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8" r:id="rId2"/>
    <p:sldId id="256" r:id="rId3"/>
    <p:sldId id="259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712"/>
  </p:normalViewPr>
  <p:slideViewPr>
    <p:cSldViewPr snapToGrid="0" snapToObjects="1">
      <p:cViewPr varScale="1">
        <p:scale>
          <a:sx n="120" d="100"/>
          <a:sy n="120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4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26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0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6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1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9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4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CDAE-C514-FB41-9C0E-61262CB1112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5F14-0F62-2C40-8EAE-0A590EB6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(our use):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4562-941D-1B46-927B-1C6BC12F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Kim – introduction &amp; project structure </a:t>
            </a:r>
          </a:p>
          <a:p>
            <a:pPr lvl="1"/>
            <a:r>
              <a:rPr lang="en-US" dirty="0"/>
              <a:t>What our idea was and why we wanted to do it</a:t>
            </a:r>
          </a:p>
          <a:p>
            <a:pPr lvl="1"/>
            <a:r>
              <a:rPr lang="en-US" dirty="0"/>
              <a:t>Database structure/design</a:t>
            </a:r>
          </a:p>
          <a:p>
            <a:r>
              <a:rPr lang="en-US" dirty="0"/>
              <a:t>Ryan – backend design </a:t>
            </a:r>
          </a:p>
          <a:p>
            <a:pPr lvl="1"/>
            <a:r>
              <a:rPr lang="en-US" dirty="0"/>
              <a:t>More on databases, and handlebars, packages we used (anti/curse word input package, etc.)</a:t>
            </a:r>
          </a:p>
          <a:p>
            <a:r>
              <a:rPr lang="en-US" dirty="0"/>
              <a:t>Risa – Front-end &amp; demo</a:t>
            </a:r>
          </a:p>
          <a:p>
            <a:pPr lvl="1"/>
            <a:r>
              <a:rPr lang="en-US" dirty="0"/>
              <a:t>Describe what she and Kenzie did for front-end design</a:t>
            </a:r>
          </a:p>
          <a:p>
            <a:pPr lvl="1"/>
            <a:r>
              <a:rPr lang="en-US" dirty="0"/>
              <a:t>Demo with audience participation</a:t>
            </a:r>
          </a:p>
          <a:p>
            <a:pPr lvl="1"/>
            <a:r>
              <a:rPr lang="en-US" dirty="0"/>
              <a:t>Mention stretch goals?</a:t>
            </a:r>
          </a:p>
          <a:p>
            <a:pPr lvl="1"/>
            <a:endParaRPr lang="en-US" dirty="0"/>
          </a:p>
          <a:p>
            <a:r>
              <a:rPr lang="en-US" dirty="0"/>
              <a:t>Kenzie –  want to record anything ahead of time?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1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229A-E370-2C4F-8F8B-225C51CF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036" y="670508"/>
            <a:ext cx="9448800" cy="1825096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Baby, Build*a*Book!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70AE8-180C-D04C-A2F9-65D61233C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Brought to you by: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R2-K2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F0A30A-B4BA-FF42-BD08-0AA2E65C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01" y="2495604"/>
            <a:ext cx="5035680" cy="24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0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02D5-F420-F44E-BC72-3D920F9D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5D9FC4-C640-7944-8C50-B3CA87D60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440" y="2057401"/>
            <a:ext cx="5238421" cy="339749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6162C7-23C8-0642-80D6-56B8579FE321}"/>
              </a:ext>
            </a:extLst>
          </p:cNvPr>
          <p:cNvSpPr txBox="1">
            <a:spLocks/>
          </p:cNvSpPr>
          <p:nvPr/>
        </p:nvSpPr>
        <p:spPr>
          <a:xfrm>
            <a:off x="685800" y="1722474"/>
            <a:ext cx="6395484" cy="5018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WHY THIS PROJECT?</a:t>
            </a:r>
          </a:p>
          <a:p>
            <a:r>
              <a:rPr lang="en-US" dirty="0"/>
              <a:t>Select a project that would be geared for a different audience then we have seen in projects thus far</a:t>
            </a:r>
          </a:p>
          <a:p>
            <a:pPr lvl="1"/>
            <a:r>
              <a:rPr lang="en-US" dirty="0"/>
              <a:t>We select a project for younger people</a:t>
            </a:r>
          </a:p>
          <a:p>
            <a:r>
              <a:rPr lang="en-US" dirty="0"/>
              <a:t>It is a project that is designed to give back </a:t>
            </a:r>
          </a:p>
          <a:p>
            <a:pPr lvl="1"/>
            <a:r>
              <a:rPr lang="en-US" dirty="0"/>
              <a:t>Use at Children Hospital on Story Night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MVP:</a:t>
            </a:r>
          </a:p>
          <a:p>
            <a:r>
              <a:rPr lang="en-US" dirty="0"/>
              <a:t>Select an Avatar</a:t>
            </a:r>
          </a:p>
          <a:p>
            <a:r>
              <a:rPr lang="en-US" dirty="0"/>
              <a:t>Select a theme</a:t>
            </a:r>
          </a:p>
          <a:p>
            <a:r>
              <a:rPr lang="en-US" dirty="0"/>
              <a:t>Input information about the child that is unique to the child</a:t>
            </a:r>
          </a:p>
          <a:p>
            <a:r>
              <a:rPr lang="en-US" dirty="0"/>
              <a:t>Generate a story book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3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8B28-66E4-204E-BE1C-A5B773A0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7932"/>
            <a:ext cx="8610600" cy="1067454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3491951-228A-AC4B-92B3-A34AB55577D1}"/>
              </a:ext>
            </a:extLst>
          </p:cNvPr>
          <p:cNvSpPr/>
          <p:nvPr/>
        </p:nvSpPr>
        <p:spPr>
          <a:xfrm>
            <a:off x="225935" y="2231045"/>
            <a:ext cx="2194560" cy="31089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89CE8-7972-744D-858D-3901DC083FE2}"/>
              </a:ext>
            </a:extLst>
          </p:cNvPr>
          <p:cNvSpPr txBox="1"/>
          <p:nvPr/>
        </p:nvSpPr>
        <p:spPr>
          <a:xfrm>
            <a:off x="225935" y="5543423"/>
            <a:ext cx="23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BabyBook_DB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DD476-87F9-D741-8FF7-B32E93D909EA}"/>
              </a:ext>
            </a:extLst>
          </p:cNvPr>
          <p:cNvSpPr txBox="1"/>
          <p:nvPr/>
        </p:nvSpPr>
        <p:spPr>
          <a:xfrm>
            <a:off x="201637" y="1569275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DBE67-1945-F341-881D-3E6634351D5C}"/>
              </a:ext>
            </a:extLst>
          </p:cNvPr>
          <p:cNvSpPr txBox="1"/>
          <p:nvPr/>
        </p:nvSpPr>
        <p:spPr>
          <a:xfrm>
            <a:off x="2537824" y="1555158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CA1640-D72F-934E-942F-27C036B6E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80576"/>
              </p:ext>
            </p:extLst>
          </p:nvPr>
        </p:nvGraphicFramePr>
        <p:xfrm>
          <a:off x="3774559" y="1244009"/>
          <a:ext cx="8344760" cy="2688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75">
                  <a:extLst>
                    <a:ext uri="{9D8B030D-6E8A-4147-A177-3AD203B41FA5}">
                      <a16:colId xmlns:a16="http://schemas.microsoft.com/office/drawing/2014/main" val="1151384924"/>
                    </a:ext>
                  </a:extLst>
                </a:gridCol>
                <a:gridCol w="216702">
                  <a:extLst>
                    <a:ext uri="{9D8B030D-6E8A-4147-A177-3AD203B41FA5}">
                      <a16:colId xmlns:a16="http://schemas.microsoft.com/office/drawing/2014/main" val="3957156322"/>
                    </a:ext>
                  </a:extLst>
                </a:gridCol>
                <a:gridCol w="1148169">
                  <a:extLst>
                    <a:ext uri="{9D8B030D-6E8A-4147-A177-3AD203B41FA5}">
                      <a16:colId xmlns:a16="http://schemas.microsoft.com/office/drawing/2014/main" val="2692802105"/>
                    </a:ext>
                  </a:extLst>
                </a:gridCol>
                <a:gridCol w="1148169">
                  <a:extLst>
                    <a:ext uri="{9D8B030D-6E8A-4147-A177-3AD203B41FA5}">
                      <a16:colId xmlns:a16="http://schemas.microsoft.com/office/drawing/2014/main" val="3429721848"/>
                    </a:ext>
                  </a:extLst>
                </a:gridCol>
                <a:gridCol w="1148169">
                  <a:extLst>
                    <a:ext uri="{9D8B030D-6E8A-4147-A177-3AD203B41FA5}">
                      <a16:colId xmlns:a16="http://schemas.microsoft.com/office/drawing/2014/main" val="1186829376"/>
                    </a:ext>
                  </a:extLst>
                </a:gridCol>
                <a:gridCol w="1148169">
                  <a:extLst>
                    <a:ext uri="{9D8B030D-6E8A-4147-A177-3AD203B41FA5}">
                      <a16:colId xmlns:a16="http://schemas.microsoft.com/office/drawing/2014/main" val="2953016091"/>
                    </a:ext>
                  </a:extLst>
                </a:gridCol>
                <a:gridCol w="1148169">
                  <a:extLst>
                    <a:ext uri="{9D8B030D-6E8A-4147-A177-3AD203B41FA5}">
                      <a16:colId xmlns:a16="http://schemas.microsoft.com/office/drawing/2014/main" val="3701531713"/>
                    </a:ext>
                  </a:extLst>
                </a:gridCol>
                <a:gridCol w="1148169">
                  <a:extLst>
                    <a:ext uri="{9D8B030D-6E8A-4147-A177-3AD203B41FA5}">
                      <a16:colId xmlns:a16="http://schemas.microsoft.com/office/drawing/2014/main" val="2966057160"/>
                    </a:ext>
                  </a:extLst>
                </a:gridCol>
                <a:gridCol w="1148169">
                  <a:extLst>
                    <a:ext uri="{9D8B030D-6E8A-4147-A177-3AD203B41FA5}">
                      <a16:colId xmlns:a16="http://schemas.microsoft.com/office/drawing/2014/main" val="3017213762"/>
                    </a:ext>
                  </a:extLst>
                </a:gridCol>
              </a:tblGrid>
              <a:tr h="9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Theme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Title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Page 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Page 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Page 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Page 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Page 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Page 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extLst>
                  <a:ext uri="{0D108BD9-81ED-4DB2-BD59-A6C34878D82A}">
                    <a16:rowId xmlns:a16="http://schemas.microsoft.com/office/drawing/2014/main" val="576455286"/>
                  </a:ext>
                </a:extLst>
              </a:tr>
              <a:tr h="64934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Beach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___{Char_Name}'s Day at the Beach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It was a bright, sunny summer day when ___{Char_Name} went to visit the beach with their parents and  best friend,  ____{BFF}.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___{Char_Name}  loved going to the beach and ___{Fav_Activity} in the water and wave at the fish swimming by. Often they would name the fish after ___{Fav_Char}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Today ___{Char_Name}  was looking for a very special shell.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 This shell would allow them to hear the ocean, even when they returned back home to the big city! Can you guess what kind of shell this is?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It is a special shell they were looking for. As it was big and bright and ___{fav_Color}. They looked for it in the water and they looked for it in the sand.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I bet if we had a ___{Fav_Animal} they could help us find the shell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They looked everywhere for the special shell, but sadly they did not find it. While searching though they came across a food cart, that was selling ___{fav_food}, so they enjoyed a snack together.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extLst>
                  <a:ext uri="{0D108BD9-81ED-4DB2-BD59-A6C34878D82A}">
                    <a16:rowId xmlns:a16="http://schemas.microsoft.com/office/drawing/2014/main" val="1761285978"/>
                  </a:ext>
                </a:extLst>
              </a:tr>
              <a:tr h="29761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Space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___{Char_Name}'s Space Adventure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u="none" strike="noStrike">
                          <a:effectLst/>
                        </a:rPr>
                        <a:t>My name is ___{Char_Name} and I think it would be cool to be in outer space.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u="none" strike="noStrike">
                          <a:effectLst/>
                        </a:rPr>
                        <a:t>I would travel in my ___{Fav_Color} rocket. If I could I would bring ___{fav_animal} to keep me company.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u="none" strike="noStrike">
                          <a:effectLst/>
                        </a:rPr>
                        <a:t>If it gets scary while traveling to space, I will think about ___{Fav_Char} and they will keep my safe.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u="none" strike="noStrike">
                          <a:effectLst/>
                        </a:rPr>
                        <a:t>Inside my rocket, I would have ___{Fav_Food} to eat while I peek out the window and look at the stars.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u="none" strike="noStrike">
                          <a:effectLst/>
                        </a:rPr>
                        <a:t>I would go to the moon and ___{Fav_Activity}. It might be hard because you float like a bubble.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u="none" strike="noStrike">
                          <a:effectLst/>
                        </a:rPr>
                        <a:t>I would wave to my family and I would wave to ___{BFF_Name}. Even though they might not see me.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extLst>
                  <a:ext uri="{0D108BD9-81ED-4DB2-BD59-A6C34878D82A}">
                    <a16:rowId xmlns:a16="http://schemas.microsoft.com/office/drawing/2014/main" val="2452478100"/>
                  </a:ext>
                </a:extLst>
              </a:tr>
              <a:tr h="59523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Forrest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 Forrest Hike with ___{Char_Name}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Once upon a time there was a little bear named ___{Char_Name}.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___{Char_Name} lived in a little ___{Fav_Color} treehouse surrounded by flowers and streams. They also lived with their favorite animal, ___{fav_Animal}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___{Char_Name}'s best friend was another little bear named ___{BFF_Name}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During the day, the little bears would often play in the streams, climb trees and play ___{Fav_Activity}.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When ___{Char_Name} and ___{BFF_Name} got hungry they would eat fish, slurp honey and  snack on ___{Fav_Food}.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Sometime, when they were out on an adventure they would present to be ___{Fav_Char}.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And when their day of adventures was done, they would return to treehouse for well needed nap.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extLst>
                  <a:ext uri="{0D108BD9-81ED-4DB2-BD59-A6C34878D82A}">
                    <a16:rowId xmlns:a16="http://schemas.microsoft.com/office/drawing/2014/main" val="1040613387"/>
                  </a:ext>
                </a:extLst>
              </a:tr>
              <a:tr h="7635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Park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Walk with ___{</a:t>
                      </a:r>
                      <a:r>
                        <a:rPr lang="en-US" sz="600" u="none" strike="noStrike" dirty="0" err="1">
                          <a:effectLst/>
                        </a:rPr>
                        <a:t>Char_Name</a:t>
                      </a:r>
                      <a:r>
                        <a:rPr lang="en-US" sz="600" u="none" strike="noStrike" dirty="0">
                          <a:effectLst/>
                        </a:rPr>
                        <a:t>} in the Park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Welcome to Central Park.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My name is ___{Char_Name}. 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I cannot wait to tell you about the park.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My favorite person to walk in the park is ___{BFF_Name}. We walk together almost every day.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The first place we are going to go is to the Central Park Zoo. I hope we see ___{Fav_Animal}.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When we are walking the park, there is lots of food to buy. There's my favorite food, ___{Fav_Food} now! 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Let's get something to eat!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Next, we are going to ride on the carousel. 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My favorite character to ride is the ___{Fav_Color} one that goes up and down. 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___{Bff_Name} likes the white horses.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When we aren't at the zoo, or riding the carousel, we often play ___{</a:t>
                      </a:r>
                      <a:r>
                        <a:rPr lang="en-US" sz="600" u="none" strike="noStrike" dirty="0" err="1">
                          <a:effectLst/>
                        </a:rPr>
                        <a:t>Fav_Activity</a:t>
                      </a:r>
                      <a:r>
                        <a:rPr lang="en-US" sz="600" u="none" strike="noStrike" dirty="0">
                          <a:effectLst/>
                        </a:rPr>
                        <a:t>} or pretending to be ___{</a:t>
                      </a:r>
                      <a:r>
                        <a:rPr lang="en-US" sz="600" u="none" strike="noStrike" dirty="0" err="1">
                          <a:effectLst/>
                        </a:rPr>
                        <a:t>Fav_Char</a:t>
                      </a:r>
                      <a:r>
                        <a:rPr lang="en-US" sz="600" u="none" strike="noStrike" dirty="0">
                          <a:effectLst/>
                        </a:rPr>
                        <a:t>}.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08" marR="6808" marT="6808" marB="0"/>
                </a:tc>
                <a:extLst>
                  <a:ext uri="{0D108BD9-81ED-4DB2-BD59-A6C34878D82A}">
                    <a16:rowId xmlns:a16="http://schemas.microsoft.com/office/drawing/2014/main" val="1063037674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F7118F91-6E18-784B-947A-E778FAD7EB44}"/>
              </a:ext>
            </a:extLst>
          </p:cNvPr>
          <p:cNvGrpSpPr/>
          <p:nvPr/>
        </p:nvGrpSpPr>
        <p:grpSpPr>
          <a:xfrm>
            <a:off x="2841513" y="2476908"/>
            <a:ext cx="1316736" cy="963168"/>
            <a:chOff x="2614596" y="2570833"/>
            <a:chExt cx="1316736" cy="96316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DEF686B-ED6C-7D44-B832-EDCE9F81CC62}"/>
                </a:ext>
              </a:extLst>
            </p:cNvPr>
            <p:cNvSpPr/>
            <p:nvPr/>
          </p:nvSpPr>
          <p:spPr>
            <a:xfrm>
              <a:off x="2614596" y="2570833"/>
              <a:ext cx="1316736" cy="9631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6F5F27-5DF5-A341-B426-51FEC8530409}"/>
                </a:ext>
              </a:extLst>
            </p:cNvPr>
            <p:cNvSpPr txBox="1"/>
            <p:nvPr/>
          </p:nvSpPr>
          <p:spPr>
            <a:xfrm>
              <a:off x="2614596" y="2829730"/>
              <a:ext cx="1316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Themes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94A9AA-57EF-7C4B-A9BE-7FB8E1E6D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05309"/>
              </p:ext>
            </p:extLst>
          </p:nvPr>
        </p:nvGraphicFramePr>
        <p:xfrm>
          <a:off x="2420495" y="4383928"/>
          <a:ext cx="9589099" cy="2318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83">
                  <a:extLst>
                    <a:ext uri="{9D8B030D-6E8A-4147-A177-3AD203B41FA5}">
                      <a16:colId xmlns:a16="http://schemas.microsoft.com/office/drawing/2014/main" val="1525913568"/>
                    </a:ext>
                  </a:extLst>
                </a:gridCol>
                <a:gridCol w="241284">
                  <a:extLst>
                    <a:ext uri="{9D8B030D-6E8A-4147-A177-3AD203B41FA5}">
                      <a16:colId xmlns:a16="http://schemas.microsoft.com/office/drawing/2014/main" val="1638372099"/>
                    </a:ext>
                  </a:extLst>
                </a:gridCol>
                <a:gridCol w="1278417">
                  <a:extLst>
                    <a:ext uri="{9D8B030D-6E8A-4147-A177-3AD203B41FA5}">
                      <a16:colId xmlns:a16="http://schemas.microsoft.com/office/drawing/2014/main" val="3068083496"/>
                    </a:ext>
                  </a:extLst>
                </a:gridCol>
                <a:gridCol w="297713">
                  <a:extLst>
                    <a:ext uri="{9D8B030D-6E8A-4147-A177-3AD203B41FA5}">
                      <a16:colId xmlns:a16="http://schemas.microsoft.com/office/drawing/2014/main" val="2236184643"/>
                    </a:ext>
                  </a:extLst>
                </a:gridCol>
                <a:gridCol w="1278417">
                  <a:extLst>
                    <a:ext uri="{9D8B030D-6E8A-4147-A177-3AD203B41FA5}">
                      <a16:colId xmlns:a16="http://schemas.microsoft.com/office/drawing/2014/main" val="390737322"/>
                    </a:ext>
                  </a:extLst>
                </a:gridCol>
                <a:gridCol w="1278417">
                  <a:extLst>
                    <a:ext uri="{9D8B030D-6E8A-4147-A177-3AD203B41FA5}">
                      <a16:colId xmlns:a16="http://schemas.microsoft.com/office/drawing/2014/main" val="1715387374"/>
                    </a:ext>
                  </a:extLst>
                </a:gridCol>
                <a:gridCol w="1278417">
                  <a:extLst>
                    <a:ext uri="{9D8B030D-6E8A-4147-A177-3AD203B41FA5}">
                      <a16:colId xmlns:a16="http://schemas.microsoft.com/office/drawing/2014/main" val="1833298783"/>
                    </a:ext>
                  </a:extLst>
                </a:gridCol>
                <a:gridCol w="1278417">
                  <a:extLst>
                    <a:ext uri="{9D8B030D-6E8A-4147-A177-3AD203B41FA5}">
                      <a16:colId xmlns:a16="http://schemas.microsoft.com/office/drawing/2014/main" val="1526818488"/>
                    </a:ext>
                  </a:extLst>
                </a:gridCol>
                <a:gridCol w="1278417">
                  <a:extLst>
                    <a:ext uri="{9D8B030D-6E8A-4147-A177-3AD203B41FA5}">
                      <a16:colId xmlns:a16="http://schemas.microsoft.com/office/drawing/2014/main" val="3214536799"/>
                    </a:ext>
                  </a:extLst>
                </a:gridCol>
                <a:gridCol w="1278417">
                  <a:extLst>
                    <a:ext uri="{9D8B030D-6E8A-4147-A177-3AD203B41FA5}">
                      <a16:colId xmlns:a16="http://schemas.microsoft.com/office/drawing/2014/main" val="3525941781"/>
                    </a:ext>
                  </a:extLst>
                </a:gridCol>
              </a:tblGrid>
              <a:tr h="7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Theme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Title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Avatar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Page 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Page 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Page 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Page 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Page 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Page 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extLst>
                  <a:ext uri="{0D108BD9-81ED-4DB2-BD59-A6C34878D82A}">
                    <a16:rowId xmlns:a16="http://schemas.microsoft.com/office/drawing/2014/main" val="3113378534"/>
                  </a:ext>
                </a:extLst>
              </a:tr>
              <a:tr h="480102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Beach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RISA's Day at the Beach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Risa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It was a bright, sunny summer day when RISA went to visit the beach with their parents and  best friend,  MIA.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RISA loved going to the beach and SWIMMING in the water and wave at the fish swimming by. Often they would name the fish after Pooh.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Today RISA was looking for a very special shell.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 This shell would allow them to hear the ocean, even when they returned back home to the big city! Can you guess what kind of shell this is?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It is a special shell they were looking for. As it was big and bright and MAGENTA. They looked for it in the water and they looked for it in the sand.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I bet if we had a OPPOSUM they could help us find the shell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They looked everywhere for the special shell, but sadly they did not find it. While searching though they came across a food cart, that was selling CHOCOLATE, so they enjoyed a snack together.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extLst>
                  <a:ext uri="{0D108BD9-81ED-4DB2-BD59-A6C34878D82A}">
                    <a16:rowId xmlns:a16="http://schemas.microsoft.com/office/drawing/2014/main" val="4258022986"/>
                  </a:ext>
                </a:extLst>
              </a:tr>
              <a:tr h="220047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Space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RYAN's Space Adventure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Ryan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u="none" strike="noStrike">
                          <a:effectLst/>
                        </a:rPr>
                        <a:t>My name is RYAN and I think it would be cool to be in outer space.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u="none" strike="noStrike">
                          <a:effectLst/>
                        </a:rPr>
                        <a:t>I would travel in my GREEN rocket. If I could I would bring a DOG to keep me company.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u="none" strike="noStrike">
                          <a:effectLst/>
                        </a:rPr>
                        <a:t>If it gets scary while traveling to space, I will think about SUPERMAN and they will keep my safe.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u="none" strike="noStrike">
                          <a:effectLst/>
                        </a:rPr>
                        <a:t>Inside my rocket, I would have FILET MIGNON to eat while I peek out the window and look at the stars.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u="none" strike="noStrike">
                          <a:effectLst/>
                        </a:rPr>
                        <a:t>I would go to the moon and VIDEO GAMING. It might be hard because you float like a bubble.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u="none" strike="noStrike">
                          <a:effectLst/>
                        </a:rPr>
                        <a:t>I would wave to my family and I would wave to MIKEY. Even though they might not see me.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extLst>
                  <a:ext uri="{0D108BD9-81ED-4DB2-BD59-A6C34878D82A}">
                    <a16:rowId xmlns:a16="http://schemas.microsoft.com/office/drawing/2014/main" val="548433736"/>
                  </a:ext>
                </a:extLst>
              </a:tr>
              <a:tr h="44009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Forrest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A Forrest Hike with KENZIE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Kenzie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Once upon a time there was a little bear named KENZIE.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KENZIE lived in a little PURPLE treehouse surrounded by flowers and streams. They also lived with their favorite animal, SNOW LEOPARD.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KENZIE's best friend was another little bear named KATE.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During the day, the little bears would often play in the streams, climb trees and play HIDE AN GO SEEK.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WhenKENZIE and KATE got hungry they would eat fish, slurp honey and  snack on ICE CREAM.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Sometime, when they were out on an adventure they would pretend to be ZENA WARRIOR PRINCESS.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And when their day of adventures was done, they would return to treehouse for well needed nap.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extLst>
                  <a:ext uri="{0D108BD9-81ED-4DB2-BD59-A6C34878D82A}">
                    <a16:rowId xmlns:a16="http://schemas.microsoft.com/office/drawing/2014/main" val="2011805239"/>
                  </a:ext>
                </a:extLst>
              </a:tr>
              <a:tr h="36674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Park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Walk with KIMBERLY in the Park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Kimberly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Welcome to Central Park.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My name is KIMBERLY. 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I cannot wait to tell you about the park.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My favorite person to walk in the park is JAMES. We walk together almost every day.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The first place we are going to go is to the Central Park Zoo. I hope we see an ELEPHANT.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When we are walking the park, there is lots of food to buy. There's my favorite food, POPCORN now! 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Let's get something to eat!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>
                          <a:effectLst/>
                        </a:rPr>
                        <a:t>Next, we are going to ride on the carousel. 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My favorite character to ride is the YELLOW one that goes up and down. 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JAMES likes the white horses.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When we aren't at the zoo, or riding the carousel, we often </a:t>
                      </a:r>
                      <a:r>
                        <a:rPr lang="en-US" sz="600" u="none" strike="noStrike" dirty="0" err="1">
                          <a:effectLst/>
                        </a:rPr>
                        <a:t>playSOCCER</a:t>
                      </a:r>
                      <a:r>
                        <a:rPr lang="en-US" sz="600" u="none" strike="noStrike" dirty="0">
                          <a:effectLst/>
                        </a:rPr>
                        <a:t> or pretend to be IRON MAN.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598" marR="6598" marT="6598" marB="0"/>
                </a:tc>
                <a:extLst>
                  <a:ext uri="{0D108BD9-81ED-4DB2-BD59-A6C34878D82A}">
                    <a16:rowId xmlns:a16="http://schemas.microsoft.com/office/drawing/2014/main" val="2690610547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04D0601-240D-FB4A-AFB2-D37A54AB9068}"/>
              </a:ext>
            </a:extLst>
          </p:cNvPr>
          <p:cNvGrpSpPr/>
          <p:nvPr/>
        </p:nvGrpSpPr>
        <p:grpSpPr>
          <a:xfrm>
            <a:off x="2784717" y="4242075"/>
            <a:ext cx="1346693" cy="963168"/>
            <a:chOff x="2614596" y="4276634"/>
            <a:chExt cx="1346693" cy="96316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3399989-101E-0947-A3AC-5E09165C9F05}"/>
                </a:ext>
              </a:extLst>
            </p:cNvPr>
            <p:cNvSpPr/>
            <p:nvPr/>
          </p:nvSpPr>
          <p:spPr>
            <a:xfrm>
              <a:off x="2614596" y="4276634"/>
              <a:ext cx="1316736" cy="9631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A5757A-3492-D640-B9EF-A907F395383B}"/>
                </a:ext>
              </a:extLst>
            </p:cNvPr>
            <p:cNvSpPr txBox="1"/>
            <p:nvPr/>
          </p:nvSpPr>
          <p:spPr>
            <a:xfrm>
              <a:off x="2614596" y="4573552"/>
              <a:ext cx="1346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Books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BBD740F-85ED-F143-B730-4292D44CE185}"/>
              </a:ext>
            </a:extLst>
          </p:cNvPr>
          <p:cNvSpPr txBox="1"/>
          <p:nvPr/>
        </p:nvSpPr>
        <p:spPr>
          <a:xfrm>
            <a:off x="225935" y="3199062"/>
            <a:ext cx="21646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Pull information from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 a 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Story</a:t>
            </a:r>
          </a:p>
        </p:txBody>
      </p:sp>
    </p:spTree>
    <p:extLst>
      <p:ext uri="{BB962C8B-B14F-4D97-AF65-F5344CB8AC3E}">
        <p14:creationId xmlns:p14="http://schemas.microsoft.com/office/powerpoint/2010/main" val="423186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B47D77-78A1-0F49-9EC8-D13DFD01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1B599-E595-8D47-8213-402A518FB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worked well: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95D2E-80AD-844C-86F6-C3E3067AE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Turn.js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8C2D54-507E-0642-A4F2-43370F157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didn’t work so well: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9B68B3-AA44-0C49-94EE-CED264830B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6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229A-E370-2C4F-8F8B-225C51CF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399" y="1488558"/>
            <a:ext cx="8331266" cy="103894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Baby, Build*a*Book!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F0A30A-B4BA-FF42-BD08-0AA2E65C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92" y="2655092"/>
            <a:ext cx="5035680" cy="240479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2EDA8E-E671-1945-81A7-B1D6C9EDAA80}"/>
              </a:ext>
            </a:extLst>
          </p:cNvPr>
          <p:cNvSpPr txBox="1">
            <a:spLocks/>
          </p:cNvSpPr>
          <p:nvPr/>
        </p:nvSpPr>
        <p:spPr>
          <a:xfrm>
            <a:off x="2995953" y="5059886"/>
            <a:ext cx="2628671" cy="1038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9932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E5E939-6C10-0941-871D-B906F49E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859047-A26C-8043-AB5E-7FF399D4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Colored text that matches child’s favorite color</a:t>
            </a:r>
          </a:p>
          <a:p>
            <a:r>
              <a:rPr lang="en-US" dirty="0"/>
              <a:t>Create a user login portal so that users can save books over time</a:t>
            </a:r>
          </a:p>
          <a:p>
            <a:r>
              <a:rPr lang="en-US" dirty="0"/>
              <a:t>Have an animal image select option, so favorite animal can be placed in story</a:t>
            </a:r>
          </a:p>
          <a:p>
            <a:r>
              <a:rPr lang="en-US" dirty="0"/>
              <a:t>Ability to print book to PDF</a:t>
            </a:r>
          </a:p>
          <a:p>
            <a:r>
              <a:rPr lang="en-US" dirty="0"/>
              <a:t>Email link to designed book to share with others</a:t>
            </a:r>
          </a:p>
          <a:p>
            <a:r>
              <a:rPr lang="en-US" dirty="0"/>
              <a:t>Add contribute story content for more stories</a:t>
            </a:r>
          </a:p>
          <a:p>
            <a:r>
              <a:rPr lang="en-US" dirty="0"/>
              <a:t>Share artwork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A0E436-FDEE-B445-976A-33711BD8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165" y="3563848"/>
            <a:ext cx="1447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096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{09354D3E-81A6-FD4E-B7DF-57B0CC40F87C}tf10001079</Template>
  <TotalTime>371</TotalTime>
  <Words>1444</Words>
  <Application>Microsoft Macintosh PowerPoint</Application>
  <PresentationFormat>Widescreen</PresentationFormat>
  <Paragraphs>149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OUTLINE (our use):</vt:lpstr>
      <vt:lpstr>Baby, Build*a*Book!</vt:lpstr>
      <vt:lpstr>PROJECT Objective</vt:lpstr>
      <vt:lpstr>Database Design</vt:lpstr>
      <vt:lpstr>The Process</vt:lpstr>
      <vt:lpstr>Baby, Build*a*Book!</vt:lpstr>
      <vt:lpstr>FUTURE GOALS: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Baby, Build*a*Book!</dc:title>
  <dc:creator>Kimberly Maturo-Hilt</dc:creator>
  <cp:lastModifiedBy>Kimberly Maturo-Hilt</cp:lastModifiedBy>
  <cp:revision>17</cp:revision>
  <dcterms:created xsi:type="dcterms:W3CDTF">2018-06-26T12:14:35Z</dcterms:created>
  <dcterms:modified xsi:type="dcterms:W3CDTF">2018-07-06T00:23:49Z</dcterms:modified>
</cp:coreProperties>
</file>