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08" y="30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806C2-61D6-898F-5C22-199B5B56B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2D9EEA-FDF1-157B-20ED-74A26FC9C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A752B5-6033-E018-2264-7E867A96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486B-C1AA-4392-A740-C2EB5BD89033}" type="datetimeFigureOut">
              <a:rPr lang="pt-BR" smtClean="0"/>
              <a:t>03/10/2022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F4717D-26BA-D5F4-B26E-F523422C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85C75F-F76F-238D-7D2F-CEF76F1D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A7CD-F657-4000-8FF1-277AFDE9C2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228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3B05B-8B9A-1526-DC71-5AEFE9E8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339DFE-9C30-294D-C165-E18AEBB5A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7C643E-28CE-0715-EB82-3F0E3597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486B-C1AA-4392-A740-C2EB5BD89033}" type="datetimeFigureOut">
              <a:rPr lang="pt-BR" smtClean="0"/>
              <a:t>03/10/2022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499F8D-9956-29D1-A4DB-AD690295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784F6E-B45F-BDCC-84C7-2C726C7B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A7CD-F657-4000-8FF1-277AFDE9C2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098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0A726B-ABB5-0E21-A7B6-343956079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10F6C4-A983-AF74-06E4-EF39B77BE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B95FF4-A341-BB33-A11D-70959C89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486B-C1AA-4392-A740-C2EB5BD89033}" type="datetimeFigureOut">
              <a:rPr lang="pt-BR" smtClean="0"/>
              <a:t>03/10/2022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BA1BBC-36BB-D047-3218-96DA3FFA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57EAFB-AE8B-731C-BA4B-9B301726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A7CD-F657-4000-8FF1-277AFDE9C2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055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FBAD3-0CF6-A15C-DFCE-74FC6494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30F9A6-F704-9DE0-72B3-044FD1703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E98132-1294-45BA-B83E-EF1AEE52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486B-C1AA-4392-A740-C2EB5BD89033}" type="datetimeFigureOut">
              <a:rPr lang="pt-BR" smtClean="0"/>
              <a:t>03/10/2022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8BA63F-A5D4-2842-93EF-B6908A69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FE8CB3-AAE9-E00D-5742-D2FD1A11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A7CD-F657-4000-8FF1-277AFDE9C2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868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0D023-1DF0-926F-ABC7-AB78C95A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8062D4-DEBD-FA1A-E2D6-50D410744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C13748-9CA1-9B39-00E5-50153767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486B-C1AA-4392-A740-C2EB5BD89033}" type="datetimeFigureOut">
              <a:rPr lang="pt-BR" smtClean="0"/>
              <a:t>03/10/2022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B15DB1-0AD8-5341-DF46-E7ABCE6D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C4DD28-E0FE-E95A-CC94-1A4491D6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A7CD-F657-4000-8FF1-277AFDE9C2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68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30631-838A-2F10-EC24-61D41EE0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E8C423-6B95-11AA-4722-B78A6368E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C4A1E0-9764-B72A-8C33-A454A9A16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D9C1B5-BC90-1E65-3CA0-6F4F0930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486B-C1AA-4392-A740-C2EB5BD89033}" type="datetimeFigureOut">
              <a:rPr lang="pt-BR" smtClean="0"/>
              <a:t>03/10/2022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FAA9E1-C9CC-2081-2865-94358A80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E64123-755C-6C2E-C21D-6B889121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A7CD-F657-4000-8FF1-277AFDE9C2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010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7212C-ED3D-5CF2-16FD-63CC591E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AD3F5C-B285-D2C8-EF30-11B654A73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9C4BC4-2345-30E4-F0A5-A1B447011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2336B6-A5D4-27EA-6517-F7249869F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4945DA-110D-727C-6248-0CF633A23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202401-8827-B5B4-8622-51E0AAB7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486B-C1AA-4392-A740-C2EB5BD89033}" type="datetimeFigureOut">
              <a:rPr lang="pt-BR" smtClean="0"/>
              <a:t>03/10/2022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945D9F-A8E1-E2AD-4325-85852BC0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D8E1E3A-55DF-DE13-F2DA-5933CC64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A7CD-F657-4000-8FF1-277AFDE9C2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297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EFC1F-48FD-BB63-5946-D94E6EB1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1166043-B4CC-784B-ECDB-2D82C7F0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486B-C1AA-4392-A740-C2EB5BD89033}" type="datetimeFigureOut">
              <a:rPr lang="pt-BR" smtClean="0"/>
              <a:t>03/10/2022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F5199E-E2EC-2A96-D080-3877E252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93D63A-CA74-B0DD-23F2-175C1241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A7CD-F657-4000-8FF1-277AFDE9C2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211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476DEE-0423-47A5-846B-F4E650F1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486B-C1AA-4392-A740-C2EB5BD89033}" type="datetimeFigureOut">
              <a:rPr lang="pt-BR" smtClean="0"/>
              <a:t>03/10/2022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3A2B35F-9470-8794-1E71-BA924F26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0D7E84-E2A2-BB16-34F5-8C27D79E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A7CD-F657-4000-8FF1-277AFDE9C2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365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8FABF-D232-7832-4421-7834A295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94078B-B58A-B31B-4E16-BA2EA26F8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793BFF-073C-D6E3-E1E2-37922DD19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1B8B78-E1A4-693D-CF6B-44F71FB2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486B-C1AA-4392-A740-C2EB5BD89033}" type="datetimeFigureOut">
              <a:rPr lang="pt-BR" smtClean="0"/>
              <a:t>03/10/2022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7C7A5C-BF9E-8DE7-A949-B9D64635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37ECD4-FAA0-2285-170F-E830EE35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A7CD-F657-4000-8FF1-277AFDE9C2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608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286CB-E840-5EAB-AF52-39CFDCB5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F4C8CF-89BB-49A7-E066-86EF24204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5388DC-3B72-7839-D76D-23BAFAB26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02AF98-E1B0-B89A-11B8-8B7C5314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486B-C1AA-4392-A740-C2EB5BD89033}" type="datetimeFigureOut">
              <a:rPr lang="pt-BR" smtClean="0"/>
              <a:t>03/10/2022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B1559D-C692-DA74-5304-3E8BF4EF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33E9FC-CCFD-A058-7575-441D8404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1A7CD-F657-4000-8FF1-277AFDE9C2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76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37876F-E7F2-0B70-EEC1-E39F4340E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0AF3E2-3A50-B2D2-F8C0-6BDA6F9DB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CB9087-F5BF-8912-6C62-A4B952171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486B-C1AA-4392-A740-C2EB5BD89033}" type="datetimeFigureOut">
              <a:rPr lang="pt-BR" smtClean="0"/>
              <a:t>03/10/2022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EE9957-0979-A948-F87A-2DB078EAA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366E17-6922-FDB2-58D8-C56EDD586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1A7CD-F657-4000-8FF1-277AFDE9C2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560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1DC9E7E9-6B7D-0C80-91B9-CAA569E40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83192"/>
              </p:ext>
            </p:extLst>
          </p:nvPr>
        </p:nvGraphicFramePr>
        <p:xfrm>
          <a:off x="5181600" y="207758"/>
          <a:ext cx="1828799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799">
                  <a:extLst>
                    <a:ext uri="{9D8B030D-6E8A-4147-A177-3AD203B41FA5}">
                      <a16:colId xmlns:a16="http://schemas.microsoft.com/office/drawing/2014/main" val="24751317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©️ </a:t>
                      </a:r>
                      <a:r>
                        <a:rPr lang="en-GB" sz="1000" b="1" dirty="0" err="1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Personagem</a:t>
                      </a:r>
                      <a:endParaRPr lang="pt-BR" sz="1000" b="1" dirty="0"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60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🅰️ </a:t>
                      </a:r>
                      <a:r>
                        <a:rPr lang="en-GB" sz="1000" dirty="0" err="1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nome</a:t>
                      </a: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: str</a:t>
                      </a:r>
                    </a:p>
                    <a:p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🅰️ </a:t>
                      </a:r>
                      <a:r>
                        <a:rPr lang="en-GB" sz="1000" dirty="0" err="1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nivel</a:t>
                      </a: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: int</a:t>
                      </a:r>
                      <a:endParaRPr lang="pt-BR" sz="1000" dirty="0"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109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Ⓜ️ </a:t>
                      </a:r>
                      <a:r>
                        <a:rPr lang="en-GB" sz="1000" dirty="0" err="1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atacar</a:t>
                      </a: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():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Ⓜ️ defender(): None</a:t>
                      </a:r>
                      <a:endParaRPr lang="pt-BR" sz="1000" dirty="0"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Ⓜ️ </a:t>
                      </a:r>
                      <a:r>
                        <a:rPr lang="en-GB" sz="1000" dirty="0" err="1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lutar</a:t>
                      </a: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(): None</a:t>
                      </a:r>
                      <a:endParaRPr lang="pt-BR" sz="1000" dirty="0"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Ⓜ️ mover(): None</a:t>
                      </a:r>
                      <a:endParaRPr lang="pt-BR" sz="1000" dirty="0"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574964"/>
                  </a:ext>
                </a:extLst>
              </a:tr>
            </a:tbl>
          </a:graphicData>
        </a:graphic>
      </p:graphicFrame>
      <p:graphicFrame>
        <p:nvGraphicFramePr>
          <p:cNvPr id="10" name="Tabela 7">
            <a:extLst>
              <a:ext uri="{FF2B5EF4-FFF2-40B4-BE49-F238E27FC236}">
                <a16:creationId xmlns:a16="http://schemas.microsoft.com/office/drawing/2014/main" id="{C82D5B5E-886F-7DCF-306A-FB4FCA94B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07313"/>
              </p:ext>
            </p:extLst>
          </p:nvPr>
        </p:nvGraphicFramePr>
        <p:xfrm>
          <a:off x="3352801" y="2025357"/>
          <a:ext cx="1828799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799">
                  <a:extLst>
                    <a:ext uri="{9D8B030D-6E8A-4147-A177-3AD203B41FA5}">
                      <a16:colId xmlns:a16="http://schemas.microsoft.com/office/drawing/2014/main" val="24751317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©️ </a:t>
                      </a:r>
                      <a:r>
                        <a:rPr lang="en-GB" sz="1000" b="1" dirty="0" err="1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Heroi</a:t>
                      </a:r>
                      <a:endParaRPr lang="pt-BR" sz="1000" b="1" dirty="0"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60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🅰️ raca: str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🅰️ </a:t>
                      </a:r>
                      <a:r>
                        <a:rPr lang="en-GB" sz="1000" dirty="0" err="1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hp_max</a:t>
                      </a: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🅰️ hp: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🅰️ </a:t>
                      </a:r>
                      <a:r>
                        <a:rPr lang="en-GB" sz="1000" dirty="0" err="1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atk</a:t>
                      </a: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109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Ⓜ️ </a:t>
                      </a:r>
                      <a:r>
                        <a:rPr lang="en-GB" sz="1000" dirty="0" err="1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atacar</a:t>
                      </a: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():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Ⓜ️ defender(): None</a:t>
                      </a:r>
                      <a:endParaRPr lang="pt-BR" sz="1000" dirty="0"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Ⓜ️ </a:t>
                      </a:r>
                      <a:r>
                        <a:rPr lang="en-GB" sz="1000" dirty="0" err="1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lutar</a:t>
                      </a: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(): str</a:t>
                      </a:r>
                      <a:endParaRPr lang="pt-BR" sz="1000" dirty="0"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Ⓜ️ mover(): str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Ⓜ️ </a:t>
                      </a:r>
                      <a:r>
                        <a:rPr lang="en-GB" sz="1000" dirty="0" err="1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fugir</a:t>
                      </a: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(): str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Ⓜ️ </a:t>
                      </a:r>
                      <a:r>
                        <a:rPr lang="en-GB" sz="1000" dirty="0" err="1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evoluir</a:t>
                      </a: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(): None</a:t>
                      </a:r>
                      <a:endParaRPr lang="pt-BR" sz="1000" dirty="0"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574964"/>
                  </a:ext>
                </a:extLst>
              </a:tr>
            </a:tbl>
          </a:graphicData>
        </a:graphic>
      </p:graphicFrame>
      <p:graphicFrame>
        <p:nvGraphicFramePr>
          <p:cNvPr id="13" name="Tabela 7">
            <a:extLst>
              <a:ext uri="{FF2B5EF4-FFF2-40B4-BE49-F238E27FC236}">
                <a16:creationId xmlns:a16="http://schemas.microsoft.com/office/drawing/2014/main" id="{38D1802D-5171-E9AF-EC0C-5463A94AB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76019"/>
              </p:ext>
            </p:extLst>
          </p:nvPr>
        </p:nvGraphicFramePr>
        <p:xfrm>
          <a:off x="5791201" y="2025357"/>
          <a:ext cx="1828799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799">
                  <a:extLst>
                    <a:ext uri="{9D8B030D-6E8A-4147-A177-3AD203B41FA5}">
                      <a16:colId xmlns:a16="http://schemas.microsoft.com/office/drawing/2014/main" val="24751317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©️ </a:t>
                      </a:r>
                      <a:r>
                        <a:rPr lang="en-GB" sz="1000" b="1" dirty="0" err="1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Monstro</a:t>
                      </a:r>
                      <a:endParaRPr lang="pt-BR" sz="1000" b="1" dirty="0"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60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🅰️ </a:t>
                      </a:r>
                      <a:r>
                        <a:rPr lang="en-GB" sz="1000" dirty="0" err="1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tipo</a:t>
                      </a: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: str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🅰️ </a:t>
                      </a:r>
                      <a:r>
                        <a:rPr lang="en-GB" sz="1000" dirty="0" err="1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hp_max</a:t>
                      </a: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🅰️ hp: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🅰️ </a:t>
                      </a:r>
                      <a:r>
                        <a:rPr lang="en-GB" sz="1000" dirty="0" err="1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atk</a:t>
                      </a: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109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Ⓜ️ </a:t>
                      </a:r>
                      <a:r>
                        <a:rPr lang="en-GB" sz="1000" dirty="0" err="1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atacar</a:t>
                      </a: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():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Ⓜ️ defender(): None</a:t>
                      </a:r>
                      <a:endParaRPr lang="pt-BR" sz="1000" dirty="0"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Ⓜ️ </a:t>
                      </a:r>
                      <a:r>
                        <a:rPr lang="en-GB" sz="1000" dirty="0" err="1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lutar</a:t>
                      </a: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(): str</a:t>
                      </a:r>
                      <a:endParaRPr lang="pt-BR" sz="1000" dirty="0"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Ⓜ️ mover(): str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Ⓜ️ </a:t>
                      </a:r>
                      <a:r>
                        <a:rPr lang="en-GB" sz="1000" dirty="0" err="1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curar</a:t>
                      </a:r>
                      <a:r>
                        <a:rPr lang="en-GB" sz="1000" dirty="0"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(): 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57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942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110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Mauricio Calheiro</dc:creator>
  <cp:lastModifiedBy>Mauricio Calheiro</cp:lastModifiedBy>
  <cp:revision>1</cp:revision>
  <dcterms:created xsi:type="dcterms:W3CDTF">2022-10-03T15:31:23Z</dcterms:created>
  <dcterms:modified xsi:type="dcterms:W3CDTF">2022-10-03T15:44:46Z</dcterms:modified>
</cp:coreProperties>
</file>