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546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13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42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1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0078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48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05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482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2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4722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79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3B9B-3E52-431A-88A0-33BF65A42B1C}" type="datetimeFigureOut">
              <a:rPr lang="es-VE" smtClean="0"/>
              <a:t>19-08-2021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8A2A-1425-4EC5-85EA-BE9A172917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62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2723"/>
          <a:stretch/>
        </p:blipFill>
        <p:spPr>
          <a:xfrm>
            <a:off x="5281684" y="600501"/>
            <a:ext cx="5820355" cy="54318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4275" y="832513"/>
            <a:ext cx="34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err="1"/>
              <a:t>p</a:t>
            </a:r>
            <a:r>
              <a:rPr lang="es-VE" sz="2800" dirty="0" err="1" smtClean="0"/>
              <a:t>uts</a:t>
            </a:r>
            <a:r>
              <a:rPr lang="es-VE" sz="2800" dirty="0" smtClean="0"/>
              <a:t>  vs p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60299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254263"/>
            <a:ext cx="3954581" cy="57290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36980" y="1392072"/>
            <a:ext cx="2988860" cy="27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2467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</cp:revision>
  <dcterms:created xsi:type="dcterms:W3CDTF">2021-08-19T15:28:28Z</dcterms:created>
  <dcterms:modified xsi:type="dcterms:W3CDTF">2021-08-19T19:42:49Z</dcterms:modified>
</cp:coreProperties>
</file>