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14"/>
  </p:handoutMasterIdLst>
  <p:sldIdLst>
    <p:sldId id="258" r:id="rId2"/>
    <p:sldId id="262" r:id="rId3"/>
    <p:sldId id="260" r:id="rId4"/>
    <p:sldId id="269" r:id="rId5"/>
    <p:sldId id="27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0" y="2369425"/>
            <a:ext cx="7766936" cy="164630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1893877" y="4512963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7019829" y="4031340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3529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0" y="2369425"/>
            <a:ext cx="7766936" cy="164630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1893877" y="4512963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7019829" y="4031340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3529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117097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En Agosto de 1973, se conforma la Junta de Vigilancia de la Zona Franca.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Con del Decreto Ley </a:t>
            </a:r>
            <a:r>
              <a:rPr lang="es-CL" dirty="0" err="1">
                <a:solidFill>
                  <a:schemeClr val="tx1"/>
                </a:solidFill>
              </a:rPr>
              <a:t>Nº</a:t>
            </a:r>
            <a:r>
              <a:rPr lang="es-CL" dirty="0">
                <a:solidFill>
                  <a:schemeClr val="tx1"/>
                </a:solidFill>
              </a:rPr>
              <a:t> 1.055, nace ZOFRI y comenzó sus actividades en Junio de 1975.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1978 ZOFRI trasladó sus operaciones al barrio “El Colorado”, donde se mantiene hasta ahora.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ZOFRI fue administrada por la Junta de Administración y Vigilancia, hasta noviembre del año 1989.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A contar del 26 de febrero de 1990, la Ley </a:t>
            </a:r>
            <a:r>
              <a:rPr lang="es-CL" dirty="0" err="1">
                <a:solidFill>
                  <a:schemeClr val="tx1"/>
                </a:solidFill>
              </a:rPr>
              <a:t>N°</a:t>
            </a:r>
            <a:r>
              <a:rPr lang="es-CL" dirty="0">
                <a:solidFill>
                  <a:schemeClr val="tx1"/>
                </a:solidFill>
              </a:rPr>
              <a:t> 18.846 autorizó al Estado de Chile, a través de CORFO y el Fisco, a constituir la sociedad anónima “Zona Franca de Iquique S.A.”. Desde ese año, rige el contrato de concesión celebrado entre ZOFRI S.A. y el Estado de Chile, por un lapso de 40 años.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Desde 1990, ZOFRI S.A. entrega el 15% de sus ingresos brutos a las 11 comunas de las regiones de Arica y Parinacota y de Tarapacá. Dichos montos están destinados a realizar inversiones de carácter social.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La actividad principal de ZOFRI es la Administración y Explotación de la Zona Franca de Iquique. En la actualidad la Zona Franca de Iquique permite la operación a más de 2.000 empresas usuarias, distribuidas físicamente entre distintos sectores, incluidos el Parque Industrial Chacalluta (Arica) y el Parque Empresarial Alto Hospicio. También tiene oficinas en Santiago de Chile y durante el 2018 inauguró oficina comercial en Paraguay. 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Esta actividad se desarrolla dentro de sus 466 hectáreas en las ciudades de Iquique, Arica y Alto Hospicio.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198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526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/>
                </a:solidFill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Asuntos Corporativos y </a:t>
            </a:r>
            <a:r>
              <a:rPr lang="es-CL" sz="1600" dirty="0" err="1"/>
              <a:t>Comunic</a:t>
            </a:r>
            <a:r>
              <a:rPr lang="es-CL" sz="1600" dirty="0"/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</a:t>
            </a:r>
            <a:r>
              <a:rPr lang="es-CL" sz="1600" dirty="0" err="1"/>
              <a:t>Adm</a:t>
            </a:r>
            <a:r>
              <a:rPr lang="es-CL" sz="1600" dirty="0"/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CCAB9-5C1B-4554-B40A-BA5226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¿Por qué esta memoria?</a:t>
            </a:r>
          </a:p>
          <a:p>
            <a:r>
              <a:rPr lang="es-CL" dirty="0"/>
              <a:t>¿Cuál es la necesidad?</a:t>
            </a:r>
          </a:p>
          <a:p>
            <a:r>
              <a:rPr lang="es-CL" dirty="0"/>
              <a:t>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8200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745</Words>
  <Application>Microsoft Office PowerPoint</Application>
  <PresentationFormat>Panorámica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Reseña de ZOFRI S.A.</vt:lpstr>
      <vt:lpstr>Actividad de ZOFRI S.A.</vt:lpstr>
      <vt:lpstr>Ubicación de ZOFRI S.A.</vt:lpstr>
      <vt:lpstr>Aspectos Estratégicos de ZOFRI S.A.</vt:lpstr>
      <vt:lpstr>Estructura Organizacional de ZOFRI S.A.</vt:lpstr>
      <vt:lpstr>Problemática</vt:lpstr>
      <vt:lpstr>Presentación de PowerPoint</vt:lpstr>
      <vt:lpstr>Conclusiones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59</cp:revision>
  <dcterms:created xsi:type="dcterms:W3CDTF">2018-11-29T19:30:27Z</dcterms:created>
  <dcterms:modified xsi:type="dcterms:W3CDTF">2018-12-06T21:30:48Z</dcterms:modified>
</cp:coreProperties>
</file>