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19-12-2018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5623234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 necesidad demográfica de un polo de desarrollo, 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en galpón en P. Lynch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 a un arenal utilizado como vertedero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a través de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9880724" y="144276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de Buenas Prácticas aplicable a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Plan de implementación del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966</Words>
  <Application>Microsoft Office PowerPoint</Application>
  <PresentationFormat>Panorámica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Objetivo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343</cp:revision>
  <dcterms:created xsi:type="dcterms:W3CDTF">2018-11-29T19:30:27Z</dcterms:created>
  <dcterms:modified xsi:type="dcterms:W3CDTF">2018-12-19T22:15:00Z</dcterms:modified>
</cp:coreProperties>
</file>