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0"/>
  </p:handoutMasterIdLst>
  <p:sldIdLst>
    <p:sldId id="258" r:id="rId2"/>
    <p:sldId id="286" r:id="rId3"/>
    <p:sldId id="295" r:id="rId4"/>
    <p:sldId id="296" r:id="rId5"/>
    <p:sldId id="298" r:id="rId6"/>
    <p:sldId id="288" r:id="rId7"/>
    <p:sldId id="289" r:id="rId8"/>
    <p:sldId id="297" r:id="rId9"/>
    <p:sldId id="293" r:id="rId10"/>
    <p:sldId id="265" r:id="rId11"/>
    <p:sldId id="276" r:id="rId12"/>
    <p:sldId id="277" r:id="rId13"/>
    <p:sldId id="266" r:id="rId14"/>
    <p:sldId id="272" r:id="rId15"/>
    <p:sldId id="273" r:id="rId16"/>
    <p:sldId id="274" r:id="rId17"/>
    <p:sldId id="267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62F7D-123D-4212-870C-FD96D7D097CB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D1D3BC1D-B96C-4F6B-8BE8-FC4250CCB966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gm:t>
    </dgm:pt>
    <dgm:pt modelId="{3183EAC4-AF16-4414-9E3B-4643173A89FD}" type="parTrans" cxnId="{AA9F3DD8-3B4B-460D-A510-97996F75D304}">
      <dgm:prSet/>
      <dgm:spPr/>
      <dgm:t>
        <a:bodyPr/>
        <a:lstStyle/>
        <a:p>
          <a:endParaRPr lang="es-CL"/>
        </a:p>
      </dgm:t>
    </dgm:pt>
    <dgm:pt modelId="{A21266FA-4D5D-4235-B017-9D00F70B0039}" type="sibTrans" cxnId="{AA9F3DD8-3B4B-460D-A510-97996F75D304}">
      <dgm:prSet/>
      <dgm:spPr/>
      <dgm:t>
        <a:bodyPr/>
        <a:lstStyle/>
        <a:p>
          <a:endParaRPr lang="es-CL"/>
        </a:p>
      </dgm:t>
    </dgm:pt>
    <dgm:pt modelId="{A86DF4D5-71FD-4EA7-BE75-2258A0E7DB1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gm:t>
    </dgm:pt>
    <dgm:pt modelId="{44B17F7F-238A-47A3-9012-081354DFBC58}" type="parTrans" cxnId="{3F1C630D-3AAE-4281-91B9-575710CC7BC0}">
      <dgm:prSet/>
      <dgm:spPr/>
      <dgm:t>
        <a:bodyPr/>
        <a:lstStyle/>
        <a:p>
          <a:endParaRPr lang="es-CL"/>
        </a:p>
      </dgm:t>
    </dgm:pt>
    <dgm:pt modelId="{904FCF99-CD58-4830-9922-27F54A9D85DB}" type="sibTrans" cxnId="{3F1C630D-3AAE-4281-91B9-575710CC7BC0}">
      <dgm:prSet/>
      <dgm:spPr/>
      <dgm:t>
        <a:bodyPr/>
        <a:lstStyle/>
        <a:p>
          <a:endParaRPr lang="es-CL"/>
        </a:p>
      </dgm:t>
    </dgm:pt>
    <dgm:pt modelId="{17481399-549C-460A-B5C5-FE82E1E54138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gm:t>
    </dgm:pt>
    <dgm:pt modelId="{42575126-66DC-44C5-BED2-6B0E285416E3}" type="parTrans" cxnId="{1C0202FB-4C30-407A-AD98-CC4A41E311BD}">
      <dgm:prSet/>
      <dgm:spPr/>
      <dgm:t>
        <a:bodyPr/>
        <a:lstStyle/>
        <a:p>
          <a:endParaRPr lang="es-CL"/>
        </a:p>
      </dgm:t>
    </dgm:pt>
    <dgm:pt modelId="{3A964228-19FB-4671-A451-A46E1991AE09}" type="sibTrans" cxnId="{1C0202FB-4C30-407A-AD98-CC4A41E311BD}">
      <dgm:prSet/>
      <dgm:spPr/>
      <dgm:t>
        <a:bodyPr/>
        <a:lstStyle/>
        <a:p>
          <a:endParaRPr lang="es-CL"/>
        </a:p>
      </dgm:t>
    </dgm:pt>
    <dgm:pt modelId="{347A2E49-31C0-4C28-BC24-397B475E5D21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  <a:effectLst>
          <a:outerShdw blurRad="2540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CL" sz="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gm:t>
    </dgm:pt>
    <dgm:pt modelId="{64E2B4F6-458B-4314-A203-52161FC9DED1}" type="parTrans" cxnId="{C194CC4D-4ECD-4E6C-8A04-60E97585C62D}">
      <dgm:prSet/>
      <dgm:spPr/>
      <dgm:t>
        <a:bodyPr/>
        <a:lstStyle/>
        <a:p>
          <a:endParaRPr lang="es-CL"/>
        </a:p>
      </dgm:t>
    </dgm:pt>
    <dgm:pt modelId="{39746C12-A2C2-44DB-BFFA-053985D04C63}" type="sibTrans" cxnId="{C194CC4D-4ECD-4E6C-8A04-60E97585C62D}">
      <dgm:prSet/>
      <dgm:spPr/>
      <dgm:t>
        <a:bodyPr/>
        <a:lstStyle/>
        <a:p>
          <a:endParaRPr lang="es-CL"/>
        </a:p>
      </dgm:t>
    </dgm:pt>
    <dgm:pt modelId="{D16B27AD-CA1C-4BC8-9572-0E21A6CF16B6}" type="pres">
      <dgm:prSet presAssocID="{CF762F7D-123D-4212-870C-FD96D7D097CB}" presName="CompostProcess" presStyleCnt="0">
        <dgm:presLayoutVars>
          <dgm:dir/>
          <dgm:resizeHandles val="exact"/>
        </dgm:presLayoutVars>
      </dgm:prSet>
      <dgm:spPr/>
    </dgm:pt>
    <dgm:pt modelId="{465066AC-E412-411B-9F3A-3866139EA821}" type="pres">
      <dgm:prSet presAssocID="{CF762F7D-123D-4212-870C-FD96D7D097CB}" presName="arrow" presStyleLbl="bgShp" presStyleIdx="0" presStyleCnt="1"/>
      <dgm:spPr/>
    </dgm:pt>
    <dgm:pt modelId="{85A39B1B-3575-4408-B51F-1FD6AF492835}" type="pres">
      <dgm:prSet presAssocID="{CF762F7D-123D-4212-870C-FD96D7D097CB}" presName="linearProcess" presStyleCnt="0"/>
      <dgm:spPr/>
    </dgm:pt>
    <dgm:pt modelId="{91398163-AA9A-475A-8AD2-2C6D3E09FDD5}" type="pres">
      <dgm:prSet presAssocID="{D1D3BC1D-B96C-4F6B-8BE8-FC4250CCB966}" presName="textNode" presStyleLbl="node1" presStyleIdx="0" presStyleCnt="4">
        <dgm:presLayoutVars>
          <dgm:bulletEnabled val="1"/>
        </dgm:presLayoutVars>
      </dgm:prSet>
      <dgm:spPr/>
    </dgm:pt>
    <dgm:pt modelId="{1F49095F-776E-4B00-AD73-2678502EDAB8}" type="pres">
      <dgm:prSet presAssocID="{A21266FA-4D5D-4235-B017-9D00F70B0039}" presName="sibTrans" presStyleCnt="0"/>
      <dgm:spPr/>
    </dgm:pt>
    <dgm:pt modelId="{E63B98BD-8AB2-47CA-8990-789C16510929}" type="pres">
      <dgm:prSet presAssocID="{A86DF4D5-71FD-4EA7-BE75-2258A0E7DB1A}" presName="textNode" presStyleLbl="node1" presStyleIdx="1" presStyleCnt="4">
        <dgm:presLayoutVars>
          <dgm:bulletEnabled val="1"/>
        </dgm:presLayoutVars>
      </dgm:prSet>
      <dgm:spPr/>
    </dgm:pt>
    <dgm:pt modelId="{19A541BE-2A4B-46FE-8995-471CE203C701}" type="pres">
      <dgm:prSet presAssocID="{904FCF99-CD58-4830-9922-27F54A9D85DB}" presName="sibTrans" presStyleCnt="0"/>
      <dgm:spPr/>
    </dgm:pt>
    <dgm:pt modelId="{CC2277CE-30B9-465B-8C9A-335A7CD03AEB}" type="pres">
      <dgm:prSet presAssocID="{347A2E49-31C0-4C28-BC24-397B475E5D21}" presName="textNode" presStyleLbl="node1" presStyleIdx="2" presStyleCnt="4">
        <dgm:presLayoutVars>
          <dgm:bulletEnabled val="1"/>
        </dgm:presLayoutVars>
      </dgm:prSet>
      <dgm:spPr/>
    </dgm:pt>
    <dgm:pt modelId="{6F5CE5B4-1442-4B08-8F1D-3C838A1F2C82}" type="pres">
      <dgm:prSet presAssocID="{39746C12-A2C2-44DB-BFFA-053985D04C63}" presName="sibTrans" presStyleCnt="0"/>
      <dgm:spPr/>
    </dgm:pt>
    <dgm:pt modelId="{D51159D7-5249-4C18-86F8-F27B46708FCB}" type="pres">
      <dgm:prSet presAssocID="{17481399-549C-460A-B5C5-FE82E1E5413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F1C630D-3AAE-4281-91B9-575710CC7BC0}" srcId="{CF762F7D-123D-4212-870C-FD96D7D097CB}" destId="{A86DF4D5-71FD-4EA7-BE75-2258A0E7DB1A}" srcOrd="1" destOrd="0" parTransId="{44B17F7F-238A-47A3-9012-081354DFBC58}" sibTransId="{904FCF99-CD58-4830-9922-27F54A9D85DB}"/>
    <dgm:cxn modelId="{F01B1615-BD07-4819-B3D6-F248D34372CF}" type="presOf" srcId="{347A2E49-31C0-4C28-BC24-397B475E5D21}" destId="{CC2277CE-30B9-465B-8C9A-335A7CD03AEB}" srcOrd="0" destOrd="0" presId="urn:microsoft.com/office/officeart/2005/8/layout/hProcess9"/>
    <dgm:cxn modelId="{5460DF3F-0C0B-4EE3-9E88-0D618F9CA1E6}" type="presOf" srcId="{CF762F7D-123D-4212-870C-FD96D7D097CB}" destId="{D16B27AD-CA1C-4BC8-9572-0E21A6CF16B6}" srcOrd="0" destOrd="0" presId="urn:microsoft.com/office/officeart/2005/8/layout/hProcess9"/>
    <dgm:cxn modelId="{BC614669-4EAB-41F9-9737-BFADA26BCC62}" type="presOf" srcId="{D1D3BC1D-B96C-4F6B-8BE8-FC4250CCB966}" destId="{91398163-AA9A-475A-8AD2-2C6D3E09FDD5}" srcOrd="0" destOrd="0" presId="urn:microsoft.com/office/officeart/2005/8/layout/hProcess9"/>
    <dgm:cxn modelId="{C194CC4D-4ECD-4E6C-8A04-60E97585C62D}" srcId="{CF762F7D-123D-4212-870C-FD96D7D097CB}" destId="{347A2E49-31C0-4C28-BC24-397B475E5D21}" srcOrd="2" destOrd="0" parTransId="{64E2B4F6-458B-4314-A203-52161FC9DED1}" sibTransId="{39746C12-A2C2-44DB-BFFA-053985D04C63}"/>
    <dgm:cxn modelId="{291B8671-7B9F-4A93-87E9-2E99C8CCB161}" type="presOf" srcId="{17481399-549C-460A-B5C5-FE82E1E54138}" destId="{D51159D7-5249-4C18-86F8-F27B46708FCB}" srcOrd="0" destOrd="0" presId="urn:microsoft.com/office/officeart/2005/8/layout/hProcess9"/>
    <dgm:cxn modelId="{AA9F3DD8-3B4B-460D-A510-97996F75D304}" srcId="{CF762F7D-123D-4212-870C-FD96D7D097CB}" destId="{D1D3BC1D-B96C-4F6B-8BE8-FC4250CCB966}" srcOrd="0" destOrd="0" parTransId="{3183EAC4-AF16-4414-9E3B-4643173A89FD}" sibTransId="{A21266FA-4D5D-4235-B017-9D00F70B0039}"/>
    <dgm:cxn modelId="{C67F64EF-7EEE-4720-97C0-0144A1827207}" type="presOf" srcId="{A86DF4D5-71FD-4EA7-BE75-2258A0E7DB1A}" destId="{E63B98BD-8AB2-47CA-8990-789C16510929}" srcOrd="0" destOrd="0" presId="urn:microsoft.com/office/officeart/2005/8/layout/hProcess9"/>
    <dgm:cxn modelId="{1C0202FB-4C30-407A-AD98-CC4A41E311BD}" srcId="{CF762F7D-123D-4212-870C-FD96D7D097CB}" destId="{17481399-549C-460A-B5C5-FE82E1E54138}" srcOrd="3" destOrd="0" parTransId="{42575126-66DC-44C5-BED2-6B0E285416E3}" sibTransId="{3A964228-19FB-4671-A451-A46E1991AE09}"/>
    <dgm:cxn modelId="{5740386D-C2C2-462A-8AA1-3E600FE92449}" type="presParOf" srcId="{D16B27AD-CA1C-4BC8-9572-0E21A6CF16B6}" destId="{465066AC-E412-411B-9F3A-3866139EA821}" srcOrd="0" destOrd="0" presId="urn:microsoft.com/office/officeart/2005/8/layout/hProcess9"/>
    <dgm:cxn modelId="{97697E1A-4382-4B9D-B189-D5E2A15FE3F1}" type="presParOf" srcId="{D16B27AD-CA1C-4BC8-9572-0E21A6CF16B6}" destId="{85A39B1B-3575-4408-B51F-1FD6AF492835}" srcOrd="1" destOrd="0" presId="urn:microsoft.com/office/officeart/2005/8/layout/hProcess9"/>
    <dgm:cxn modelId="{23B72431-A64F-4545-AF4F-B309F3B666E3}" type="presParOf" srcId="{85A39B1B-3575-4408-B51F-1FD6AF492835}" destId="{91398163-AA9A-475A-8AD2-2C6D3E09FDD5}" srcOrd="0" destOrd="0" presId="urn:microsoft.com/office/officeart/2005/8/layout/hProcess9"/>
    <dgm:cxn modelId="{AA621F93-44AD-4401-8FE7-D349374C6EA7}" type="presParOf" srcId="{85A39B1B-3575-4408-B51F-1FD6AF492835}" destId="{1F49095F-776E-4B00-AD73-2678502EDAB8}" srcOrd="1" destOrd="0" presId="urn:microsoft.com/office/officeart/2005/8/layout/hProcess9"/>
    <dgm:cxn modelId="{F1BEBFAF-5CC5-4481-A31E-C046AD874102}" type="presParOf" srcId="{85A39B1B-3575-4408-B51F-1FD6AF492835}" destId="{E63B98BD-8AB2-47CA-8990-789C16510929}" srcOrd="2" destOrd="0" presId="urn:microsoft.com/office/officeart/2005/8/layout/hProcess9"/>
    <dgm:cxn modelId="{341EB654-22F7-4D6D-ADDD-8153A58FCA64}" type="presParOf" srcId="{85A39B1B-3575-4408-B51F-1FD6AF492835}" destId="{19A541BE-2A4B-46FE-8995-471CE203C701}" srcOrd="3" destOrd="0" presId="urn:microsoft.com/office/officeart/2005/8/layout/hProcess9"/>
    <dgm:cxn modelId="{1E0C9799-DAED-46D8-94E5-654C9B36BA79}" type="presParOf" srcId="{85A39B1B-3575-4408-B51F-1FD6AF492835}" destId="{CC2277CE-30B9-465B-8C9A-335A7CD03AEB}" srcOrd="4" destOrd="0" presId="urn:microsoft.com/office/officeart/2005/8/layout/hProcess9"/>
    <dgm:cxn modelId="{AB2083A7-63B9-4086-BF5D-D43ADC0AA8E8}" type="presParOf" srcId="{85A39B1B-3575-4408-B51F-1FD6AF492835}" destId="{6F5CE5B4-1442-4B08-8F1D-3C838A1F2C82}" srcOrd="5" destOrd="0" presId="urn:microsoft.com/office/officeart/2005/8/layout/hProcess9"/>
    <dgm:cxn modelId="{BD3ED272-ACC2-497F-9E4B-EE50277DF384}" type="presParOf" srcId="{85A39B1B-3575-4408-B51F-1FD6AF492835}" destId="{D51159D7-5249-4C18-86F8-F27B46708F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066AC-E412-411B-9F3A-3866139EA821}">
      <dsp:nvSpPr>
        <dsp:cNvPr id="0" name=""/>
        <dsp:cNvSpPr/>
      </dsp:nvSpPr>
      <dsp:spPr>
        <a:xfrm>
          <a:off x="746925" y="0"/>
          <a:ext cx="8465157" cy="33130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398163-AA9A-475A-8AD2-2C6D3E09FDD5}">
      <dsp:nvSpPr>
        <dsp:cNvPr id="0" name=""/>
        <dsp:cNvSpPr/>
      </dsp:nvSpPr>
      <dsp:spPr>
        <a:xfrm>
          <a:off x="3403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Presentación del Manual</a:t>
          </a:r>
        </a:p>
      </dsp:txBody>
      <dsp:txXfrm>
        <a:off x="68094" y="1058597"/>
        <a:ext cx="2082218" cy="1195827"/>
      </dsp:txXfrm>
    </dsp:sp>
    <dsp:sp modelId="{E63B98BD-8AB2-47CA-8990-789C16510929}">
      <dsp:nvSpPr>
        <dsp:cNvPr id="0" name=""/>
        <dsp:cNvSpPr/>
      </dsp:nvSpPr>
      <dsp:spPr>
        <a:xfrm>
          <a:off x="25836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Socialización</a:t>
          </a:r>
        </a:p>
      </dsp:txBody>
      <dsp:txXfrm>
        <a:off x="2648295" y="1058597"/>
        <a:ext cx="2082218" cy="1195827"/>
      </dsp:txXfrm>
    </dsp:sp>
    <dsp:sp modelId="{CC2277CE-30B9-465B-8C9A-335A7CD03AEB}">
      <dsp:nvSpPr>
        <dsp:cNvPr id="0" name=""/>
        <dsp:cNvSpPr/>
      </dsp:nvSpPr>
      <dsp:spPr>
        <a:xfrm>
          <a:off x="51638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Definición de Política</a:t>
          </a:r>
        </a:p>
      </dsp:txBody>
      <dsp:txXfrm>
        <a:off x="5228495" y="1058597"/>
        <a:ext cx="2082218" cy="1195827"/>
      </dsp:txXfrm>
    </dsp:sp>
    <dsp:sp modelId="{D51159D7-5249-4C18-86F8-F27B46708FCB}">
      <dsp:nvSpPr>
        <dsp:cNvPr id="0" name=""/>
        <dsp:cNvSpPr/>
      </dsp:nvSpPr>
      <dsp:spPr>
        <a:xfrm>
          <a:off x="7744004" y="993906"/>
          <a:ext cx="2211600" cy="1325209"/>
        </a:xfrm>
        <a:prstGeom prst="roundRect">
          <a:avLst/>
        </a:prstGeom>
        <a:solidFill>
          <a:schemeClr val="lt1"/>
        </a:solidFill>
        <a:ln w="28575" cap="rnd" cmpd="sng" algn="ctr">
          <a:solidFill>
            <a:schemeClr val="accent1"/>
          </a:solidFill>
          <a:prstDash val="solid"/>
        </a:ln>
        <a:effectLst>
          <a:outerShdw blurRad="254000" dist="38100" algn="l" rotWithShape="0">
            <a:prstClr val="black">
              <a:alpha val="40000"/>
            </a:prstClr>
          </a:outerShdw>
        </a:effectLst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Marcha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rPr>
            <a:t>Blanca</a:t>
          </a:r>
        </a:p>
      </dsp:txBody>
      <dsp:txXfrm>
        <a:off x="7808695" y="1058597"/>
        <a:ext cx="2082218" cy="1195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13-12-2018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95298" y="456305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95299" y="531101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95300" y="605897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213189" y="4563056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215802" y="531101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213189" y="6058977"/>
            <a:ext cx="4258805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8" y="1555955"/>
            <a:ext cx="3937554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534437" y="1555955"/>
            <a:ext cx="3937554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95298" y="3617516"/>
            <a:ext cx="8976696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14869" y="3033458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56" y="1417349"/>
            <a:ext cx="5073307" cy="5196888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9" y="1417348"/>
            <a:ext cx="5915440" cy="67268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62486"/>
            <a:ext cx="5915440" cy="672680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41555"/>
            <a:ext cx="5915440" cy="67268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48167"/>
              </p:ext>
            </p:extLst>
          </p:nvPr>
        </p:nvGraphicFramePr>
        <p:xfrm>
          <a:off x="495299" y="3103676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4969565" y="3834887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A541F89-1B3C-4998-9F2C-0994B2C38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812129"/>
              </p:ext>
            </p:extLst>
          </p:nvPr>
        </p:nvGraphicFramePr>
        <p:xfrm>
          <a:off x="337930" y="1427942"/>
          <a:ext cx="9959009" cy="3313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66534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77628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la focalización de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Documentos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643933" y="1547747"/>
            <a:ext cx="6204572" cy="604851"/>
            <a:chOff x="2383945" y="97112"/>
            <a:chExt cx="1222651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425891" y="97112"/>
              <a:ext cx="1106827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664752" y="2388394"/>
            <a:ext cx="4389745" cy="604851"/>
            <a:chOff x="3404765" y="937759"/>
            <a:chExt cx="1352017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68911" y="937759"/>
              <a:ext cx="1075242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</a:t>
              </a:r>
              <a:r>
                <a:rPr lang="es-ES" sz="1600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550894" y="3229041"/>
            <a:ext cx="4217973" cy="604851"/>
            <a:chOff x="4290908" y="1778406"/>
            <a:chExt cx="1509772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418690" y="1778406"/>
              <a:ext cx="1381990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01847" y="4069689"/>
            <a:ext cx="4838700" cy="604851"/>
            <a:chOff x="5284144" y="2619054"/>
            <a:chExt cx="1032368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537365" y="4910336"/>
            <a:ext cx="4838700" cy="604851"/>
            <a:chOff x="6277379" y="3459701"/>
            <a:chExt cx="777579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338225" y="3459701"/>
              <a:ext cx="700813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S.A.,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757217"/>
            <a:ext cx="3851628" cy="604851"/>
            <a:chOff x="6277379" y="3459701"/>
            <a:chExt cx="777579" cy="604851"/>
          </a:xfrm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56954"/>
            <a:ext cx="9159977" cy="672681"/>
          </a:xfrm>
        </p:spPr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555F1F-828A-48FD-9B04-4FA36095C9F1}"/>
              </a:ext>
            </a:extLst>
          </p:cNvPr>
          <p:cNvSpPr/>
          <p:nvPr/>
        </p:nvSpPr>
        <p:spPr>
          <a:xfrm>
            <a:off x="593343" y="3317675"/>
            <a:ext cx="2857852" cy="29845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guías formales como apoyo a los ejecutivos de ZOFRI S.A. para la gestión de proyectos informáticos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16AF866-2CFC-4C22-A4B3-02899DA9D893}"/>
              </a:ext>
            </a:extLst>
          </p:cNvPr>
          <p:cNvSpPr/>
          <p:nvPr/>
        </p:nvSpPr>
        <p:spPr>
          <a:xfrm>
            <a:off x="3601670" y="3317675"/>
            <a:ext cx="2857852" cy="29845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Contar con un Manual de Buenas Prácticas aplicable a la elaboración, gestión y desarrollo de proyectos informáticos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A528969-6168-4481-8514-75115BF7CD2A}"/>
              </a:ext>
            </a:extLst>
          </p:cNvPr>
          <p:cNvSpPr/>
          <p:nvPr/>
        </p:nvSpPr>
        <p:spPr>
          <a:xfrm>
            <a:off x="6609998" y="3317675"/>
            <a:ext cx="2857852" cy="29845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Diseñar y ejecutar un plan de implementación del Manual de Buenas Prácticas</a:t>
            </a:r>
            <a:endParaRPr lang="es-C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9BE6F44-8677-4ACF-BB85-446D9F0A0176}"/>
              </a:ext>
            </a:extLst>
          </p:cNvPr>
          <p:cNvSpPr/>
          <p:nvPr/>
        </p:nvSpPr>
        <p:spPr>
          <a:xfrm>
            <a:off x="5153944" y="1532714"/>
            <a:ext cx="4305536" cy="1595305"/>
          </a:xfrm>
          <a:prstGeom prst="roundRect">
            <a:avLst/>
          </a:prstGeom>
          <a:gradFill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 permanentes que afectan los resultados esperados de los proyectos</a:t>
            </a:r>
            <a:endParaRPr lang="es-C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934681-B174-46F7-BA30-13930923CCEC}"/>
              </a:ext>
            </a:extLst>
          </p:cNvPr>
          <p:cNvSpPr/>
          <p:nvPr/>
        </p:nvSpPr>
        <p:spPr>
          <a:xfrm>
            <a:off x="618595" y="1534639"/>
            <a:ext cx="4305536" cy="1595305"/>
          </a:xfrm>
          <a:prstGeom prst="roundRect">
            <a:avLst/>
          </a:prstGeom>
          <a:gradFill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L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Ausencia de un manual que permita a ZOFRI S.A. mejorar la gestión de sus proyectos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72707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9" y="1417347"/>
            <a:ext cx="4905376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9" y="3322926"/>
            <a:ext cx="4905376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9" y="5265759"/>
            <a:ext cx="4905376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374480" y="2862056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374480" y="481945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5762625" y="1530807"/>
            <a:ext cx="3714749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Recoger opinión de Expertos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Factores Críticos para ZOFRI S.A.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5762624" y="3440669"/>
            <a:ext cx="3714749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5762623" y="5383502"/>
            <a:ext cx="3714749" cy="106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984</Words>
  <Application>Microsoft Office PowerPoint</Application>
  <PresentationFormat>Panorámica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278</cp:revision>
  <dcterms:created xsi:type="dcterms:W3CDTF">2018-11-29T19:30:27Z</dcterms:created>
  <dcterms:modified xsi:type="dcterms:W3CDTF">2018-12-13T15:53:18Z</dcterms:modified>
</cp:coreProperties>
</file>