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14"/>
  </p:handoutMasterIdLst>
  <p:sldIdLst>
    <p:sldId id="258" r:id="rId2"/>
    <p:sldId id="262" r:id="rId3"/>
    <p:sldId id="260" r:id="rId4"/>
    <p:sldId id="269" r:id="rId5"/>
    <p:sldId id="270" r:id="rId6"/>
    <p:sldId id="261" r:id="rId7"/>
    <p:sldId id="263" r:id="rId8"/>
    <p:sldId id="264" r:id="rId9"/>
    <p:sldId id="265" r:id="rId10"/>
    <p:sldId id="266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08-12-2018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08155" y="5736884"/>
            <a:ext cx="2846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DBD20-423B-44FB-9B9D-F84A6612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&lt;&lt;1&gt;&gt;</a:t>
            </a:r>
          </a:p>
          <a:p>
            <a:r>
              <a:rPr lang="es-CL" dirty="0"/>
              <a:t>&lt;&lt;2&gt;&gt;</a:t>
            </a:r>
          </a:p>
          <a:p>
            <a:r>
              <a:rPr lang="es-CL" dirty="0"/>
              <a:t>&lt;&lt;3&gt;&gt;</a:t>
            </a:r>
          </a:p>
          <a:p>
            <a:r>
              <a:rPr lang="es-CL" dirty="0"/>
              <a:t>&lt;&lt;4&gt;&gt;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08155" y="5736884"/>
            <a:ext cx="2846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28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3559"/>
            <a:ext cx="8696326" cy="1158814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Elaborar un manual de buenas prácticas para el desarrollo de proyectos informáticos en ZOFRI S.A.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F21612C-E948-4CAD-8801-504709940D20}"/>
              </a:ext>
            </a:extLst>
          </p:cNvPr>
          <p:cNvSpPr txBox="1">
            <a:spLocks/>
          </p:cNvSpPr>
          <p:nvPr/>
        </p:nvSpPr>
        <p:spPr>
          <a:xfrm>
            <a:off x="495300" y="2853147"/>
            <a:ext cx="6086475" cy="575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800" dirty="0"/>
              <a:t>Objetivos Específicos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89F206-5FD1-46DA-AEF5-0A1500C64B56}"/>
              </a:ext>
            </a:extLst>
          </p:cNvPr>
          <p:cNvCxnSpPr>
            <a:cxnSpLocks/>
          </p:cNvCxnSpPr>
          <p:nvPr/>
        </p:nvCxnSpPr>
        <p:spPr>
          <a:xfrm>
            <a:off x="495300" y="3429000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6C10BB-01F5-4982-A299-83B6A9D76BEB}"/>
              </a:ext>
            </a:extLst>
          </p:cNvPr>
          <p:cNvSpPr txBox="1">
            <a:spLocks/>
          </p:cNvSpPr>
          <p:nvPr/>
        </p:nvSpPr>
        <p:spPr>
          <a:xfrm>
            <a:off x="495300" y="3600453"/>
            <a:ext cx="7686674" cy="272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dirty="0"/>
              <a:t>Identificar los factores críticos que influyen en las buenas prácticas del área bajo estudio.</a:t>
            </a:r>
          </a:p>
          <a:p>
            <a:pPr algn="just"/>
            <a:r>
              <a:rPr lang="es-CL" sz="2000" dirty="0"/>
              <a:t>Desarrollar los elementos centrales del manual de buenas prácticas.</a:t>
            </a:r>
          </a:p>
          <a:p>
            <a:pPr algn="just"/>
            <a:r>
              <a:rPr lang="es-CL" sz="2000" dirty="0"/>
              <a:t>Proponer un plan de implementación del manual de buenas prácticas.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031B5E-7635-47CB-9973-C3C80274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47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En Agosto de 1973, se conforma la Junta de Vigilancia de la Zona Franca.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Con del Decreto Ley </a:t>
            </a:r>
            <a:r>
              <a:rPr lang="es-CL" dirty="0" err="1">
                <a:solidFill>
                  <a:schemeClr val="tx1"/>
                </a:solidFill>
              </a:rPr>
              <a:t>Nº</a:t>
            </a:r>
            <a:r>
              <a:rPr lang="es-CL" dirty="0">
                <a:solidFill>
                  <a:schemeClr val="tx1"/>
                </a:solidFill>
              </a:rPr>
              <a:t> 1.055, nace ZOFRI y comenzó sus actividades en Junio de 1975.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1978 ZOFRI trasladó sus operaciones al barrio “El Colorado”, donde se mantiene hasta ahora.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ZOFRI fue administrada por la Junta de Administración y Vigilancia, hasta noviembre del año 1989.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A contar del 26 de febrero de 1990, la Ley </a:t>
            </a:r>
            <a:r>
              <a:rPr lang="es-CL" dirty="0" err="1">
                <a:solidFill>
                  <a:schemeClr val="tx1"/>
                </a:solidFill>
              </a:rPr>
              <a:t>N°</a:t>
            </a:r>
            <a:r>
              <a:rPr lang="es-CL" dirty="0">
                <a:solidFill>
                  <a:schemeClr val="tx1"/>
                </a:solidFill>
              </a:rPr>
              <a:t> 18.846 autorizó al Estado de Chile, a través de CORFO y el Fisco, a constituir la sociedad anónima “Zona Franca de Iquique S.A.”. Desde ese año, rige el contrato de concesión celebrado entre ZOFRI S.A. y el Estado de Chile, por un lapso de 40 años.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Desde 1990, ZOFRI S.A. entrega el 15% de sus ingresos brutos a las 11 comunas de las regiones de Arica y Parinacota y de Tarapacá. Dichos montos están destinados a realizar inversiones de carácter social.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40618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La actividad principal de ZOFRI es la Administración y Explotación de la Zona Franca de Iquique. En la actualidad la Zona Franca de Iquique permite la operación a más de 2.000 empresas usuarias, distribuidas físicamente entre distintos sectores, incluidos el Parque Industrial Chacalluta (Arica) y el Parque Empresarial Alto Hospicio. También tiene oficinas en Santiago de Chile y durante el 2018 inauguró oficina comercial en Paraguay. 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Esta actividad se desarrolla dentro de sus 466 hectáreas en las ciudades de Iquique, Arica y Alto Hospicio.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1989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Ubicación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El grueso de las instalaciones de ZOFRI S.A. y su personal se encuentran ubicados al norte de la cuidad de Iquique, en el sector denominado “El Colorado”.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este lugar encontramos el Centro de Negocios Mayoristas” (Recintos Amurallados I y II y Barrio Industrial de la Zona Franca), el Centro Logístico ZOFRI (CLZ) y el Mall ZOFRI.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5264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4"/>
            <a:ext cx="8778702" cy="5162551"/>
          </a:xfrm>
        </p:spPr>
        <p:txBody>
          <a:bodyPr>
            <a:normAutofit/>
          </a:bodyPr>
          <a:lstStyle/>
          <a:p>
            <a:r>
              <a:rPr lang="es-CL" dirty="0"/>
              <a:t>Misión</a:t>
            </a:r>
          </a:p>
          <a:p>
            <a:pPr lvl="1" algn="just"/>
            <a:r>
              <a:rPr lang="es-CL" dirty="0"/>
              <a:t>“Gestionar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entorno”. </a:t>
            </a:r>
            <a:br>
              <a:rPr lang="es-CL" dirty="0"/>
            </a:br>
            <a:r>
              <a:rPr lang="es-CL" dirty="0"/>
              <a:t>(ZOFRI S.A., 2017)</a:t>
            </a:r>
          </a:p>
          <a:p>
            <a:r>
              <a:rPr lang="es-CL" dirty="0"/>
              <a:t>Visión</a:t>
            </a:r>
          </a:p>
          <a:p>
            <a:pPr lvl="1" algn="just"/>
            <a:r>
              <a:rPr lang="es-CL" dirty="0"/>
              <a:t>“Ser la más eficiente y sostenible plataforma de negocios de Sudamérica, con las mejores oportunidades y soluciones para sus clientes: usuarios y visitantes”.  (ZOFRI S.A., 2017)</a:t>
            </a:r>
          </a:p>
          <a:p>
            <a:r>
              <a:rPr lang="es-CL" dirty="0"/>
              <a:t>Valores</a:t>
            </a:r>
          </a:p>
          <a:p>
            <a:pPr lvl="1"/>
            <a:r>
              <a:rPr lang="es-CL" dirty="0"/>
              <a:t>Confianza</a:t>
            </a:r>
          </a:p>
          <a:p>
            <a:pPr lvl="1"/>
            <a:r>
              <a:rPr lang="es-CL" dirty="0"/>
              <a:t>Respeto</a:t>
            </a:r>
          </a:p>
          <a:p>
            <a:pPr lvl="1"/>
            <a:r>
              <a:rPr lang="es-CL" dirty="0"/>
              <a:t>Creatividad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ADF021-C49E-4393-B843-B5C74C5AB6D0}"/>
              </a:ext>
            </a:extLst>
          </p:cNvPr>
          <p:cNvSpPr txBox="1">
            <a:spLocks/>
          </p:cNvSpPr>
          <p:nvPr/>
        </p:nvSpPr>
        <p:spPr>
          <a:xfrm>
            <a:off x="2604693" y="5372102"/>
            <a:ext cx="4559916" cy="138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dirty="0"/>
              <a:t>Integridad</a:t>
            </a:r>
          </a:p>
          <a:p>
            <a:pPr lvl="1"/>
            <a:r>
              <a:rPr lang="es-CL" dirty="0"/>
              <a:t>Vocación</a:t>
            </a:r>
          </a:p>
          <a:p>
            <a:pPr lvl="1"/>
            <a:r>
              <a:rPr lang="es-CL" dirty="0"/>
              <a:t>Compromiso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257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10" y="2285973"/>
            <a:ext cx="2263602" cy="2600326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chemeClr val="tx1"/>
                </a:solidFill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Asuntos Corporativos y </a:t>
            </a:r>
            <a:r>
              <a:rPr lang="es-CL" sz="1600" dirty="0" err="1"/>
              <a:t>Comunic</a:t>
            </a:r>
            <a:r>
              <a:rPr lang="es-CL" sz="1600" dirty="0"/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</a:t>
            </a:r>
            <a:r>
              <a:rPr lang="es-CL" sz="1600" dirty="0" err="1"/>
              <a:t>Adm</a:t>
            </a:r>
            <a:r>
              <a:rPr lang="es-CL" sz="1600" dirty="0"/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9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CCAB9-5C1B-4554-B40A-BA522687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¿Por qué esta memoria?</a:t>
            </a:r>
          </a:p>
          <a:p>
            <a:r>
              <a:rPr lang="es-CL" dirty="0"/>
              <a:t>¿Cuál es la necesidad?</a:t>
            </a:r>
          </a:p>
          <a:p>
            <a:r>
              <a:rPr lang="es-CL" dirty="0"/>
              <a:t>¿Qué se analizará?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282002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19125-47FE-455B-984E-0BB3F8F1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733</Words>
  <Application>Microsoft Office PowerPoint</Application>
  <PresentationFormat>Panorámica</PresentationFormat>
  <Paragraphs>95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 General</vt:lpstr>
      <vt:lpstr>Reseña de ZOFRI S.A.</vt:lpstr>
      <vt:lpstr>Actividad de ZOFRI S.A.</vt:lpstr>
      <vt:lpstr>Ubicación de ZOFRI S.A.</vt:lpstr>
      <vt:lpstr>Aspectos Estratégicos de ZOFRI S.A.</vt:lpstr>
      <vt:lpstr>Estructura Organizacional de ZOFRI S.A.</vt:lpstr>
      <vt:lpstr>Problemática</vt:lpstr>
      <vt:lpstr>Presentación de PowerPoint</vt:lpstr>
      <vt:lpstr>Conclusiones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71</cp:revision>
  <dcterms:created xsi:type="dcterms:W3CDTF">2018-11-29T19:30:27Z</dcterms:created>
  <dcterms:modified xsi:type="dcterms:W3CDTF">2018-12-09T02:41:47Z</dcterms:modified>
</cp:coreProperties>
</file>