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7"/>
  </p:handoutMasterIdLst>
  <p:sldIdLst>
    <p:sldId id="258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0" y="2369425"/>
            <a:ext cx="7766936" cy="164630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1893877" y="4512963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7019829" y="4031340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3529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Descripción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lang="es-CL" dirty="0">
                <a:solidFill>
                  <a:srgbClr val="FF0000"/>
                </a:solidFill>
              </a:rPr>
              <a:t>&lt;&lt; Reseña breve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Principal actividad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Ubicación &gt;&gt;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DD884C-B3A7-4CDF-B487-66FE295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7" y="1476374"/>
            <a:ext cx="5878763" cy="499477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B272BE-7B43-42A7-8F36-F71E58A4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rgbClr val="FF0000"/>
                </a:solidFill>
              </a:rPr>
              <a:t>Directores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Gerentes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Ejecutivos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Dotación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241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Descripción de ZOFRI S.A.</vt:lpstr>
      <vt:lpstr>Aspectos Estratégicos de ZOFRI S.A.</vt:lpstr>
      <vt:lpstr>Estructura Organizacional de ZOFRI S.A.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45</cp:revision>
  <dcterms:created xsi:type="dcterms:W3CDTF">2018-11-29T19:30:27Z</dcterms:created>
  <dcterms:modified xsi:type="dcterms:W3CDTF">2018-12-04T00:18:08Z</dcterms:modified>
</cp:coreProperties>
</file>