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1"/>
  </p:handoutMasterIdLst>
  <p:sldIdLst>
    <p:sldId id="258" r:id="rId2"/>
    <p:sldId id="286" r:id="rId3"/>
    <p:sldId id="295" r:id="rId4"/>
    <p:sldId id="300" r:id="rId5"/>
    <p:sldId id="296" r:id="rId6"/>
    <p:sldId id="298" r:id="rId7"/>
    <p:sldId id="288" r:id="rId8"/>
    <p:sldId id="289" r:id="rId9"/>
    <p:sldId id="299" r:id="rId10"/>
    <p:sldId id="293" r:id="rId11"/>
    <p:sldId id="265" r:id="rId12"/>
    <p:sldId id="276" r:id="rId13"/>
    <p:sldId id="277" r:id="rId14"/>
    <p:sldId id="266" r:id="rId15"/>
    <p:sldId id="272" r:id="rId16"/>
    <p:sldId id="273" r:id="rId17"/>
    <p:sldId id="274" r:id="rId18"/>
    <p:sldId id="26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Garay Riquelm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900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8" y="1417347"/>
            <a:ext cx="5219701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8" y="3322926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8" y="5265759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573263" y="284457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573263" y="4787403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6096002" y="1403293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Recoger opinión </a:t>
            </a:r>
            <a:r>
              <a:rPr lang="es-CL" sz="2000">
                <a:solidFill>
                  <a:schemeClr val="tx1"/>
                </a:solidFill>
              </a:rPr>
              <a:t>de Expertos</a:t>
            </a:r>
            <a:endParaRPr lang="es-CL" sz="2000" dirty="0">
              <a:solidFill>
                <a:schemeClr val="tx1"/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6096001" y="3313155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6096000" y="5255988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86056" y="457796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86057" y="532592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86058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075287" y="4590889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075287" y="5333908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075287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9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491772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86057" y="3617516"/>
            <a:ext cx="9051902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43231" y="3020530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22" y="1362766"/>
            <a:ext cx="5073307" cy="5345696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8" y="1362766"/>
            <a:ext cx="6173859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90934"/>
            <a:ext cx="6173858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67961"/>
            <a:ext cx="6173858" cy="74050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35923"/>
              </p:ext>
            </p:extLst>
          </p:nvPr>
        </p:nvGraphicFramePr>
        <p:xfrm>
          <a:off x="495299" y="3199725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5227983" y="3890415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AFC443B-7446-4B68-819E-53714271C0DF}"/>
              </a:ext>
            </a:extLst>
          </p:cNvPr>
          <p:cNvSpPr/>
          <p:nvPr/>
        </p:nvSpPr>
        <p:spPr>
          <a:xfrm>
            <a:off x="1242224" y="1441893"/>
            <a:ext cx="8465157" cy="3313023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12748E-6040-42BC-B310-1A1707C89DBD}"/>
              </a:ext>
            </a:extLst>
          </p:cNvPr>
          <p:cNvSpPr/>
          <p:nvPr/>
        </p:nvSpPr>
        <p:spPr>
          <a:xfrm>
            <a:off x="498702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Presentación del Manual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08186DF-2880-4830-8391-59EE9FBD619D}"/>
              </a:ext>
            </a:extLst>
          </p:cNvPr>
          <p:cNvSpPr/>
          <p:nvPr/>
        </p:nvSpPr>
        <p:spPr>
          <a:xfrm>
            <a:off x="30789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Socialización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5053D37-0CBC-4A53-84D7-889E6326E964}"/>
              </a:ext>
            </a:extLst>
          </p:cNvPr>
          <p:cNvSpPr/>
          <p:nvPr/>
        </p:nvSpPr>
        <p:spPr>
          <a:xfrm>
            <a:off x="56591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Definición de Política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49E3656-0020-47ED-A638-1C8CDFAA4318}"/>
              </a:ext>
            </a:extLst>
          </p:cNvPr>
          <p:cNvSpPr/>
          <p:nvPr/>
        </p:nvSpPr>
        <p:spPr>
          <a:xfrm>
            <a:off x="82393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Marcha </a:t>
            </a:r>
          </a:p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Blanca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95109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64293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39138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para focalizar el análisis de 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391388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908312" y="1503976"/>
            <a:ext cx="6361045" cy="720749"/>
            <a:chOff x="2383945" y="97112"/>
            <a:chExt cx="122265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82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932042" y="2311358"/>
            <a:ext cx="5973419" cy="747781"/>
            <a:chOff x="3404184" y="937759"/>
            <a:chExt cx="137473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83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84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184" y="937759"/>
              <a:ext cx="137473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Ante necesidad demográfica de un polo de desarrollo,</a:t>
              </a:r>
            </a:p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Zofri en galpón en P. Lynch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925956" y="3157668"/>
            <a:ext cx="4343401" cy="748353"/>
            <a:chOff x="4290908" y="1778406"/>
            <a:chExt cx="1509772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49913" y="3998317"/>
            <a:ext cx="5426152" cy="741362"/>
            <a:chOff x="5284144" y="2619054"/>
            <a:chExt cx="1032368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903842" y="4831975"/>
            <a:ext cx="5943601" cy="755341"/>
            <a:chOff x="6277379" y="3381341"/>
            <a:chExt cx="777579" cy="683212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381341"/>
              <a:ext cx="777579" cy="6832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685845"/>
            <a:ext cx="4926296" cy="748353"/>
            <a:chOff x="6277379" y="3388329"/>
            <a:chExt cx="777579" cy="676223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388329"/>
              <a:ext cx="777579" cy="6762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Concesión (actual expira en 2030)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72199-AEB3-42BC-B3CA-21502E21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91901"/>
            <a:ext cx="4839516" cy="27222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A4603C-5D5C-465A-855D-D0FFCCC5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1297608"/>
            <a:ext cx="4636445" cy="2787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22B283-160C-4766-8CA9-F7F877E7E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" y="4068658"/>
            <a:ext cx="4839516" cy="2722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36238A-67C9-4A3C-AB58-EA475F3D5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4077047"/>
            <a:ext cx="4636445" cy="27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aportando el conocimiento y la experiencia para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entregarles a nuestros clientes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: usuarios y visitantes, la mejor combinación de factores, procesos y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soluciones, que satisfagan sus necesidades, teniendo como pilar fundamental el sentido de ética en los negocios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7A9C04-DE9E-449F-A4A7-E5C0B96C6F90}"/>
              </a:ext>
            </a:extLst>
          </p:cNvPr>
          <p:cNvSpPr/>
          <p:nvPr/>
        </p:nvSpPr>
        <p:spPr>
          <a:xfrm>
            <a:off x="9880724" y="1442768"/>
            <a:ext cx="1753193" cy="1195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Memoria</a:t>
            </a:r>
          </a:p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70561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1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informáticos con resultados inciertos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6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abortados obligando </a:t>
            </a:r>
          </a:p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 reformulación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1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Plazos y presupuesto fuera de lo planificado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6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Expectativas insatisfechas (producto final con defectos)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300" y="5128046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una guía como apoyo para la gestión de </a:t>
            </a:r>
          </a:p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informáticos</a:t>
            </a:r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937436" y="4330933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CC88E4-D32B-47C8-95C4-07B970ABA957}"/>
              </a:ext>
            </a:extLst>
          </p:cNvPr>
          <p:cNvSpPr/>
          <p:nvPr/>
        </p:nvSpPr>
        <p:spPr>
          <a:xfrm>
            <a:off x="5027750" y="5135418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/>
              <a:t>Diseñar un plan de implementación para el Manual de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1A031799-B23C-4F37-8A0C-819A9046425F}"/>
              </a:ext>
            </a:extLst>
          </p:cNvPr>
          <p:cNvSpPr/>
          <p:nvPr/>
        </p:nvSpPr>
        <p:spPr>
          <a:xfrm>
            <a:off x="5469886" y="4330932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965</Words>
  <Application>Microsoft Office PowerPoint</Application>
  <PresentationFormat>Panorámica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336</cp:revision>
  <dcterms:created xsi:type="dcterms:W3CDTF">2018-11-29T19:30:27Z</dcterms:created>
  <dcterms:modified xsi:type="dcterms:W3CDTF">2018-12-18T21:57:39Z</dcterms:modified>
</cp:coreProperties>
</file>