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967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327</cp:revision>
  <dcterms:created xsi:type="dcterms:W3CDTF">2018-11-29T19:30:27Z</dcterms:created>
  <dcterms:modified xsi:type="dcterms:W3CDTF">2018-12-18T15:17:41Z</dcterms:modified>
</cp:coreProperties>
</file>