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62F7D-123D-4212-870C-FD96D7D097CB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D1D3BC1D-B96C-4F6B-8BE8-FC4250CCB96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gm:t>
    </dgm:pt>
    <dgm:pt modelId="{3183EAC4-AF16-4414-9E3B-4643173A89FD}" type="parTrans" cxnId="{AA9F3DD8-3B4B-460D-A510-97996F75D304}">
      <dgm:prSet/>
      <dgm:spPr/>
      <dgm:t>
        <a:bodyPr/>
        <a:lstStyle/>
        <a:p>
          <a:endParaRPr lang="es-CL"/>
        </a:p>
      </dgm:t>
    </dgm:pt>
    <dgm:pt modelId="{A21266FA-4D5D-4235-B017-9D00F70B0039}" type="sibTrans" cxnId="{AA9F3DD8-3B4B-460D-A510-97996F75D304}">
      <dgm:prSet/>
      <dgm:spPr/>
      <dgm:t>
        <a:bodyPr/>
        <a:lstStyle/>
        <a:p>
          <a:endParaRPr lang="es-CL"/>
        </a:p>
      </dgm:t>
    </dgm:pt>
    <dgm:pt modelId="{A86DF4D5-71FD-4EA7-BE75-2258A0E7DB1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gm:t>
    </dgm:pt>
    <dgm:pt modelId="{44B17F7F-238A-47A3-9012-081354DFBC58}" type="parTrans" cxnId="{3F1C630D-3AAE-4281-91B9-575710CC7BC0}">
      <dgm:prSet/>
      <dgm:spPr/>
      <dgm:t>
        <a:bodyPr/>
        <a:lstStyle/>
        <a:p>
          <a:endParaRPr lang="es-CL"/>
        </a:p>
      </dgm:t>
    </dgm:pt>
    <dgm:pt modelId="{904FCF99-CD58-4830-9922-27F54A9D85DB}" type="sibTrans" cxnId="{3F1C630D-3AAE-4281-91B9-575710CC7BC0}">
      <dgm:prSet/>
      <dgm:spPr/>
      <dgm:t>
        <a:bodyPr/>
        <a:lstStyle/>
        <a:p>
          <a:endParaRPr lang="es-CL"/>
        </a:p>
      </dgm:t>
    </dgm:pt>
    <dgm:pt modelId="{17481399-549C-460A-B5C5-FE82E1E5413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gm:t>
    </dgm:pt>
    <dgm:pt modelId="{42575126-66DC-44C5-BED2-6B0E285416E3}" type="parTrans" cxnId="{1C0202FB-4C30-407A-AD98-CC4A41E311BD}">
      <dgm:prSet/>
      <dgm:spPr/>
      <dgm:t>
        <a:bodyPr/>
        <a:lstStyle/>
        <a:p>
          <a:endParaRPr lang="es-CL"/>
        </a:p>
      </dgm:t>
    </dgm:pt>
    <dgm:pt modelId="{3A964228-19FB-4671-A451-A46E1991AE09}" type="sibTrans" cxnId="{1C0202FB-4C30-407A-AD98-CC4A41E311BD}">
      <dgm:prSet/>
      <dgm:spPr/>
      <dgm:t>
        <a:bodyPr/>
        <a:lstStyle/>
        <a:p>
          <a:endParaRPr lang="es-CL"/>
        </a:p>
      </dgm:t>
    </dgm:pt>
    <dgm:pt modelId="{347A2E49-31C0-4C28-BC24-397B475E5D2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gm:t>
    </dgm:pt>
    <dgm:pt modelId="{64E2B4F6-458B-4314-A203-52161FC9DED1}" type="parTrans" cxnId="{C194CC4D-4ECD-4E6C-8A04-60E97585C62D}">
      <dgm:prSet/>
      <dgm:spPr/>
      <dgm:t>
        <a:bodyPr/>
        <a:lstStyle/>
        <a:p>
          <a:endParaRPr lang="es-CL"/>
        </a:p>
      </dgm:t>
    </dgm:pt>
    <dgm:pt modelId="{39746C12-A2C2-44DB-BFFA-053985D04C63}" type="sibTrans" cxnId="{C194CC4D-4ECD-4E6C-8A04-60E97585C62D}">
      <dgm:prSet/>
      <dgm:spPr/>
      <dgm:t>
        <a:bodyPr/>
        <a:lstStyle/>
        <a:p>
          <a:endParaRPr lang="es-CL"/>
        </a:p>
      </dgm:t>
    </dgm:pt>
    <dgm:pt modelId="{D16B27AD-CA1C-4BC8-9572-0E21A6CF16B6}" type="pres">
      <dgm:prSet presAssocID="{CF762F7D-123D-4212-870C-FD96D7D097CB}" presName="CompostProcess" presStyleCnt="0">
        <dgm:presLayoutVars>
          <dgm:dir/>
          <dgm:resizeHandles val="exact"/>
        </dgm:presLayoutVars>
      </dgm:prSet>
      <dgm:spPr/>
    </dgm:pt>
    <dgm:pt modelId="{465066AC-E412-411B-9F3A-3866139EA821}" type="pres">
      <dgm:prSet presAssocID="{CF762F7D-123D-4212-870C-FD96D7D097CB}" presName="arrow" presStyleLbl="bgShp" presStyleIdx="0" presStyleCnt="1"/>
      <dgm:spPr/>
    </dgm:pt>
    <dgm:pt modelId="{85A39B1B-3575-4408-B51F-1FD6AF492835}" type="pres">
      <dgm:prSet presAssocID="{CF762F7D-123D-4212-870C-FD96D7D097CB}" presName="linearProcess" presStyleCnt="0"/>
      <dgm:spPr/>
    </dgm:pt>
    <dgm:pt modelId="{91398163-AA9A-475A-8AD2-2C6D3E09FDD5}" type="pres">
      <dgm:prSet presAssocID="{D1D3BC1D-B96C-4F6B-8BE8-FC4250CCB966}" presName="textNode" presStyleLbl="node1" presStyleIdx="0" presStyleCnt="4">
        <dgm:presLayoutVars>
          <dgm:bulletEnabled val="1"/>
        </dgm:presLayoutVars>
      </dgm:prSet>
      <dgm:spPr/>
    </dgm:pt>
    <dgm:pt modelId="{1F49095F-776E-4B00-AD73-2678502EDAB8}" type="pres">
      <dgm:prSet presAssocID="{A21266FA-4D5D-4235-B017-9D00F70B0039}" presName="sibTrans" presStyleCnt="0"/>
      <dgm:spPr/>
    </dgm:pt>
    <dgm:pt modelId="{E63B98BD-8AB2-47CA-8990-789C16510929}" type="pres">
      <dgm:prSet presAssocID="{A86DF4D5-71FD-4EA7-BE75-2258A0E7DB1A}" presName="textNode" presStyleLbl="node1" presStyleIdx="1" presStyleCnt="4">
        <dgm:presLayoutVars>
          <dgm:bulletEnabled val="1"/>
        </dgm:presLayoutVars>
      </dgm:prSet>
      <dgm:spPr/>
    </dgm:pt>
    <dgm:pt modelId="{19A541BE-2A4B-46FE-8995-471CE203C701}" type="pres">
      <dgm:prSet presAssocID="{904FCF99-CD58-4830-9922-27F54A9D85DB}" presName="sibTrans" presStyleCnt="0"/>
      <dgm:spPr/>
    </dgm:pt>
    <dgm:pt modelId="{CC2277CE-30B9-465B-8C9A-335A7CD03AEB}" type="pres">
      <dgm:prSet presAssocID="{347A2E49-31C0-4C28-BC24-397B475E5D21}" presName="textNode" presStyleLbl="node1" presStyleIdx="2" presStyleCnt="4">
        <dgm:presLayoutVars>
          <dgm:bulletEnabled val="1"/>
        </dgm:presLayoutVars>
      </dgm:prSet>
      <dgm:spPr/>
    </dgm:pt>
    <dgm:pt modelId="{6F5CE5B4-1442-4B08-8F1D-3C838A1F2C82}" type="pres">
      <dgm:prSet presAssocID="{39746C12-A2C2-44DB-BFFA-053985D04C63}" presName="sibTrans" presStyleCnt="0"/>
      <dgm:spPr/>
    </dgm:pt>
    <dgm:pt modelId="{D51159D7-5249-4C18-86F8-F27B46708FCB}" type="pres">
      <dgm:prSet presAssocID="{17481399-549C-460A-B5C5-FE82E1E5413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F1C630D-3AAE-4281-91B9-575710CC7BC0}" srcId="{CF762F7D-123D-4212-870C-FD96D7D097CB}" destId="{A86DF4D5-71FD-4EA7-BE75-2258A0E7DB1A}" srcOrd="1" destOrd="0" parTransId="{44B17F7F-238A-47A3-9012-081354DFBC58}" sibTransId="{904FCF99-CD58-4830-9922-27F54A9D85DB}"/>
    <dgm:cxn modelId="{F01B1615-BD07-4819-B3D6-F248D34372CF}" type="presOf" srcId="{347A2E49-31C0-4C28-BC24-397B475E5D21}" destId="{CC2277CE-30B9-465B-8C9A-335A7CD03AEB}" srcOrd="0" destOrd="0" presId="urn:microsoft.com/office/officeart/2005/8/layout/hProcess9"/>
    <dgm:cxn modelId="{5460DF3F-0C0B-4EE3-9E88-0D618F9CA1E6}" type="presOf" srcId="{CF762F7D-123D-4212-870C-FD96D7D097CB}" destId="{D16B27AD-CA1C-4BC8-9572-0E21A6CF16B6}" srcOrd="0" destOrd="0" presId="urn:microsoft.com/office/officeart/2005/8/layout/hProcess9"/>
    <dgm:cxn modelId="{BC614669-4EAB-41F9-9737-BFADA26BCC62}" type="presOf" srcId="{D1D3BC1D-B96C-4F6B-8BE8-FC4250CCB966}" destId="{91398163-AA9A-475A-8AD2-2C6D3E09FDD5}" srcOrd="0" destOrd="0" presId="urn:microsoft.com/office/officeart/2005/8/layout/hProcess9"/>
    <dgm:cxn modelId="{C194CC4D-4ECD-4E6C-8A04-60E97585C62D}" srcId="{CF762F7D-123D-4212-870C-FD96D7D097CB}" destId="{347A2E49-31C0-4C28-BC24-397B475E5D21}" srcOrd="2" destOrd="0" parTransId="{64E2B4F6-458B-4314-A203-52161FC9DED1}" sibTransId="{39746C12-A2C2-44DB-BFFA-053985D04C63}"/>
    <dgm:cxn modelId="{291B8671-7B9F-4A93-87E9-2E99C8CCB161}" type="presOf" srcId="{17481399-549C-460A-B5C5-FE82E1E54138}" destId="{D51159D7-5249-4C18-86F8-F27B46708FCB}" srcOrd="0" destOrd="0" presId="urn:microsoft.com/office/officeart/2005/8/layout/hProcess9"/>
    <dgm:cxn modelId="{AA9F3DD8-3B4B-460D-A510-97996F75D304}" srcId="{CF762F7D-123D-4212-870C-FD96D7D097CB}" destId="{D1D3BC1D-B96C-4F6B-8BE8-FC4250CCB966}" srcOrd="0" destOrd="0" parTransId="{3183EAC4-AF16-4414-9E3B-4643173A89FD}" sibTransId="{A21266FA-4D5D-4235-B017-9D00F70B0039}"/>
    <dgm:cxn modelId="{C67F64EF-7EEE-4720-97C0-0144A1827207}" type="presOf" srcId="{A86DF4D5-71FD-4EA7-BE75-2258A0E7DB1A}" destId="{E63B98BD-8AB2-47CA-8990-789C16510929}" srcOrd="0" destOrd="0" presId="urn:microsoft.com/office/officeart/2005/8/layout/hProcess9"/>
    <dgm:cxn modelId="{1C0202FB-4C30-407A-AD98-CC4A41E311BD}" srcId="{CF762F7D-123D-4212-870C-FD96D7D097CB}" destId="{17481399-549C-460A-B5C5-FE82E1E54138}" srcOrd="3" destOrd="0" parTransId="{42575126-66DC-44C5-BED2-6B0E285416E3}" sibTransId="{3A964228-19FB-4671-A451-A46E1991AE09}"/>
    <dgm:cxn modelId="{5740386D-C2C2-462A-8AA1-3E600FE92449}" type="presParOf" srcId="{D16B27AD-CA1C-4BC8-9572-0E21A6CF16B6}" destId="{465066AC-E412-411B-9F3A-3866139EA821}" srcOrd="0" destOrd="0" presId="urn:microsoft.com/office/officeart/2005/8/layout/hProcess9"/>
    <dgm:cxn modelId="{97697E1A-4382-4B9D-B189-D5E2A15FE3F1}" type="presParOf" srcId="{D16B27AD-CA1C-4BC8-9572-0E21A6CF16B6}" destId="{85A39B1B-3575-4408-B51F-1FD6AF492835}" srcOrd="1" destOrd="0" presId="urn:microsoft.com/office/officeart/2005/8/layout/hProcess9"/>
    <dgm:cxn modelId="{23B72431-A64F-4545-AF4F-B309F3B666E3}" type="presParOf" srcId="{85A39B1B-3575-4408-B51F-1FD6AF492835}" destId="{91398163-AA9A-475A-8AD2-2C6D3E09FDD5}" srcOrd="0" destOrd="0" presId="urn:microsoft.com/office/officeart/2005/8/layout/hProcess9"/>
    <dgm:cxn modelId="{AA621F93-44AD-4401-8FE7-D349374C6EA7}" type="presParOf" srcId="{85A39B1B-3575-4408-B51F-1FD6AF492835}" destId="{1F49095F-776E-4B00-AD73-2678502EDAB8}" srcOrd="1" destOrd="0" presId="urn:microsoft.com/office/officeart/2005/8/layout/hProcess9"/>
    <dgm:cxn modelId="{F1BEBFAF-5CC5-4481-A31E-C046AD874102}" type="presParOf" srcId="{85A39B1B-3575-4408-B51F-1FD6AF492835}" destId="{E63B98BD-8AB2-47CA-8990-789C16510929}" srcOrd="2" destOrd="0" presId="urn:microsoft.com/office/officeart/2005/8/layout/hProcess9"/>
    <dgm:cxn modelId="{341EB654-22F7-4D6D-ADDD-8153A58FCA64}" type="presParOf" srcId="{85A39B1B-3575-4408-B51F-1FD6AF492835}" destId="{19A541BE-2A4B-46FE-8995-471CE203C701}" srcOrd="3" destOrd="0" presId="urn:microsoft.com/office/officeart/2005/8/layout/hProcess9"/>
    <dgm:cxn modelId="{1E0C9799-DAED-46D8-94E5-654C9B36BA79}" type="presParOf" srcId="{85A39B1B-3575-4408-B51F-1FD6AF492835}" destId="{CC2277CE-30B9-465B-8C9A-335A7CD03AEB}" srcOrd="4" destOrd="0" presId="urn:microsoft.com/office/officeart/2005/8/layout/hProcess9"/>
    <dgm:cxn modelId="{AB2083A7-63B9-4086-BF5D-D43ADC0AA8E8}" type="presParOf" srcId="{85A39B1B-3575-4408-B51F-1FD6AF492835}" destId="{6F5CE5B4-1442-4B08-8F1D-3C838A1F2C82}" srcOrd="5" destOrd="0" presId="urn:microsoft.com/office/officeart/2005/8/layout/hProcess9"/>
    <dgm:cxn modelId="{BD3ED272-ACC2-497F-9E4B-EE50277DF384}" type="presParOf" srcId="{85A39B1B-3575-4408-B51F-1FD6AF492835}" destId="{D51159D7-5249-4C18-86F8-F27B46708F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066AC-E412-411B-9F3A-3866139EA821}">
      <dsp:nvSpPr>
        <dsp:cNvPr id="0" name=""/>
        <dsp:cNvSpPr/>
      </dsp:nvSpPr>
      <dsp:spPr>
        <a:xfrm>
          <a:off x="746925" y="0"/>
          <a:ext cx="8465157" cy="33130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398163-AA9A-475A-8AD2-2C6D3E09FDD5}">
      <dsp:nvSpPr>
        <dsp:cNvPr id="0" name=""/>
        <dsp:cNvSpPr/>
      </dsp:nvSpPr>
      <dsp:spPr>
        <a:xfrm>
          <a:off x="3403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sp:txBody>
      <dsp:txXfrm>
        <a:off x="68094" y="1058597"/>
        <a:ext cx="2082218" cy="1195827"/>
      </dsp:txXfrm>
    </dsp:sp>
    <dsp:sp modelId="{E63B98BD-8AB2-47CA-8990-789C16510929}">
      <dsp:nvSpPr>
        <dsp:cNvPr id="0" name=""/>
        <dsp:cNvSpPr/>
      </dsp:nvSpPr>
      <dsp:spPr>
        <a:xfrm>
          <a:off x="25836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sp:txBody>
      <dsp:txXfrm>
        <a:off x="2648295" y="1058597"/>
        <a:ext cx="2082218" cy="1195827"/>
      </dsp:txXfrm>
    </dsp:sp>
    <dsp:sp modelId="{CC2277CE-30B9-465B-8C9A-335A7CD03AEB}">
      <dsp:nvSpPr>
        <dsp:cNvPr id="0" name=""/>
        <dsp:cNvSpPr/>
      </dsp:nvSpPr>
      <dsp:spPr>
        <a:xfrm>
          <a:off x="51638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sp:txBody>
      <dsp:txXfrm>
        <a:off x="5228495" y="1058597"/>
        <a:ext cx="2082218" cy="1195827"/>
      </dsp:txXfrm>
    </dsp:sp>
    <dsp:sp modelId="{D51159D7-5249-4C18-86F8-F27B46708FCB}">
      <dsp:nvSpPr>
        <dsp:cNvPr id="0" name=""/>
        <dsp:cNvSpPr/>
      </dsp:nvSpPr>
      <dsp:spPr>
        <a:xfrm>
          <a:off x="77440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sp:txBody>
      <dsp:txXfrm>
        <a:off x="7808695" y="1058597"/>
        <a:ext cx="2082218" cy="1195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de Expertos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Factores Críticos para ZOFRI S.A.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075287" y="4590889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075287" y="5333908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075287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A541F89-1B3C-4998-9F2C-0994B2C38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743163"/>
              </p:ext>
            </p:extLst>
          </p:nvPr>
        </p:nvGraphicFramePr>
        <p:xfrm>
          <a:off x="495299" y="1441893"/>
          <a:ext cx="9959009" cy="331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95109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64293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39138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para focalizar el análisis de 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391388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3" y="2311358"/>
            <a:ext cx="4194316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</a:t>
              </a: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aportando el conocimiento y la experiencia para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entregarles a nuestros clientes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: usuarios y visitantes, la mejor combinación de factores, procesos y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soluciones, que satisfagan sus necesidades, teniendo como pilar fundamental el sentido de ética en los negocios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10008704" y="527767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una guía como apoyo para la gestión de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967</Words>
  <Application>Microsoft Office PowerPoint</Application>
  <PresentationFormat>Panorámica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319</cp:revision>
  <dcterms:created xsi:type="dcterms:W3CDTF">2018-11-29T19:30:27Z</dcterms:created>
  <dcterms:modified xsi:type="dcterms:W3CDTF">2018-12-18T02:16:13Z</dcterms:modified>
</cp:coreProperties>
</file>