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7" r:id="rId1"/>
  </p:sldMasterIdLst>
  <p:sldIdLst>
    <p:sldId id="258" r:id="rId2"/>
    <p:sldId id="262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29-11-2018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06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29-11-2018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04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29-11-2018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6544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29-11-2018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636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29-11-2018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154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29-11-2018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6282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29-11-2018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5026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29-11-2018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084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29-11-2018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201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29-11-2018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547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29-11-2018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998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29-11-2018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428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29-11-2018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497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29-11-2018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205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29-11-2018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500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29-11-2018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025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2AC6D-F750-44BB-A0B8-07BFEA35E468}" type="datetimeFigureOut">
              <a:rPr lang="es-CL" smtClean="0"/>
              <a:t>29-11-2018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01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  <p:sldLayoutId id="2147483980" r:id="rId13"/>
    <p:sldLayoutId id="2147483981" r:id="rId14"/>
    <p:sldLayoutId id="2147483982" r:id="rId15"/>
    <p:sldLayoutId id="21474839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id="{AB0C6F9A-6461-4EDA-9D4D-A6D75F43B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502" y="2462434"/>
            <a:ext cx="7751035" cy="1735832"/>
          </a:xfr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“Elaboración de un Manual de Buenas Prácticas para el Desarrollo de Proyectos Informáticos en </a:t>
            </a:r>
            <a:b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</a:br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ZOFRI S.A.”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4" name="Imagen 2">
            <a:extLst>
              <a:ext uri="{FF2B5EF4-FFF2-40B4-BE49-F238E27FC236}">
                <a16:creationId xmlns:a16="http://schemas.microsoft.com/office/drawing/2014/main" id="{A7452294-7B27-4A84-852B-0005176BF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1" y="241337"/>
            <a:ext cx="2060575" cy="165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1A67277A-3074-4F03-9173-00A6CB561B48}"/>
              </a:ext>
            </a:extLst>
          </p:cNvPr>
          <p:cNvSpPr txBox="1">
            <a:spLocks/>
          </p:cNvSpPr>
          <p:nvPr/>
        </p:nvSpPr>
        <p:spPr>
          <a:xfrm>
            <a:off x="0" y="1986932"/>
            <a:ext cx="12191999" cy="382493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FACULTAD DE INGENIERÍA Y ARQUITECTURA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CC0EF95-5142-4852-81EE-4EB13FED66ED}"/>
              </a:ext>
            </a:extLst>
          </p:cNvPr>
          <p:cNvSpPr/>
          <p:nvPr/>
        </p:nvSpPr>
        <p:spPr>
          <a:xfrm>
            <a:off x="2079501" y="4604972"/>
            <a:ext cx="3875518" cy="923330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CL" dirty="0"/>
              <a:t>Memoria para optar al Título</a:t>
            </a:r>
          </a:p>
          <a:p>
            <a:pPr algn="ctr"/>
            <a:r>
              <a:rPr lang="es-CL" b="1" dirty="0"/>
              <a:t>“Ingeniero Civil Industrial Mención Gestión”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F6CA437-2226-4077-9E6D-239A983EFB8A}"/>
              </a:ext>
            </a:extLst>
          </p:cNvPr>
          <p:cNvSpPr/>
          <p:nvPr/>
        </p:nvSpPr>
        <p:spPr>
          <a:xfrm>
            <a:off x="6711716" y="4198265"/>
            <a:ext cx="28468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Alumnos</a:t>
            </a:r>
          </a:p>
          <a:p>
            <a:r>
              <a:rPr lang="es-CL" dirty="0"/>
              <a:t>Mauricio Cámara Molina</a:t>
            </a:r>
          </a:p>
          <a:p>
            <a:r>
              <a:rPr lang="es-CL" dirty="0"/>
              <a:t>Manuel Garay Riquelme</a:t>
            </a:r>
          </a:p>
          <a:p>
            <a:endParaRPr lang="es-CL" b="1" dirty="0"/>
          </a:p>
          <a:p>
            <a:r>
              <a:rPr lang="es-CL" b="1" dirty="0"/>
              <a:t>Profesor Patrocinante</a:t>
            </a:r>
          </a:p>
          <a:p>
            <a:r>
              <a:rPr lang="es-CL" dirty="0"/>
              <a:t>Jaime Lam Moraga</a:t>
            </a:r>
          </a:p>
          <a:p>
            <a:endParaRPr lang="es-CL" b="1" dirty="0"/>
          </a:p>
          <a:p>
            <a:r>
              <a:rPr lang="es-CL" b="1" dirty="0"/>
              <a:t>Profesor Colaborador</a:t>
            </a:r>
          </a:p>
          <a:p>
            <a:r>
              <a:rPr lang="es-CL" dirty="0"/>
              <a:t>Andrés Pulgar Seguel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759F881-73DF-4EB2-98C8-7A4E6D3DCC67}"/>
              </a:ext>
            </a:extLst>
          </p:cNvPr>
          <p:cNvSpPr/>
          <p:nvPr/>
        </p:nvSpPr>
        <p:spPr>
          <a:xfrm>
            <a:off x="2862925" y="5935008"/>
            <a:ext cx="19374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dirty="0"/>
              <a:t>Iquique – Chile</a:t>
            </a:r>
          </a:p>
          <a:p>
            <a:pPr algn="ctr"/>
            <a:r>
              <a:rPr lang="es-CL" dirty="0"/>
              <a:t>Diciembre 2018</a:t>
            </a:r>
          </a:p>
        </p:txBody>
      </p:sp>
    </p:spTree>
    <p:extLst>
      <p:ext uri="{BB962C8B-B14F-4D97-AF65-F5344CB8AC3E}">
        <p14:creationId xmlns:p14="http://schemas.microsoft.com/office/powerpoint/2010/main" val="268992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697907"/>
          </a:xfrm>
        </p:spPr>
        <p:txBody>
          <a:bodyPr>
            <a:noAutofit/>
          </a:bodyPr>
          <a:lstStyle/>
          <a:p>
            <a:r>
              <a:rPr lang="es-CL" dirty="0"/>
              <a:t>Objetivo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AE3DA-1551-4F75-AC60-1DC8F996A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28775"/>
            <a:ext cx="8696326" cy="1003597"/>
          </a:xfrm>
        </p:spPr>
        <p:txBody>
          <a:bodyPr>
            <a:normAutofit/>
          </a:bodyPr>
          <a:lstStyle/>
          <a:p>
            <a:pPr algn="just"/>
            <a:r>
              <a:rPr lang="es-CL" sz="2000" dirty="0"/>
              <a:t>Elaborar un manual de buenas prácticas para el desarrollo de proyectos informáticos en ZOFRI S.A.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9009098-29DC-4FE1-A202-8AA63536C7F2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Objetivos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C86BE11-004F-4190-86AA-0A30E3CF34D4}"/>
              </a:ext>
            </a:extLst>
          </p:cNvPr>
          <p:cNvCxnSpPr>
            <a:cxnSpLocks/>
          </p:cNvCxnSpPr>
          <p:nvPr/>
        </p:nvCxnSpPr>
        <p:spPr>
          <a:xfrm>
            <a:off x="495300" y="1339553"/>
            <a:ext cx="8982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FF21612C-E948-4CAD-8801-504709940D20}"/>
              </a:ext>
            </a:extLst>
          </p:cNvPr>
          <p:cNvSpPr txBox="1">
            <a:spLocks/>
          </p:cNvSpPr>
          <p:nvPr/>
        </p:nvSpPr>
        <p:spPr>
          <a:xfrm>
            <a:off x="495300" y="2733676"/>
            <a:ext cx="6086475" cy="69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 dirty="0"/>
              <a:t>Objetivos Específicos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889F206-5FD1-46DA-AEF5-0A1500C64B56}"/>
              </a:ext>
            </a:extLst>
          </p:cNvPr>
          <p:cNvCxnSpPr>
            <a:cxnSpLocks/>
          </p:cNvCxnSpPr>
          <p:nvPr/>
        </p:nvCxnSpPr>
        <p:spPr>
          <a:xfrm>
            <a:off x="495300" y="3429000"/>
            <a:ext cx="7686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626C10BB-01F5-4982-A299-83B6A9D76BEB}"/>
              </a:ext>
            </a:extLst>
          </p:cNvPr>
          <p:cNvSpPr txBox="1">
            <a:spLocks/>
          </p:cNvSpPr>
          <p:nvPr/>
        </p:nvSpPr>
        <p:spPr>
          <a:xfrm>
            <a:off x="495300" y="3600453"/>
            <a:ext cx="7620000" cy="2722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2000" dirty="0"/>
              <a:t>Identificar los factores críticos que influyen en las buenas prácticas del área bajo estudio.</a:t>
            </a:r>
          </a:p>
          <a:p>
            <a:pPr algn="just"/>
            <a:r>
              <a:rPr lang="es-CL" sz="2000" dirty="0"/>
              <a:t>Desarrollar los elementos centrales del manual de buenas prácticas.</a:t>
            </a:r>
          </a:p>
          <a:p>
            <a:pPr algn="just"/>
            <a:r>
              <a:rPr lang="es-CL" sz="2000" dirty="0"/>
              <a:t>Proponer un plan de implementación del manual de buenas prácticas.</a:t>
            </a:r>
          </a:p>
        </p:txBody>
      </p:sp>
    </p:spTree>
    <p:extLst>
      <p:ext uri="{BB962C8B-B14F-4D97-AF65-F5344CB8AC3E}">
        <p14:creationId xmlns:p14="http://schemas.microsoft.com/office/powerpoint/2010/main" val="304735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697907"/>
          </a:xfrm>
        </p:spPr>
        <p:txBody>
          <a:bodyPr>
            <a:noAutofit/>
          </a:bodyPr>
          <a:lstStyle/>
          <a:p>
            <a:r>
              <a:rPr lang="es-CL" dirty="0"/>
              <a:t>Descripción de ZOFRI S.A.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AE3DA-1551-4F75-AC60-1DC8F996A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8775"/>
            <a:ext cx="8596668" cy="4412587"/>
          </a:xfrm>
        </p:spPr>
        <p:txBody>
          <a:bodyPr/>
          <a:lstStyle/>
          <a:p>
            <a:r>
              <a:rPr lang="es-CL" dirty="0"/>
              <a:t>&lt;&lt; Reseña breve &gt;&gt;</a:t>
            </a:r>
          </a:p>
          <a:p>
            <a:r>
              <a:rPr lang="es-CL" dirty="0"/>
              <a:t>&lt;&lt; Principal actividad &gt;&gt;</a:t>
            </a:r>
          </a:p>
          <a:p>
            <a:r>
              <a:rPr lang="es-CL" dirty="0"/>
              <a:t>&lt;&lt; Ubicación &gt;&gt;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9009098-29DC-4FE1-A202-8AA63536C7F2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C86BE11-004F-4190-86AA-0A30E3CF34D4}"/>
              </a:ext>
            </a:extLst>
          </p:cNvPr>
          <p:cNvCxnSpPr>
            <a:cxnSpLocks/>
          </p:cNvCxnSpPr>
          <p:nvPr/>
        </p:nvCxnSpPr>
        <p:spPr>
          <a:xfrm>
            <a:off x="495300" y="1339553"/>
            <a:ext cx="8972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81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8596668" cy="697907"/>
          </a:xfrm>
        </p:spPr>
        <p:txBody>
          <a:bodyPr>
            <a:noAutofit/>
          </a:bodyPr>
          <a:lstStyle/>
          <a:p>
            <a:r>
              <a:rPr lang="es-CL" dirty="0"/>
              <a:t>Aspectos Estratégicos de ZOFRI S.A.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AE3DA-1551-4F75-AC60-1DC8F996A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76374"/>
            <a:ext cx="8778702" cy="5162551"/>
          </a:xfrm>
        </p:spPr>
        <p:txBody>
          <a:bodyPr>
            <a:normAutofit/>
          </a:bodyPr>
          <a:lstStyle/>
          <a:p>
            <a:r>
              <a:rPr lang="es-CL" dirty="0"/>
              <a:t>Misión</a:t>
            </a:r>
          </a:p>
          <a:p>
            <a:pPr lvl="1" algn="just"/>
            <a:r>
              <a:rPr lang="es-CL" dirty="0"/>
              <a:t>“Gestionar y liderar una plataforma de servicios para facilitar negocios en Sudamérica, aportando el conocimiento y la experiencia para entregarles a nuestros clientes: usuarios y visitantes, la mejor combinación de factores, procesos y soluciones, que satisfagan sus necesidades, teniendo como pilar fundamental el sentido de ética en los negocios y asumiendo un alto compromiso con la generación de valor para accionistas, clientes, colaboradores, comunidad y entorno”. </a:t>
            </a:r>
            <a:br>
              <a:rPr lang="es-CL" dirty="0"/>
            </a:br>
            <a:r>
              <a:rPr lang="es-CL" dirty="0"/>
              <a:t>(ZOFRI S.A., 2017)</a:t>
            </a:r>
          </a:p>
          <a:p>
            <a:r>
              <a:rPr lang="es-CL" dirty="0"/>
              <a:t>Visión</a:t>
            </a:r>
          </a:p>
          <a:p>
            <a:pPr lvl="1" algn="just"/>
            <a:r>
              <a:rPr lang="es-CL" dirty="0"/>
              <a:t>“Ser la más eficiente y sostenible plataforma de negocios de Sudamérica, con las mejores oportunidades y soluciones para sus clientes: usuarios y visitantes”.  (ZOFRI S.A., 2017)</a:t>
            </a:r>
          </a:p>
          <a:p>
            <a:r>
              <a:rPr lang="es-CL" dirty="0"/>
              <a:t>Valores</a:t>
            </a:r>
          </a:p>
          <a:p>
            <a:pPr lvl="1"/>
            <a:r>
              <a:rPr lang="es-CL" dirty="0"/>
              <a:t>Confianza</a:t>
            </a:r>
          </a:p>
          <a:p>
            <a:pPr lvl="1"/>
            <a:r>
              <a:rPr lang="es-CL" dirty="0"/>
              <a:t>Respeto</a:t>
            </a:r>
          </a:p>
          <a:p>
            <a:pPr lvl="1"/>
            <a:r>
              <a:rPr lang="es-CL" dirty="0"/>
              <a:t>Creatividad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9009098-29DC-4FE1-A202-8AA63536C7F2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C86BE11-004F-4190-86AA-0A30E3CF34D4}"/>
              </a:ext>
            </a:extLst>
          </p:cNvPr>
          <p:cNvCxnSpPr>
            <a:cxnSpLocks/>
          </p:cNvCxnSpPr>
          <p:nvPr/>
        </p:nvCxnSpPr>
        <p:spPr>
          <a:xfrm>
            <a:off x="495300" y="1339553"/>
            <a:ext cx="899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6ADF021-C49E-4393-B843-B5C74C5AB6D0}"/>
              </a:ext>
            </a:extLst>
          </p:cNvPr>
          <p:cNvSpPr txBox="1">
            <a:spLocks/>
          </p:cNvSpPr>
          <p:nvPr/>
        </p:nvSpPr>
        <p:spPr>
          <a:xfrm>
            <a:off x="2604693" y="5372102"/>
            <a:ext cx="4559916" cy="1387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CL" dirty="0"/>
              <a:t>Integridad</a:t>
            </a:r>
          </a:p>
          <a:p>
            <a:pPr lvl="1"/>
            <a:r>
              <a:rPr lang="es-CL" dirty="0"/>
              <a:t>Vocación</a:t>
            </a:r>
          </a:p>
          <a:p>
            <a:pPr lvl="1"/>
            <a:r>
              <a:rPr lang="es-CL" dirty="0"/>
              <a:t>Compromiso</a:t>
            </a:r>
          </a:p>
        </p:txBody>
      </p:sp>
    </p:spTree>
    <p:extLst>
      <p:ext uri="{BB962C8B-B14F-4D97-AF65-F5344CB8AC3E}">
        <p14:creationId xmlns:p14="http://schemas.microsoft.com/office/powerpoint/2010/main" val="12572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8596668" cy="697907"/>
          </a:xfrm>
        </p:spPr>
        <p:txBody>
          <a:bodyPr>
            <a:noAutofit/>
          </a:bodyPr>
          <a:lstStyle/>
          <a:p>
            <a:r>
              <a:rPr lang="es-CL" dirty="0"/>
              <a:t>Estructura Organizacional de ZOFRI S.A.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9009098-29DC-4FE1-A202-8AA63536C7F2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C86BE11-004F-4190-86AA-0A30E3CF34D4}"/>
              </a:ext>
            </a:extLst>
          </p:cNvPr>
          <p:cNvCxnSpPr>
            <a:cxnSpLocks/>
          </p:cNvCxnSpPr>
          <p:nvPr/>
        </p:nvCxnSpPr>
        <p:spPr>
          <a:xfrm>
            <a:off x="495300" y="1339553"/>
            <a:ext cx="899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51DD884C-B3A7-4CDF-B487-66FE295A0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87" y="1476374"/>
            <a:ext cx="5878763" cy="4994777"/>
          </a:xfrm>
          <a:prstGeom prst="rect">
            <a:avLst/>
          </a:prstGeom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E3B272BE-7B43-42A7-8F36-F71E58A49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0167" y="2673599"/>
            <a:ext cx="2263602" cy="2600326"/>
          </a:xfrm>
        </p:spPr>
        <p:txBody>
          <a:bodyPr>
            <a:normAutofit/>
          </a:bodyPr>
          <a:lstStyle/>
          <a:p>
            <a:r>
              <a:rPr lang="es-CL" sz="2000" dirty="0"/>
              <a:t>Directores</a:t>
            </a:r>
          </a:p>
          <a:p>
            <a:r>
              <a:rPr lang="es-CL" sz="2000" dirty="0"/>
              <a:t>Gerentes</a:t>
            </a:r>
          </a:p>
          <a:p>
            <a:r>
              <a:rPr lang="es-CL" sz="2000" dirty="0"/>
              <a:t>Dotación</a:t>
            </a:r>
          </a:p>
        </p:txBody>
      </p:sp>
    </p:spTree>
    <p:extLst>
      <p:ext uri="{BB962C8B-B14F-4D97-AF65-F5344CB8AC3E}">
        <p14:creationId xmlns:p14="http://schemas.microsoft.com/office/powerpoint/2010/main" val="13110916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240</Words>
  <Application>Microsoft Office PowerPoint</Application>
  <PresentationFormat>Panorámica</PresentationFormat>
  <Paragraphs>45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</vt:lpstr>
      <vt:lpstr>“Elaboración de un Manual de Buenas Prácticas para el Desarrollo de Proyectos Informáticos en  ZOFRI S.A.”</vt:lpstr>
      <vt:lpstr>Objetivo General</vt:lpstr>
      <vt:lpstr>Descripción de ZOFRI S.A.</vt:lpstr>
      <vt:lpstr>Aspectos Estratégicos de ZOFRI S.A.</vt:lpstr>
      <vt:lpstr>Estructura Organizacional de ZOFRI S.A.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“Elaboración de un Manual de Buenas Prácticas para el Desarrollo de Proyectos Informáticos en  ZOFRI S.A.”</dc:title>
  <dc:creator>Mauricio Camara Molina</dc:creator>
  <cp:lastModifiedBy>Mauricio Camara Molina</cp:lastModifiedBy>
  <cp:revision>23</cp:revision>
  <dcterms:created xsi:type="dcterms:W3CDTF">2018-11-29T19:30:27Z</dcterms:created>
  <dcterms:modified xsi:type="dcterms:W3CDTF">2018-11-29T20:38:47Z</dcterms:modified>
</cp:coreProperties>
</file>