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Garay Riquelm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7"/>
    </mc:Choice>
    <mc:Fallback>
      <p:transition spd="slow" advTm="22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</a:t>
            </a:r>
            <a:r>
              <a:rPr lang="es-CL" sz="2000">
                <a:solidFill>
                  <a:schemeClr val="tx1"/>
                </a:solidFill>
              </a:rPr>
              <a:t>de Expertos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8"/>
    </mc:Choice>
    <mc:Fallback>
      <p:transition spd="slow" advTm="1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075287" y="4583922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075287" y="5333908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075287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6"/>
    </mc:Choice>
    <mc:Fallback>
      <p:transition spd="slow" advTm="12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"/>
    </mc:Choice>
    <mc:Fallback>
      <p:transition spd="slow" advTm="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AFC443B-7446-4B68-819E-53714271C0DF}"/>
              </a:ext>
            </a:extLst>
          </p:cNvPr>
          <p:cNvSpPr/>
          <p:nvPr/>
        </p:nvSpPr>
        <p:spPr>
          <a:xfrm>
            <a:off x="1242224" y="1441893"/>
            <a:ext cx="8465157" cy="3313023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12748E-6040-42BC-B310-1A1707C89DBD}"/>
              </a:ext>
            </a:extLst>
          </p:cNvPr>
          <p:cNvSpPr/>
          <p:nvPr/>
        </p:nvSpPr>
        <p:spPr>
          <a:xfrm>
            <a:off x="498702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Presentación del Manual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08186DF-2880-4830-8391-59EE9FBD619D}"/>
              </a:ext>
            </a:extLst>
          </p:cNvPr>
          <p:cNvSpPr/>
          <p:nvPr/>
        </p:nvSpPr>
        <p:spPr>
          <a:xfrm>
            <a:off x="30789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Socialización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5053D37-0CBC-4A53-84D7-889E6326E964}"/>
              </a:ext>
            </a:extLst>
          </p:cNvPr>
          <p:cNvSpPr/>
          <p:nvPr/>
        </p:nvSpPr>
        <p:spPr>
          <a:xfrm>
            <a:off x="56591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Definición de Política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49E3656-0020-47ED-A638-1C8CDFAA4318}"/>
              </a:ext>
            </a:extLst>
          </p:cNvPr>
          <p:cNvSpPr/>
          <p:nvPr/>
        </p:nvSpPr>
        <p:spPr>
          <a:xfrm>
            <a:off x="82393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Marcha </a:t>
            </a:r>
          </a:p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Blanca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95109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64293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"/>
    </mc:Choice>
    <mc:Fallback>
      <p:transition spd="slow" advTm="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39138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para focalizar el análisis de 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391388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771"/>
    </mc:Choice>
    <mc:Fallback>
      <p:transition spd="slow" advTm="35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"/>
    </mc:Choice>
    <mc:Fallback>
      <p:transition spd="slow" advTm="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3"/>
    </mc:Choice>
    <mc:Fallback>
      <p:transition spd="slow" advTm="2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Objetivo </a:t>
            </a:r>
            <a:r>
              <a:rPr lang="es-CL" dirty="0"/>
              <a:t>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4"/>
    </mc:Choice>
    <mc:Fallback>
      <p:transition spd="slow" advTm="1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82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2" y="2311358"/>
            <a:ext cx="5973419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83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84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Ante necesidad demográfica de un polo de desarrollo,</a:t>
              </a:r>
            </a:p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Zofri en galpón en P. Lynch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6"/>
    </mc:Choice>
    <mc:Fallback>
      <p:transition spd="slow" advTm="1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"/>
    </mc:Choice>
    <mc:Fallback>
      <p:transition spd="slow" advTm="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6"/>
    </mc:Choice>
    <mc:Fallback>
      <p:transition spd="slow" advTm="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9"/>
    </mc:Choice>
    <mc:Fallback>
      <p:transition spd="slow" advTm="18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aportando el conocimiento y la experiencia para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entregarles a nuestros clientes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: usuarios y visitantes, la mejor combinación de factores, procesos y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soluciones, que satisfagan sus necesidades, teniendo como pilar fundamental el sentido de ética en los negocios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9880724" y="144276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61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4"/>
    </mc:Choice>
    <mc:Fallback>
      <p:transition spd="slow" advTm="9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6"/>
    </mc:Choice>
    <mc:Fallback>
      <p:transition spd="slow" advTm="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una guía como apoyo para la gestión de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4"/>
    </mc:Choice>
    <mc:Fallback>
      <p:transition spd="slow" advTm="2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4.9|9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2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3|0.2|0.1|0.1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2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2|0.2|0.2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"/>
</p:tagLst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965</Words>
  <Application>Microsoft Office PowerPoint</Application>
  <PresentationFormat>Panorámica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Objetivo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338</cp:revision>
  <dcterms:created xsi:type="dcterms:W3CDTF">2018-11-29T19:30:27Z</dcterms:created>
  <dcterms:modified xsi:type="dcterms:W3CDTF">2018-12-19T03:57:31Z</dcterms:modified>
</cp:coreProperties>
</file>