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7"/>
  </p:handoutMasterIdLst>
  <p:sldIdLst>
    <p:sldId id="258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02-12-2018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1" y="241337"/>
            <a:ext cx="2060575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0" y="1986932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079501" y="4604972"/>
            <a:ext cx="3875518" cy="923330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6711716" y="4198265"/>
            <a:ext cx="2846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Alumnos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  <a:p>
            <a:endParaRPr lang="es-CL" b="1" dirty="0"/>
          </a:p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2862925" y="5935008"/>
            <a:ext cx="193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3559"/>
            <a:ext cx="8696326" cy="1158814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Elaborar un manual de buenas prácticas para el desarrollo de proyectos informáticos en ZOFRI S.A.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F21612C-E948-4CAD-8801-504709940D20}"/>
              </a:ext>
            </a:extLst>
          </p:cNvPr>
          <p:cNvSpPr txBox="1">
            <a:spLocks/>
          </p:cNvSpPr>
          <p:nvPr/>
        </p:nvSpPr>
        <p:spPr>
          <a:xfrm>
            <a:off x="495300" y="2853147"/>
            <a:ext cx="6086475" cy="575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800" dirty="0"/>
              <a:t>Objetivos Específicos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89F206-5FD1-46DA-AEF5-0A1500C64B56}"/>
              </a:ext>
            </a:extLst>
          </p:cNvPr>
          <p:cNvCxnSpPr>
            <a:cxnSpLocks/>
          </p:cNvCxnSpPr>
          <p:nvPr/>
        </p:nvCxnSpPr>
        <p:spPr>
          <a:xfrm>
            <a:off x="495300" y="3429000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6C10BB-01F5-4982-A299-83B6A9D76BEB}"/>
              </a:ext>
            </a:extLst>
          </p:cNvPr>
          <p:cNvSpPr txBox="1">
            <a:spLocks/>
          </p:cNvSpPr>
          <p:nvPr/>
        </p:nvSpPr>
        <p:spPr>
          <a:xfrm>
            <a:off x="495300" y="3600453"/>
            <a:ext cx="7686674" cy="272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dirty="0"/>
              <a:t>Identificar los factores críticos que influyen en las buenas prácticas del área bajo estudio.</a:t>
            </a:r>
          </a:p>
          <a:p>
            <a:pPr algn="just"/>
            <a:r>
              <a:rPr lang="es-CL" sz="2000" dirty="0"/>
              <a:t>Desarrollar los elementos centrales del manual de buenas prácticas.</a:t>
            </a:r>
          </a:p>
          <a:p>
            <a:pPr algn="just"/>
            <a:r>
              <a:rPr lang="es-CL" sz="2000" dirty="0"/>
              <a:t>Proponer un plan de implementación del manual de buenas prácticas.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031B5E-7635-47CB-9973-C3C80274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47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Descripción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/>
          <a:lstStyle/>
          <a:p>
            <a:r>
              <a:rPr lang="es-CL" dirty="0">
                <a:solidFill>
                  <a:srgbClr val="FF0000"/>
                </a:solidFill>
              </a:rPr>
              <a:t>&lt;&lt; Reseña breve &gt;&gt;</a:t>
            </a:r>
          </a:p>
          <a:p>
            <a:r>
              <a:rPr lang="es-CL" dirty="0">
                <a:solidFill>
                  <a:srgbClr val="FF0000"/>
                </a:solidFill>
              </a:rPr>
              <a:t>&lt;&lt; Principal actividad &gt;&gt;</a:t>
            </a:r>
          </a:p>
          <a:p>
            <a:r>
              <a:rPr lang="es-CL" dirty="0">
                <a:solidFill>
                  <a:srgbClr val="FF0000"/>
                </a:solidFill>
              </a:rPr>
              <a:t>&lt;&lt; Ubicación &gt;&gt;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40618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4"/>
            <a:ext cx="8778702" cy="5162551"/>
          </a:xfrm>
        </p:spPr>
        <p:txBody>
          <a:bodyPr>
            <a:normAutofit/>
          </a:bodyPr>
          <a:lstStyle/>
          <a:p>
            <a:r>
              <a:rPr lang="es-CL" dirty="0"/>
              <a:t>Misión</a:t>
            </a:r>
          </a:p>
          <a:p>
            <a:pPr lvl="1" algn="just"/>
            <a:r>
              <a:rPr lang="es-CL" dirty="0"/>
              <a:t>“Gestionar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entorno”. </a:t>
            </a:r>
            <a:br>
              <a:rPr lang="es-CL" dirty="0"/>
            </a:br>
            <a:r>
              <a:rPr lang="es-CL" dirty="0"/>
              <a:t>(ZOFRI S.A., 2017)</a:t>
            </a:r>
          </a:p>
          <a:p>
            <a:r>
              <a:rPr lang="es-CL" dirty="0"/>
              <a:t>Visión</a:t>
            </a:r>
          </a:p>
          <a:p>
            <a:pPr lvl="1" algn="just"/>
            <a:r>
              <a:rPr lang="es-CL" dirty="0"/>
              <a:t>“Ser la más eficiente y sostenible plataforma de negocios de Sudamérica, con las mejores oportunidades y soluciones para sus clientes: usuarios y visitantes”.  (ZOFRI S.A., 2017)</a:t>
            </a:r>
          </a:p>
          <a:p>
            <a:r>
              <a:rPr lang="es-CL" dirty="0"/>
              <a:t>Valores</a:t>
            </a:r>
          </a:p>
          <a:p>
            <a:pPr lvl="1"/>
            <a:r>
              <a:rPr lang="es-CL" dirty="0"/>
              <a:t>Confianza</a:t>
            </a:r>
          </a:p>
          <a:p>
            <a:pPr lvl="1"/>
            <a:r>
              <a:rPr lang="es-CL" dirty="0"/>
              <a:t>Respeto</a:t>
            </a:r>
          </a:p>
          <a:p>
            <a:pPr lvl="1"/>
            <a:r>
              <a:rPr lang="es-CL" dirty="0"/>
              <a:t>Creatividad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ADF021-C49E-4393-B843-B5C74C5AB6D0}"/>
              </a:ext>
            </a:extLst>
          </p:cNvPr>
          <p:cNvSpPr txBox="1">
            <a:spLocks/>
          </p:cNvSpPr>
          <p:nvPr/>
        </p:nvSpPr>
        <p:spPr>
          <a:xfrm>
            <a:off x="2604693" y="5372102"/>
            <a:ext cx="4559916" cy="138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dirty="0"/>
              <a:t>Integridad</a:t>
            </a:r>
          </a:p>
          <a:p>
            <a:pPr lvl="1"/>
            <a:r>
              <a:rPr lang="es-CL" dirty="0"/>
              <a:t>Vocación</a:t>
            </a:r>
          </a:p>
          <a:p>
            <a:pPr lvl="1"/>
            <a:r>
              <a:rPr lang="es-CL" dirty="0"/>
              <a:t>Compromiso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2572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DD884C-B3A7-4CDF-B487-66FE295A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7" y="1476374"/>
            <a:ext cx="5878763" cy="4994777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3B272BE-7B43-42A7-8F36-F71E58A4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10" y="2285973"/>
            <a:ext cx="2263602" cy="2600326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rgbClr val="FF0000"/>
                </a:solidFill>
              </a:rPr>
              <a:t>Directores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Gerentes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Ejecutivos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Dotación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311091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241</Words>
  <Application>Microsoft Office PowerPoint</Application>
  <PresentationFormat>Panorámica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 General</vt:lpstr>
      <vt:lpstr>Descripción de ZOFRI S.A.</vt:lpstr>
      <vt:lpstr>Aspectos Estratégicos de ZOFRI S.A.</vt:lpstr>
      <vt:lpstr>Estructura Organizacional de ZOFRI S.A.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43</cp:revision>
  <dcterms:created xsi:type="dcterms:W3CDTF">2018-11-29T19:30:27Z</dcterms:created>
  <dcterms:modified xsi:type="dcterms:W3CDTF">2018-12-03T04:06:54Z</dcterms:modified>
</cp:coreProperties>
</file>