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Bungee"/>
      <p:regular r:id="rId13"/>
    </p:embeddedFont>
    <p:embeddedFont>
      <p:font typeface="Scope One"/>
      <p:regular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Bungee-regular.fntdata"/><Relationship Id="rId12" Type="http://schemas.openxmlformats.org/officeDocument/2006/relationships/slide" Target="slides/slide8.xml"/><Relationship Id="rId14" Type="http://schemas.openxmlformats.org/officeDocument/2006/relationships/font" Target="fonts/ScopeOn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9" name="Shape 2729"/>
        <p:cNvGrpSpPr/>
        <p:nvPr/>
      </p:nvGrpSpPr>
      <p:grpSpPr>
        <a:xfrm>
          <a:off x="0" y="0"/>
          <a:ext cx="0" cy="0"/>
          <a:chOff x="0" y="0"/>
          <a:chExt cx="0" cy="0"/>
        </a:xfrm>
      </p:grpSpPr>
      <p:sp>
        <p:nvSpPr>
          <p:cNvPr id="2730" name="Google Shape;273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31" name="Google Shape;273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6" name="Shape 2736"/>
        <p:cNvGrpSpPr/>
        <p:nvPr/>
      </p:nvGrpSpPr>
      <p:grpSpPr>
        <a:xfrm>
          <a:off x="0" y="0"/>
          <a:ext cx="0" cy="0"/>
          <a:chOff x="0" y="0"/>
          <a:chExt cx="0" cy="0"/>
        </a:xfrm>
      </p:grpSpPr>
      <p:sp>
        <p:nvSpPr>
          <p:cNvPr id="2737" name="Google Shape;2737;g320332ed9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8" name="Google Shape;2738;g320332ed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Drew</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2" name="Shape 2742"/>
        <p:cNvGrpSpPr/>
        <p:nvPr/>
      </p:nvGrpSpPr>
      <p:grpSpPr>
        <a:xfrm>
          <a:off x="0" y="0"/>
          <a:ext cx="0" cy="0"/>
          <a:chOff x="0" y="0"/>
          <a:chExt cx="0" cy="0"/>
        </a:xfrm>
      </p:grpSpPr>
      <p:sp>
        <p:nvSpPr>
          <p:cNvPr id="2743" name="Google Shape;2743;g29f43f0a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4" name="Google Shape;2744;g29f43f0a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Mickey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8" name="Shape 2748"/>
        <p:cNvGrpSpPr/>
        <p:nvPr/>
      </p:nvGrpSpPr>
      <p:grpSpPr>
        <a:xfrm>
          <a:off x="0" y="0"/>
          <a:ext cx="0" cy="0"/>
          <a:chOff x="0" y="0"/>
          <a:chExt cx="0" cy="0"/>
        </a:xfrm>
      </p:grpSpPr>
      <p:sp>
        <p:nvSpPr>
          <p:cNvPr id="2749" name="Google Shape;2749;g29f43f0a7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0" name="Google Shape;2750;g29f43f0a7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5" name="Shape 2755"/>
        <p:cNvGrpSpPr/>
        <p:nvPr/>
      </p:nvGrpSpPr>
      <p:grpSpPr>
        <a:xfrm>
          <a:off x="0" y="0"/>
          <a:ext cx="0" cy="0"/>
          <a:chOff x="0" y="0"/>
          <a:chExt cx="0" cy="0"/>
        </a:xfrm>
      </p:grpSpPr>
      <p:sp>
        <p:nvSpPr>
          <p:cNvPr id="2756" name="Google Shape;2756;g29f43f0a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7" name="Google Shape;2757;g29f43f0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Paul Jay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0" name="Shape 2760"/>
        <p:cNvGrpSpPr/>
        <p:nvPr/>
      </p:nvGrpSpPr>
      <p:grpSpPr>
        <a:xfrm>
          <a:off x="0" y="0"/>
          <a:ext cx="0" cy="0"/>
          <a:chOff x="0" y="0"/>
          <a:chExt cx="0" cy="0"/>
        </a:xfrm>
      </p:grpSpPr>
      <p:sp>
        <p:nvSpPr>
          <p:cNvPr id="2761" name="Google Shape;2761;g29f43f0a7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2" name="Google Shape;2762;g29f43f0a7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Mickey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6" name="Shape 2766"/>
        <p:cNvGrpSpPr/>
        <p:nvPr/>
      </p:nvGrpSpPr>
      <p:grpSpPr>
        <a:xfrm>
          <a:off x="0" y="0"/>
          <a:ext cx="0" cy="0"/>
          <a:chOff x="0" y="0"/>
          <a:chExt cx="0" cy="0"/>
        </a:xfrm>
      </p:grpSpPr>
      <p:sp>
        <p:nvSpPr>
          <p:cNvPr id="2767" name="Google Shape;2767;g29f43f0a7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8" name="Google Shape;2768;g29f43f0a7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2" name="Shape 2772"/>
        <p:cNvGrpSpPr/>
        <p:nvPr/>
      </p:nvGrpSpPr>
      <p:grpSpPr>
        <a:xfrm>
          <a:off x="0" y="0"/>
          <a:ext cx="0" cy="0"/>
          <a:chOff x="0" y="0"/>
          <a:chExt cx="0" cy="0"/>
        </a:xfrm>
      </p:grpSpPr>
      <p:sp>
        <p:nvSpPr>
          <p:cNvPr id="2773" name="Google Shape;2773;g22bd272f62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4" name="Google Shape;2774;g22bd272f62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Paul Jay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29600" y="-44400"/>
            <a:ext cx="9280500" cy="1324725"/>
          </a:xfrm>
          <a:custGeom>
            <a:rect b="b" l="l" r="r" t="t"/>
            <a:pathLst>
              <a:path extrusionOk="0" h="52989" w="371220">
                <a:moveTo>
                  <a:pt x="592" y="592"/>
                </a:moveTo>
                <a:lnTo>
                  <a:pt x="0" y="52989"/>
                </a:lnTo>
                <a:lnTo>
                  <a:pt x="371220" y="18058"/>
                </a:lnTo>
                <a:lnTo>
                  <a:pt x="369740" y="0"/>
                </a:lnTo>
                <a:close/>
              </a:path>
            </a:pathLst>
          </a:custGeom>
          <a:solidFill>
            <a:srgbClr val="FFFFFF">
              <a:alpha val="34640"/>
            </a:srgbClr>
          </a:solidFill>
          <a:ln>
            <a:noFill/>
          </a:ln>
        </p:spPr>
      </p:sp>
      <p:sp>
        <p:nvSpPr>
          <p:cNvPr id="10" name="Google Shape;10;p2"/>
          <p:cNvSpPr/>
          <p:nvPr/>
        </p:nvSpPr>
        <p:spPr>
          <a:xfrm>
            <a:off x="194400" y="168000"/>
            <a:ext cx="8755200" cy="50397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721050" y="1139500"/>
            <a:ext cx="5900100" cy="1095300"/>
          </a:xfrm>
          <a:prstGeom prst="rect">
            <a:avLst/>
          </a:prstGeom>
        </p:spPr>
        <p:txBody>
          <a:bodyPr anchorCtr="0" anchor="ctr" bIns="91425" lIns="91425" spcFirstLastPara="1" rIns="91425" wrap="square" tIns="91425">
            <a:noAutofit/>
          </a:bodyPr>
          <a:lstStyle>
            <a:lvl1pPr lvl="0" algn="l">
              <a:lnSpc>
                <a:spcPct val="90000"/>
              </a:lnSpc>
              <a:spcBef>
                <a:spcPts val="0"/>
              </a:spcBef>
              <a:spcAft>
                <a:spcPts val="0"/>
              </a:spcAft>
              <a:buSzPts val="5200"/>
              <a:buNone/>
              <a:defRPr sz="54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1003950" y="2234800"/>
            <a:ext cx="4737900" cy="409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3" name="Google Shape;13;p2"/>
          <p:cNvGrpSpPr/>
          <p:nvPr/>
        </p:nvGrpSpPr>
        <p:grpSpPr>
          <a:xfrm>
            <a:off x="-685127" y="3260397"/>
            <a:ext cx="10672152" cy="2713106"/>
            <a:chOff x="-685127" y="3260397"/>
            <a:chExt cx="10672152" cy="2713106"/>
          </a:xfrm>
        </p:grpSpPr>
        <p:sp>
          <p:nvSpPr>
            <p:cNvPr id="14" name="Google Shape;14;p2"/>
            <p:cNvSpPr/>
            <p:nvPr/>
          </p:nvSpPr>
          <p:spPr>
            <a:xfrm>
              <a:off x="-593400" y="3333895"/>
              <a:ext cx="2980847" cy="1234976"/>
            </a:xfrm>
            <a:custGeom>
              <a:rect b="b" l="l" r="r" t="t"/>
              <a:pathLst>
                <a:path extrusionOk="0" h="13341" w="32201">
                  <a:moveTo>
                    <a:pt x="18954" y="0"/>
                  </a:moveTo>
                  <a:cubicBezTo>
                    <a:pt x="18934" y="0"/>
                    <a:pt x="18915" y="1"/>
                    <a:pt x="18895" y="4"/>
                  </a:cubicBezTo>
                  <a:cubicBezTo>
                    <a:pt x="15690" y="380"/>
                    <a:pt x="18588" y="3215"/>
                    <a:pt x="15904" y="3533"/>
                  </a:cubicBezTo>
                  <a:cubicBezTo>
                    <a:pt x="15809" y="3544"/>
                    <a:pt x="15712" y="3547"/>
                    <a:pt x="15615" y="3547"/>
                  </a:cubicBezTo>
                  <a:cubicBezTo>
                    <a:pt x="15439" y="3547"/>
                    <a:pt x="15262" y="3536"/>
                    <a:pt x="15092" y="3536"/>
                  </a:cubicBezTo>
                  <a:cubicBezTo>
                    <a:pt x="14998" y="3536"/>
                    <a:pt x="14906" y="3539"/>
                    <a:pt x="14817" y="3550"/>
                  </a:cubicBezTo>
                  <a:cubicBezTo>
                    <a:pt x="14815" y="3550"/>
                    <a:pt x="14813" y="3550"/>
                    <a:pt x="14811" y="3550"/>
                  </a:cubicBezTo>
                  <a:cubicBezTo>
                    <a:pt x="14680" y="3550"/>
                    <a:pt x="14808" y="2952"/>
                    <a:pt x="14477" y="2952"/>
                  </a:cubicBezTo>
                  <a:cubicBezTo>
                    <a:pt x="14466" y="2952"/>
                    <a:pt x="14454" y="2953"/>
                    <a:pt x="14441" y="2954"/>
                  </a:cubicBezTo>
                  <a:cubicBezTo>
                    <a:pt x="14214" y="2978"/>
                    <a:pt x="13995" y="3325"/>
                    <a:pt x="13885" y="3342"/>
                  </a:cubicBezTo>
                  <a:cubicBezTo>
                    <a:pt x="13885" y="3342"/>
                    <a:pt x="13023" y="588"/>
                    <a:pt x="11350" y="588"/>
                  </a:cubicBezTo>
                  <a:cubicBezTo>
                    <a:pt x="11289" y="588"/>
                    <a:pt x="11228" y="592"/>
                    <a:pt x="11165" y="599"/>
                  </a:cubicBezTo>
                  <a:cubicBezTo>
                    <a:pt x="10310" y="698"/>
                    <a:pt x="9413" y="1496"/>
                    <a:pt x="9667" y="3672"/>
                  </a:cubicBezTo>
                  <a:cubicBezTo>
                    <a:pt x="9740" y="4290"/>
                    <a:pt x="9790" y="4413"/>
                    <a:pt x="9684" y="4413"/>
                  </a:cubicBezTo>
                  <a:cubicBezTo>
                    <a:pt x="9614" y="4413"/>
                    <a:pt x="9475" y="4359"/>
                    <a:pt x="9229" y="4359"/>
                  </a:cubicBezTo>
                  <a:cubicBezTo>
                    <a:pt x="9165" y="4359"/>
                    <a:pt x="9093" y="4363"/>
                    <a:pt x="9013" y="4372"/>
                  </a:cubicBezTo>
                  <a:cubicBezTo>
                    <a:pt x="9009" y="4372"/>
                    <a:pt x="9006" y="4372"/>
                    <a:pt x="9002" y="4372"/>
                  </a:cubicBezTo>
                  <a:cubicBezTo>
                    <a:pt x="8606" y="4372"/>
                    <a:pt x="7731" y="2072"/>
                    <a:pt x="6183" y="2072"/>
                  </a:cubicBezTo>
                  <a:cubicBezTo>
                    <a:pt x="5988" y="2072"/>
                    <a:pt x="5782" y="2109"/>
                    <a:pt x="5566" y="2191"/>
                  </a:cubicBezTo>
                  <a:cubicBezTo>
                    <a:pt x="3530" y="2961"/>
                    <a:pt x="3617" y="6056"/>
                    <a:pt x="3226" y="6056"/>
                  </a:cubicBezTo>
                  <a:cubicBezTo>
                    <a:pt x="3165" y="6056"/>
                    <a:pt x="3092" y="5980"/>
                    <a:pt x="2997" y="5806"/>
                  </a:cubicBezTo>
                  <a:cubicBezTo>
                    <a:pt x="2639" y="5234"/>
                    <a:pt x="2540" y="4388"/>
                    <a:pt x="2043" y="3955"/>
                  </a:cubicBezTo>
                  <a:cubicBezTo>
                    <a:pt x="1568" y="3643"/>
                    <a:pt x="1128" y="3694"/>
                    <a:pt x="648" y="3382"/>
                  </a:cubicBezTo>
                  <a:cubicBezTo>
                    <a:pt x="388" y="3417"/>
                    <a:pt x="0" y="4123"/>
                    <a:pt x="52" y="4556"/>
                  </a:cubicBezTo>
                  <a:cubicBezTo>
                    <a:pt x="266" y="5760"/>
                    <a:pt x="775" y="6929"/>
                    <a:pt x="1325" y="7843"/>
                  </a:cubicBezTo>
                  <a:cubicBezTo>
                    <a:pt x="671" y="8086"/>
                    <a:pt x="225" y="8815"/>
                    <a:pt x="370" y="10041"/>
                  </a:cubicBezTo>
                  <a:cubicBezTo>
                    <a:pt x="490" y="11064"/>
                    <a:pt x="1258" y="13341"/>
                    <a:pt x="1926" y="13341"/>
                  </a:cubicBezTo>
                  <a:cubicBezTo>
                    <a:pt x="1938" y="13341"/>
                    <a:pt x="1949" y="13340"/>
                    <a:pt x="1961" y="13339"/>
                  </a:cubicBezTo>
                  <a:cubicBezTo>
                    <a:pt x="2135" y="13322"/>
                    <a:pt x="2314" y="13212"/>
                    <a:pt x="2459" y="13108"/>
                  </a:cubicBezTo>
                  <a:lnTo>
                    <a:pt x="29014" y="10834"/>
                  </a:lnTo>
                  <a:cubicBezTo>
                    <a:pt x="30524" y="10123"/>
                    <a:pt x="32201" y="9381"/>
                    <a:pt x="31877" y="6599"/>
                  </a:cubicBezTo>
                  <a:cubicBezTo>
                    <a:pt x="31630" y="4524"/>
                    <a:pt x="29987" y="3765"/>
                    <a:pt x="29248" y="3765"/>
                  </a:cubicBezTo>
                  <a:cubicBezTo>
                    <a:pt x="29212" y="3765"/>
                    <a:pt x="29178" y="3767"/>
                    <a:pt x="29146" y="3771"/>
                  </a:cubicBezTo>
                  <a:cubicBezTo>
                    <a:pt x="28169" y="3886"/>
                    <a:pt x="26948" y="5210"/>
                    <a:pt x="26550" y="5256"/>
                  </a:cubicBezTo>
                  <a:cubicBezTo>
                    <a:pt x="26540" y="5257"/>
                    <a:pt x="26530" y="5258"/>
                    <a:pt x="26520" y="5258"/>
                  </a:cubicBezTo>
                  <a:cubicBezTo>
                    <a:pt x="26105" y="5258"/>
                    <a:pt x="25795" y="4220"/>
                    <a:pt x="25349" y="4220"/>
                  </a:cubicBezTo>
                  <a:cubicBezTo>
                    <a:pt x="25338" y="4220"/>
                    <a:pt x="25327" y="4221"/>
                    <a:pt x="25317" y="4222"/>
                  </a:cubicBezTo>
                  <a:cubicBezTo>
                    <a:pt x="25293" y="4227"/>
                    <a:pt x="24970" y="4407"/>
                    <a:pt x="24697" y="4441"/>
                  </a:cubicBezTo>
                  <a:cubicBezTo>
                    <a:pt x="24666" y="4445"/>
                    <a:pt x="24635" y="4447"/>
                    <a:pt x="24604" y="4447"/>
                  </a:cubicBezTo>
                  <a:cubicBezTo>
                    <a:pt x="23232" y="4447"/>
                    <a:pt x="22556" y="803"/>
                    <a:pt x="21297" y="803"/>
                  </a:cubicBezTo>
                  <a:cubicBezTo>
                    <a:pt x="21272" y="803"/>
                    <a:pt x="21246" y="805"/>
                    <a:pt x="21221" y="808"/>
                  </a:cubicBezTo>
                  <a:cubicBezTo>
                    <a:pt x="20967" y="837"/>
                    <a:pt x="20729" y="976"/>
                    <a:pt x="20492" y="1005"/>
                  </a:cubicBezTo>
                  <a:cubicBezTo>
                    <a:pt x="20472" y="1007"/>
                    <a:pt x="20452" y="1008"/>
                    <a:pt x="20433" y="1008"/>
                  </a:cubicBezTo>
                  <a:cubicBezTo>
                    <a:pt x="19859" y="1008"/>
                    <a:pt x="19528" y="0"/>
                    <a:pt x="18954" y="0"/>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6239599" y="3388025"/>
              <a:ext cx="3397797" cy="1000777"/>
            </a:xfrm>
            <a:custGeom>
              <a:rect b="b" l="l" r="r" t="t"/>
              <a:pathLst>
                <a:path extrusionOk="0" h="13878" w="47118">
                  <a:moveTo>
                    <a:pt x="44485" y="0"/>
                  </a:moveTo>
                  <a:cubicBezTo>
                    <a:pt x="44294" y="0"/>
                    <a:pt x="44099" y="17"/>
                    <a:pt x="43901" y="51"/>
                  </a:cubicBezTo>
                  <a:cubicBezTo>
                    <a:pt x="43379" y="113"/>
                    <a:pt x="43107" y="802"/>
                    <a:pt x="42803" y="802"/>
                  </a:cubicBezTo>
                  <a:cubicBezTo>
                    <a:pt x="42801" y="802"/>
                    <a:pt x="42798" y="802"/>
                    <a:pt x="42795" y="802"/>
                  </a:cubicBezTo>
                  <a:cubicBezTo>
                    <a:pt x="42795" y="802"/>
                    <a:pt x="41447" y="577"/>
                    <a:pt x="39943" y="519"/>
                  </a:cubicBezTo>
                  <a:cubicBezTo>
                    <a:pt x="39721" y="511"/>
                    <a:pt x="39499" y="507"/>
                    <a:pt x="39277" y="507"/>
                  </a:cubicBezTo>
                  <a:cubicBezTo>
                    <a:pt x="35425" y="507"/>
                    <a:pt x="31652" y="1708"/>
                    <a:pt x="31236" y="4684"/>
                  </a:cubicBezTo>
                  <a:cubicBezTo>
                    <a:pt x="31225" y="4684"/>
                    <a:pt x="31215" y="4684"/>
                    <a:pt x="31204" y="4684"/>
                  </a:cubicBezTo>
                  <a:cubicBezTo>
                    <a:pt x="30651" y="4684"/>
                    <a:pt x="30621" y="5113"/>
                    <a:pt x="30155" y="5188"/>
                  </a:cubicBezTo>
                  <a:cubicBezTo>
                    <a:pt x="29547" y="5176"/>
                    <a:pt x="29001" y="4887"/>
                    <a:pt x="28330" y="4887"/>
                  </a:cubicBezTo>
                  <a:cubicBezTo>
                    <a:pt x="28021" y="4887"/>
                    <a:pt x="27687" y="4948"/>
                    <a:pt x="27308" y="5124"/>
                  </a:cubicBezTo>
                  <a:cubicBezTo>
                    <a:pt x="27255" y="5141"/>
                    <a:pt x="27198" y="5146"/>
                    <a:pt x="27129" y="5146"/>
                  </a:cubicBezTo>
                  <a:cubicBezTo>
                    <a:pt x="26943" y="5141"/>
                    <a:pt x="26718" y="5084"/>
                    <a:pt x="26533" y="5077"/>
                  </a:cubicBezTo>
                  <a:cubicBezTo>
                    <a:pt x="26533" y="5077"/>
                    <a:pt x="24793" y="5196"/>
                    <a:pt x="23004" y="5196"/>
                  </a:cubicBezTo>
                  <a:cubicBezTo>
                    <a:pt x="22743" y="5196"/>
                    <a:pt x="22480" y="5194"/>
                    <a:pt x="22222" y="5188"/>
                  </a:cubicBezTo>
                  <a:cubicBezTo>
                    <a:pt x="21705" y="5256"/>
                    <a:pt x="21094" y="5443"/>
                    <a:pt x="20625" y="5443"/>
                  </a:cubicBezTo>
                  <a:cubicBezTo>
                    <a:pt x="20611" y="5443"/>
                    <a:pt x="20598" y="5442"/>
                    <a:pt x="20585" y="5442"/>
                  </a:cubicBezTo>
                  <a:cubicBezTo>
                    <a:pt x="20534" y="5442"/>
                    <a:pt x="18451" y="5020"/>
                    <a:pt x="17154" y="4991"/>
                  </a:cubicBezTo>
                  <a:cubicBezTo>
                    <a:pt x="17098" y="4989"/>
                    <a:pt x="17041" y="4989"/>
                    <a:pt x="16984" y="4989"/>
                  </a:cubicBezTo>
                  <a:cubicBezTo>
                    <a:pt x="16032" y="4989"/>
                    <a:pt x="15036" y="5164"/>
                    <a:pt x="15020" y="5164"/>
                  </a:cubicBezTo>
                  <a:cubicBezTo>
                    <a:pt x="14523" y="5153"/>
                    <a:pt x="13968" y="4898"/>
                    <a:pt x="13400" y="4887"/>
                  </a:cubicBezTo>
                  <a:cubicBezTo>
                    <a:pt x="13390" y="4886"/>
                    <a:pt x="13381" y="4886"/>
                    <a:pt x="13373" y="4886"/>
                  </a:cubicBezTo>
                  <a:cubicBezTo>
                    <a:pt x="12892" y="4886"/>
                    <a:pt x="12831" y="5170"/>
                    <a:pt x="12323" y="5170"/>
                  </a:cubicBezTo>
                  <a:cubicBezTo>
                    <a:pt x="12314" y="5170"/>
                    <a:pt x="12304" y="5170"/>
                    <a:pt x="12294" y="5170"/>
                  </a:cubicBezTo>
                  <a:cubicBezTo>
                    <a:pt x="11965" y="5159"/>
                    <a:pt x="11600" y="5084"/>
                    <a:pt x="11277" y="5077"/>
                  </a:cubicBezTo>
                  <a:cubicBezTo>
                    <a:pt x="11263" y="5077"/>
                    <a:pt x="11250" y="5076"/>
                    <a:pt x="11237" y="5076"/>
                  </a:cubicBezTo>
                  <a:cubicBezTo>
                    <a:pt x="10750" y="5076"/>
                    <a:pt x="10531" y="5275"/>
                    <a:pt x="10524" y="5500"/>
                  </a:cubicBezTo>
                  <a:cubicBezTo>
                    <a:pt x="10524" y="5714"/>
                    <a:pt x="10710" y="5934"/>
                    <a:pt x="10710" y="6153"/>
                  </a:cubicBezTo>
                  <a:cubicBezTo>
                    <a:pt x="10705" y="6240"/>
                    <a:pt x="10670" y="6333"/>
                    <a:pt x="10577" y="6420"/>
                  </a:cubicBezTo>
                  <a:cubicBezTo>
                    <a:pt x="10513" y="6327"/>
                    <a:pt x="10414" y="6304"/>
                    <a:pt x="10316" y="6299"/>
                  </a:cubicBezTo>
                  <a:cubicBezTo>
                    <a:pt x="9552" y="6286"/>
                    <a:pt x="9594" y="6281"/>
                    <a:pt x="9594" y="6281"/>
                  </a:cubicBezTo>
                  <a:cubicBezTo>
                    <a:pt x="9569" y="6280"/>
                    <a:pt x="9544" y="6280"/>
                    <a:pt x="9520" y="6280"/>
                  </a:cubicBezTo>
                  <a:cubicBezTo>
                    <a:pt x="8313" y="6280"/>
                    <a:pt x="7261" y="6837"/>
                    <a:pt x="6105" y="6900"/>
                  </a:cubicBezTo>
                  <a:cubicBezTo>
                    <a:pt x="5173" y="6882"/>
                    <a:pt x="4109" y="6726"/>
                    <a:pt x="3103" y="6708"/>
                  </a:cubicBezTo>
                  <a:cubicBezTo>
                    <a:pt x="3054" y="6708"/>
                    <a:pt x="3005" y="6707"/>
                    <a:pt x="2957" y="6707"/>
                  </a:cubicBezTo>
                  <a:cubicBezTo>
                    <a:pt x="798" y="6707"/>
                    <a:pt x="1" y="7583"/>
                    <a:pt x="1" y="8139"/>
                  </a:cubicBezTo>
                  <a:cubicBezTo>
                    <a:pt x="1" y="9058"/>
                    <a:pt x="1853" y="9862"/>
                    <a:pt x="3015" y="10243"/>
                  </a:cubicBezTo>
                  <a:cubicBezTo>
                    <a:pt x="10484" y="12326"/>
                    <a:pt x="27279" y="12089"/>
                    <a:pt x="46544" y="13877"/>
                  </a:cubicBezTo>
                  <a:cubicBezTo>
                    <a:pt x="46562" y="13733"/>
                    <a:pt x="46573" y="13581"/>
                    <a:pt x="46584" y="13437"/>
                  </a:cubicBezTo>
                  <a:cubicBezTo>
                    <a:pt x="46787" y="10527"/>
                    <a:pt x="45965" y="7819"/>
                    <a:pt x="46192" y="4528"/>
                  </a:cubicBezTo>
                  <a:cubicBezTo>
                    <a:pt x="46272" y="3359"/>
                    <a:pt x="46533" y="2168"/>
                    <a:pt x="47118" y="1039"/>
                  </a:cubicBezTo>
                  <a:cubicBezTo>
                    <a:pt x="46464" y="460"/>
                    <a:pt x="45583" y="38"/>
                    <a:pt x="44629" y="3"/>
                  </a:cubicBezTo>
                  <a:cubicBezTo>
                    <a:pt x="44582" y="1"/>
                    <a:pt x="44533" y="0"/>
                    <a:pt x="44485" y="0"/>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 name="Google Shape;16;p2"/>
            <p:cNvGrpSpPr/>
            <p:nvPr/>
          </p:nvGrpSpPr>
          <p:grpSpPr>
            <a:xfrm>
              <a:off x="-685127" y="3260397"/>
              <a:ext cx="10672152" cy="2713106"/>
              <a:chOff x="461663" y="2882825"/>
              <a:chExt cx="6354363" cy="1615425"/>
            </a:xfrm>
          </p:grpSpPr>
          <p:sp>
            <p:nvSpPr>
              <p:cNvPr id="17" name="Google Shape;17;p2"/>
              <p:cNvSpPr/>
              <p:nvPr/>
            </p:nvSpPr>
            <p:spPr>
              <a:xfrm>
                <a:off x="3748325" y="3252400"/>
                <a:ext cx="25925" cy="8175"/>
              </a:xfrm>
              <a:custGeom>
                <a:rect b="b" l="l" r="r" t="t"/>
                <a:pathLst>
                  <a:path extrusionOk="0" h="327" w="1037">
                    <a:moveTo>
                      <a:pt x="166" y="0"/>
                    </a:moveTo>
                    <a:cubicBezTo>
                      <a:pt x="83" y="0"/>
                      <a:pt x="13" y="14"/>
                      <a:pt x="13" y="14"/>
                    </a:cubicBezTo>
                    <a:lnTo>
                      <a:pt x="0" y="326"/>
                    </a:lnTo>
                    <a:cubicBezTo>
                      <a:pt x="0" y="326"/>
                      <a:pt x="163" y="238"/>
                      <a:pt x="296" y="238"/>
                    </a:cubicBezTo>
                    <a:cubicBezTo>
                      <a:pt x="319" y="238"/>
                      <a:pt x="340" y="240"/>
                      <a:pt x="360" y="246"/>
                    </a:cubicBezTo>
                    <a:cubicBezTo>
                      <a:pt x="377" y="251"/>
                      <a:pt x="397" y="253"/>
                      <a:pt x="421" y="253"/>
                    </a:cubicBezTo>
                    <a:cubicBezTo>
                      <a:pt x="625" y="253"/>
                      <a:pt x="1036" y="89"/>
                      <a:pt x="1036" y="89"/>
                    </a:cubicBezTo>
                    <a:lnTo>
                      <a:pt x="1036" y="89"/>
                    </a:lnTo>
                    <a:cubicBezTo>
                      <a:pt x="1036" y="89"/>
                      <a:pt x="899" y="103"/>
                      <a:pt x="744" y="103"/>
                    </a:cubicBezTo>
                    <a:cubicBezTo>
                      <a:pt x="600" y="103"/>
                      <a:pt x="441" y="91"/>
                      <a:pt x="366" y="43"/>
                    </a:cubicBezTo>
                    <a:cubicBezTo>
                      <a:pt x="311" y="9"/>
                      <a:pt x="234" y="0"/>
                      <a:pt x="166" y="0"/>
                    </a:cubicBez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747450" y="3252325"/>
                <a:ext cx="1350" cy="76675"/>
              </a:xfrm>
              <a:custGeom>
                <a:rect b="b" l="l" r="r" t="t"/>
                <a:pathLst>
                  <a:path extrusionOk="0" h="3067" w="54">
                    <a:moveTo>
                      <a:pt x="1" y="0"/>
                    </a:moveTo>
                    <a:lnTo>
                      <a:pt x="1" y="3066"/>
                    </a:lnTo>
                    <a:lnTo>
                      <a:pt x="54" y="3066"/>
                    </a:lnTo>
                    <a:lnTo>
                      <a:pt x="54" y="0"/>
                    </a:ln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614775" y="3143325"/>
                <a:ext cx="90100" cy="170350"/>
              </a:xfrm>
              <a:custGeom>
                <a:rect b="b" l="l" r="r" t="t"/>
                <a:pathLst>
                  <a:path extrusionOk="0" h="6814" w="3604">
                    <a:moveTo>
                      <a:pt x="1767" y="1"/>
                    </a:moveTo>
                    <a:cubicBezTo>
                      <a:pt x="1760" y="1"/>
                      <a:pt x="1752" y="2"/>
                      <a:pt x="1745" y="3"/>
                    </a:cubicBezTo>
                    <a:cubicBezTo>
                      <a:pt x="1066" y="152"/>
                      <a:pt x="0" y="6813"/>
                      <a:pt x="1634" y="6813"/>
                    </a:cubicBezTo>
                    <a:cubicBezTo>
                      <a:pt x="1646" y="6813"/>
                      <a:pt x="1657" y="6813"/>
                      <a:pt x="1669" y="6812"/>
                    </a:cubicBezTo>
                    <a:cubicBezTo>
                      <a:pt x="3604" y="6704"/>
                      <a:pt x="2452" y="1"/>
                      <a:pt x="1767"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3657075" y="3267500"/>
                <a:ext cx="2025" cy="78250"/>
              </a:xfrm>
              <a:custGeom>
                <a:rect b="b" l="l" r="r" t="t"/>
                <a:pathLst>
                  <a:path extrusionOk="0" h="3130" w="81">
                    <a:moveTo>
                      <a:pt x="0" y="0"/>
                    </a:moveTo>
                    <a:lnTo>
                      <a:pt x="0" y="3130"/>
                    </a:lnTo>
                    <a:lnTo>
                      <a:pt x="81" y="3130"/>
                    </a:lnTo>
                    <a:lnTo>
                      <a:pt x="81"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3857100" y="3297450"/>
                <a:ext cx="1900" cy="43100"/>
              </a:xfrm>
              <a:custGeom>
                <a:rect b="b" l="l" r="r" t="t"/>
                <a:pathLst>
                  <a:path extrusionOk="0" h="1724" w="76">
                    <a:moveTo>
                      <a:pt x="1" y="0"/>
                    </a:moveTo>
                    <a:lnTo>
                      <a:pt x="1" y="1723"/>
                    </a:lnTo>
                    <a:lnTo>
                      <a:pt x="76" y="1723"/>
                    </a:lnTo>
                    <a:lnTo>
                      <a:pt x="76"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807650" y="3291375"/>
                <a:ext cx="2175" cy="42225"/>
              </a:xfrm>
              <a:custGeom>
                <a:rect b="b" l="l" r="r" t="t"/>
                <a:pathLst>
                  <a:path extrusionOk="0" h="1689" w="87">
                    <a:moveTo>
                      <a:pt x="6" y="0"/>
                    </a:moveTo>
                    <a:lnTo>
                      <a:pt x="0" y="1689"/>
                    </a:lnTo>
                    <a:lnTo>
                      <a:pt x="81" y="1689"/>
                    </a:lnTo>
                    <a:lnTo>
                      <a:pt x="86"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3830100" y="3166200"/>
                <a:ext cx="62750" cy="146525"/>
              </a:xfrm>
              <a:custGeom>
                <a:rect b="b" l="l" r="r" t="t"/>
                <a:pathLst>
                  <a:path extrusionOk="0" h="5861" w="2510">
                    <a:moveTo>
                      <a:pt x="1260" y="1"/>
                    </a:moveTo>
                    <a:cubicBezTo>
                      <a:pt x="145" y="1"/>
                      <a:pt x="1" y="5531"/>
                      <a:pt x="392" y="5684"/>
                    </a:cubicBezTo>
                    <a:cubicBezTo>
                      <a:pt x="665" y="5794"/>
                      <a:pt x="873" y="5861"/>
                      <a:pt x="1108" y="5861"/>
                    </a:cubicBezTo>
                    <a:cubicBezTo>
                      <a:pt x="1291" y="5861"/>
                      <a:pt x="1491" y="5821"/>
                      <a:pt x="1752" y="5729"/>
                    </a:cubicBezTo>
                    <a:cubicBezTo>
                      <a:pt x="2283" y="5545"/>
                      <a:pt x="2510" y="691"/>
                      <a:pt x="1485" y="71"/>
                    </a:cubicBezTo>
                    <a:cubicBezTo>
                      <a:pt x="1406" y="23"/>
                      <a:pt x="1331" y="1"/>
                      <a:pt x="1260"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779875" y="3125900"/>
                <a:ext cx="63125" cy="180625"/>
              </a:xfrm>
              <a:custGeom>
                <a:rect b="b" l="l" r="r" t="t"/>
                <a:pathLst>
                  <a:path extrusionOk="0" h="7225" w="2525">
                    <a:moveTo>
                      <a:pt x="1173" y="0"/>
                    </a:moveTo>
                    <a:cubicBezTo>
                      <a:pt x="1168" y="0"/>
                      <a:pt x="1163" y="0"/>
                      <a:pt x="1157" y="0"/>
                    </a:cubicBezTo>
                    <a:cubicBezTo>
                      <a:pt x="1" y="70"/>
                      <a:pt x="133" y="6844"/>
                      <a:pt x="492" y="7023"/>
                    </a:cubicBezTo>
                    <a:cubicBezTo>
                      <a:pt x="741" y="7147"/>
                      <a:pt x="938" y="7224"/>
                      <a:pt x="1164" y="7224"/>
                    </a:cubicBezTo>
                    <a:cubicBezTo>
                      <a:pt x="1363" y="7224"/>
                      <a:pt x="1585" y="7164"/>
                      <a:pt x="1886" y="7023"/>
                    </a:cubicBezTo>
                    <a:cubicBezTo>
                      <a:pt x="2525" y="6725"/>
                      <a:pt x="2316" y="0"/>
                      <a:pt x="1173"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4192950" y="3171800"/>
                <a:ext cx="119100" cy="238625"/>
              </a:xfrm>
              <a:custGeom>
                <a:rect b="b" l="l" r="r" t="t"/>
                <a:pathLst>
                  <a:path extrusionOk="0" h="9545" w="4764">
                    <a:moveTo>
                      <a:pt x="2009" y="0"/>
                    </a:moveTo>
                    <a:cubicBezTo>
                      <a:pt x="1999" y="0"/>
                      <a:pt x="1991" y="7"/>
                      <a:pt x="1985" y="21"/>
                    </a:cubicBezTo>
                    <a:cubicBezTo>
                      <a:pt x="799" y="2845"/>
                      <a:pt x="1" y="8266"/>
                      <a:pt x="1088" y="9110"/>
                    </a:cubicBezTo>
                    <a:cubicBezTo>
                      <a:pt x="1477" y="9413"/>
                      <a:pt x="1841" y="9544"/>
                      <a:pt x="2176" y="9544"/>
                    </a:cubicBezTo>
                    <a:cubicBezTo>
                      <a:pt x="2698" y="9544"/>
                      <a:pt x="3147" y="9227"/>
                      <a:pt x="3506" y="8752"/>
                    </a:cubicBezTo>
                    <a:cubicBezTo>
                      <a:pt x="4763" y="7102"/>
                      <a:pt x="2333" y="0"/>
                      <a:pt x="2009"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4176000" y="3295725"/>
                <a:ext cx="59150" cy="118575"/>
              </a:xfrm>
              <a:custGeom>
                <a:rect b="b" l="l" r="r" t="t"/>
                <a:pathLst>
                  <a:path extrusionOk="0" h="4743" w="2366">
                    <a:moveTo>
                      <a:pt x="996" y="1"/>
                    </a:moveTo>
                    <a:cubicBezTo>
                      <a:pt x="991" y="1"/>
                      <a:pt x="987" y="4"/>
                      <a:pt x="984" y="11"/>
                    </a:cubicBezTo>
                    <a:cubicBezTo>
                      <a:pt x="394" y="1411"/>
                      <a:pt x="1" y="4107"/>
                      <a:pt x="540" y="4529"/>
                    </a:cubicBezTo>
                    <a:cubicBezTo>
                      <a:pt x="732" y="4678"/>
                      <a:pt x="912" y="4743"/>
                      <a:pt x="1079" y="4743"/>
                    </a:cubicBezTo>
                    <a:cubicBezTo>
                      <a:pt x="1338" y="4743"/>
                      <a:pt x="1563" y="4586"/>
                      <a:pt x="1742" y="4350"/>
                    </a:cubicBezTo>
                    <a:cubicBezTo>
                      <a:pt x="2366" y="3525"/>
                      <a:pt x="1159" y="1"/>
                      <a:pt x="99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4123075" y="3311950"/>
                <a:ext cx="86400" cy="118850"/>
              </a:xfrm>
              <a:custGeom>
                <a:rect b="b" l="l" r="r" t="t"/>
                <a:pathLst>
                  <a:path extrusionOk="0" h="4754" w="3456">
                    <a:moveTo>
                      <a:pt x="1360" y="1"/>
                    </a:moveTo>
                    <a:cubicBezTo>
                      <a:pt x="1353" y="1"/>
                      <a:pt x="1347" y="4"/>
                      <a:pt x="1343" y="10"/>
                    </a:cubicBezTo>
                    <a:cubicBezTo>
                      <a:pt x="516" y="1399"/>
                      <a:pt x="1" y="4083"/>
                      <a:pt x="799" y="4523"/>
                    </a:cubicBezTo>
                    <a:cubicBezTo>
                      <a:pt x="1097" y="4684"/>
                      <a:pt x="1372" y="4754"/>
                      <a:pt x="1624" y="4754"/>
                    </a:cubicBezTo>
                    <a:cubicBezTo>
                      <a:pt x="1992" y="4754"/>
                      <a:pt x="2307" y="4604"/>
                      <a:pt x="2558" y="4377"/>
                    </a:cubicBezTo>
                    <a:cubicBezTo>
                      <a:pt x="3456" y="3575"/>
                      <a:pt x="1596" y="1"/>
                      <a:pt x="136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082300" y="3321575"/>
                <a:ext cx="72325" cy="117850"/>
              </a:xfrm>
              <a:custGeom>
                <a:rect b="b" l="l" r="r" t="t"/>
                <a:pathLst>
                  <a:path extrusionOk="0" h="4714" w="2893">
                    <a:moveTo>
                      <a:pt x="768" y="1"/>
                    </a:moveTo>
                    <a:cubicBezTo>
                      <a:pt x="761" y="1"/>
                      <a:pt x="756" y="5"/>
                      <a:pt x="753" y="13"/>
                    </a:cubicBezTo>
                    <a:cubicBezTo>
                      <a:pt x="179" y="1471"/>
                      <a:pt x="0" y="4195"/>
                      <a:pt x="723" y="4555"/>
                    </a:cubicBezTo>
                    <a:cubicBezTo>
                      <a:pt x="947" y="4665"/>
                      <a:pt x="1152" y="4714"/>
                      <a:pt x="1337" y="4714"/>
                    </a:cubicBezTo>
                    <a:cubicBezTo>
                      <a:pt x="1703" y="4714"/>
                      <a:pt x="1995" y="4524"/>
                      <a:pt x="2211" y="4248"/>
                    </a:cubicBezTo>
                    <a:cubicBezTo>
                      <a:pt x="2893" y="3363"/>
                      <a:pt x="977" y="1"/>
                      <a:pt x="768"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312850" y="3299175"/>
                <a:ext cx="72325" cy="117975"/>
              </a:xfrm>
              <a:custGeom>
                <a:rect b="b" l="l" r="r" t="t"/>
                <a:pathLst>
                  <a:path extrusionOk="0" h="4719" w="2893">
                    <a:moveTo>
                      <a:pt x="767" y="0"/>
                    </a:moveTo>
                    <a:cubicBezTo>
                      <a:pt x="760" y="0"/>
                      <a:pt x="755" y="4"/>
                      <a:pt x="752" y="12"/>
                    </a:cubicBezTo>
                    <a:cubicBezTo>
                      <a:pt x="179" y="1475"/>
                      <a:pt x="0" y="4201"/>
                      <a:pt x="729" y="4559"/>
                    </a:cubicBezTo>
                    <a:cubicBezTo>
                      <a:pt x="952" y="4670"/>
                      <a:pt x="1157" y="4718"/>
                      <a:pt x="1342" y="4718"/>
                    </a:cubicBezTo>
                    <a:cubicBezTo>
                      <a:pt x="1708" y="4718"/>
                      <a:pt x="1998" y="4527"/>
                      <a:pt x="2209" y="4247"/>
                    </a:cubicBezTo>
                    <a:cubicBezTo>
                      <a:pt x="2893" y="3363"/>
                      <a:pt x="978" y="0"/>
                      <a:pt x="767"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346375" y="3308700"/>
                <a:ext cx="75825" cy="115775"/>
              </a:xfrm>
              <a:custGeom>
                <a:rect b="b" l="l" r="r" t="t"/>
                <a:pathLst>
                  <a:path extrusionOk="0" h="4631" w="3033">
                    <a:moveTo>
                      <a:pt x="2277" y="1"/>
                    </a:moveTo>
                    <a:cubicBezTo>
                      <a:pt x="2272" y="1"/>
                      <a:pt x="2268" y="3"/>
                      <a:pt x="2264" y="7"/>
                    </a:cubicBezTo>
                    <a:cubicBezTo>
                      <a:pt x="1181" y="1147"/>
                      <a:pt x="1" y="3599"/>
                      <a:pt x="545" y="4189"/>
                    </a:cubicBezTo>
                    <a:cubicBezTo>
                      <a:pt x="834" y="4504"/>
                      <a:pt x="1137" y="4631"/>
                      <a:pt x="1429" y="4631"/>
                    </a:cubicBezTo>
                    <a:cubicBezTo>
                      <a:pt x="1648" y="4631"/>
                      <a:pt x="1860" y="4560"/>
                      <a:pt x="2056" y="4445"/>
                    </a:cubicBezTo>
                    <a:cubicBezTo>
                      <a:pt x="3032" y="3874"/>
                      <a:pt x="2470" y="1"/>
                      <a:pt x="2277"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4384875" y="3319325"/>
                <a:ext cx="77150" cy="141025"/>
              </a:xfrm>
              <a:custGeom>
                <a:rect b="b" l="l" r="r" t="t"/>
                <a:pathLst>
                  <a:path extrusionOk="0" h="5641" w="3086">
                    <a:moveTo>
                      <a:pt x="2584" y="1"/>
                    </a:moveTo>
                    <a:cubicBezTo>
                      <a:pt x="2579" y="1"/>
                      <a:pt x="2574" y="4"/>
                      <a:pt x="2569" y="10"/>
                    </a:cubicBezTo>
                    <a:cubicBezTo>
                      <a:pt x="1383" y="1462"/>
                      <a:pt x="0" y="4499"/>
                      <a:pt x="521" y="5176"/>
                    </a:cubicBezTo>
                    <a:cubicBezTo>
                      <a:pt x="774" y="5507"/>
                      <a:pt x="1051" y="5641"/>
                      <a:pt x="1329" y="5641"/>
                    </a:cubicBezTo>
                    <a:cubicBezTo>
                      <a:pt x="1573" y="5641"/>
                      <a:pt x="1816" y="5538"/>
                      <a:pt x="2043" y="5374"/>
                    </a:cubicBezTo>
                    <a:cubicBezTo>
                      <a:pt x="3086" y="4611"/>
                      <a:pt x="2781" y="1"/>
                      <a:pt x="258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4268000" y="3210550"/>
                <a:ext cx="76450" cy="205075"/>
              </a:xfrm>
              <a:custGeom>
                <a:rect b="b" l="l" r="r" t="t"/>
                <a:pathLst>
                  <a:path extrusionOk="0" h="8203" w="3058">
                    <a:moveTo>
                      <a:pt x="2186" y="1"/>
                    </a:moveTo>
                    <a:cubicBezTo>
                      <a:pt x="2181" y="1"/>
                      <a:pt x="2175" y="6"/>
                      <a:pt x="2171" y="16"/>
                    </a:cubicBezTo>
                    <a:cubicBezTo>
                      <a:pt x="1117" y="2296"/>
                      <a:pt x="0" y="6843"/>
                      <a:pt x="574" y="7699"/>
                    </a:cubicBezTo>
                    <a:cubicBezTo>
                      <a:pt x="809" y="8054"/>
                      <a:pt x="1053" y="8203"/>
                      <a:pt x="1291" y="8203"/>
                    </a:cubicBezTo>
                    <a:cubicBezTo>
                      <a:pt x="1574" y="8203"/>
                      <a:pt x="1850" y="7993"/>
                      <a:pt x="2094" y="7670"/>
                    </a:cubicBezTo>
                    <a:cubicBezTo>
                      <a:pt x="3057" y="6394"/>
                      <a:pt x="2384" y="1"/>
                      <a:pt x="218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4090325" y="3238200"/>
                <a:ext cx="90125" cy="170500"/>
              </a:xfrm>
              <a:custGeom>
                <a:rect b="b" l="l" r="r" t="t"/>
                <a:pathLst>
                  <a:path extrusionOk="0" h="6820" w="3605">
                    <a:moveTo>
                      <a:pt x="1767" y="1"/>
                    </a:moveTo>
                    <a:cubicBezTo>
                      <a:pt x="1759" y="1"/>
                      <a:pt x="1752" y="1"/>
                      <a:pt x="1745" y="3"/>
                    </a:cubicBezTo>
                    <a:cubicBezTo>
                      <a:pt x="1067" y="153"/>
                      <a:pt x="0" y="6820"/>
                      <a:pt x="1635" y="6820"/>
                    </a:cubicBezTo>
                    <a:cubicBezTo>
                      <a:pt x="1646" y="6820"/>
                      <a:pt x="1657" y="6820"/>
                      <a:pt x="1669" y="6819"/>
                    </a:cubicBezTo>
                    <a:cubicBezTo>
                      <a:pt x="3605" y="6711"/>
                      <a:pt x="2452" y="1"/>
                      <a:pt x="1767"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4184550" y="3350650"/>
                <a:ext cx="5500" cy="78425"/>
              </a:xfrm>
              <a:custGeom>
                <a:rect b="b" l="l" r="r" t="t"/>
                <a:pathLst>
                  <a:path extrusionOk="0" h="3137" w="220">
                    <a:moveTo>
                      <a:pt x="1" y="1"/>
                    </a:moveTo>
                    <a:lnTo>
                      <a:pt x="1" y="3136"/>
                    </a:lnTo>
                    <a:lnTo>
                      <a:pt x="220" y="3136"/>
                    </a:lnTo>
                    <a:lnTo>
                      <a:pt x="220"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4133775" y="3361350"/>
                <a:ext cx="5675" cy="78275"/>
              </a:xfrm>
              <a:custGeom>
                <a:rect b="b" l="l" r="r" t="t"/>
                <a:pathLst>
                  <a:path extrusionOk="0" h="3131" w="227">
                    <a:moveTo>
                      <a:pt x="0" y="1"/>
                    </a:moveTo>
                    <a:lnTo>
                      <a:pt x="0" y="3130"/>
                    </a:lnTo>
                    <a:lnTo>
                      <a:pt x="227" y="3130"/>
                    </a:lnTo>
                    <a:lnTo>
                      <a:pt x="227"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385025" y="3358200"/>
                <a:ext cx="5950" cy="43225"/>
              </a:xfrm>
              <a:custGeom>
                <a:rect b="b" l="l" r="r" t="t"/>
                <a:pathLst>
                  <a:path extrusionOk="0" h="1729" w="238">
                    <a:moveTo>
                      <a:pt x="93" y="0"/>
                    </a:moveTo>
                    <a:lnTo>
                      <a:pt x="0" y="1723"/>
                    </a:lnTo>
                    <a:lnTo>
                      <a:pt x="144" y="1729"/>
                    </a:lnTo>
                    <a:lnTo>
                      <a:pt x="237" y="11"/>
                    </a:lnTo>
                    <a:lnTo>
                      <a:pt x="93" y="0"/>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4338150" y="3367750"/>
                <a:ext cx="5825" cy="43400"/>
              </a:xfrm>
              <a:custGeom>
                <a:rect b="b" l="l" r="r" t="t"/>
                <a:pathLst>
                  <a:path extrusionOk="0" h="1736" w="233">
                    <a:moveTo>
                      <a:pt x="87" y="0"/>
                    </a:moveTo>
                    <a:lnTo>
                      <a:pt x="1" y="1723"/>
                    </a:lnTo>
                    <a:lnTo>
                      <a:pt x="139" y="1736"/>
                    </a:lnTo>
                    <a:lnTo>
                      <a:pt x="232" y="11"/>
                    </a:lnTo>
                    <a:lnTo>
                      <a:pt x="87" y="0"/>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287375" y="3361350"/>
                <a:ext cx="5825" cy="43425"/>
              </a:xfrm>
              <a:custGeom>
                <a:rect b="b" l="l" r="r" t="t"/>
                <a:pathLst>
                  <a:path extrusionOk="0" h="1737" w="233">
                    <a:moveTo>
                      <a:pt x="88" y="1"/>
                    </a:moveTo>
                    <a:lnTo>
                      <a:pt x="0" y="1725"/>
                    </a:lnTo>
                    <a:lnTo>
                      <a:pt x="139" y="1736"/>
                    </a:lnTo>
                    <a:lnTo>
                      <a:pt x="232" y="13"/>
                    </a:lnTo>
                    <a:lnTo>
                      <a:pt x="88"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121150" y="3169750"/>
                <a:ext cx="114350" cy="215600"/>
              </a:xfrm>
              <a:custGeom>
                <a:rect b="b" l="l" r="r" t="t"/>
                <a:pathLst>
                  <a:path extrusionOk="0" h="8624" w="4574">
                    <a:moveTo>
                      <a:pt x="2595" y="0"/>
                    </a:moveTo>
                    <a:cubicBezTo>
                      <a:pt x="1" y="0"/>
                      <a:pt x="1496" y="8623"/>
                      <a:pt x="2517" y="8623"/>
                    </a:cubicBezTo>
                    <a:cubicBezTo>
                      <a:pt x="2529" y="8623"/>
                      <a:pt x="2541" y="8622"/>
                      <a:pt x="2553" y="8620"/>
                    </a:cubicBezTo>
                    <a:cubicBezTo>
                      <a:pt x="3815" y="8364"/>
                      <a:pt x="4573" y="4685"/>
                      <a:pt x="4504" y="3644"/>
                    </a:cubicBezTo>
                    <a:cubicBezTo>
                      <a:pt x="4382" y="1833"/>
                      <a:pt x="3370" y="103"/>
                      <a:pt x="2796" y="17"/>
                    </a:cubicBezTo>
                    <a:cubicBezTo>
                      <a:pt x="2726" y="6"/>
                      <a:pt x="2659" y="0"/>
                      <a:pt x="2595"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4352850" y="3193600"/>
                <a:ext cx="79650" cy="176375"/>
              </a:xfrm>
              <a:custGeom>
                <a:rect b="b" l="l" r="r" t="t"/>
                <a:pathLst>
                  <a:path extrusionOk="0" h="7055" w="3186">
                    <a:moveTo>
                      <a:pt x="1588" y="1"/>
                    </a:moveTo>
                    <a:cubicBezTo>
                      <a:pt x="164" y="1"/>
                      <a:pt x="0" y="6653"/>
                      <a:pt x="500" y="6844"/>
                    </a:cubicBezTo>
                    <a:cubicBezTo>
                      <a:pt x="853" y="6975"/>
                      <a:pt x="1120" y="7054"/>
                      <a:pt x="1423" y="7054"/>
                    </a:cubicBezTo>
                    <a:cubicBezTo>
                      <a:pt x="1655" y="7054"/>
                      <a:pt x="1909" y="7008"/>
                      <a:pt x="2241" y="6902"/>
                    </a:cubicBezTo>
                    <a:cubicBezTo>
                      <a:pt x="2913" y="6681"/>
                      <a:pt x="3185" y="839"/>
                      <a:pt x="1877" y="86"/>
                    </a:cubicBezTo>
                    <a:cubicBezTo>
                      <a:pt x="1775" y="28"/>
                      <a:pt x="1679" y="1"/>
                      <a:pt x="1588"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4311150" y="3236350"/>
                <a:ext cx="62750" cy="146475"/>
              </a:xfrm>
              <a:custGeom>
                <a:rect b="b" l="l" r="r" t="t"/>
                <a:pathLst>
                  <a:path extrusionOk="0" h="5859" w="2510">
                    <a:moveTo>
                      <a:pt x="1260" y="1"/>
                    </a:moveTo>
                    <a:cubicBezTo>
                      <a:pt x="140" y="1"/>
                      <a:pt x="0" y="5531"/>
                      <a:pt x="386" y="5684"/>
                    </a:cubicBezTo>
                    <a:cubicBezTo>
                      <a:pt x="662" y="5794"/>
                      <a:pt x="870" y="5859"/>
                      <a:pt x="1104" y="5859"/>
                    </a:cubicBezTo>
                    <a:cubicBezTo>
                      <a:pt x="1288" y="5859"/>
                      <a:pt x="1489" y="5819"/>
                      <a:pt x="1751" y="5730"/>
                    </a:cubicBezTo>
                    <a:cubicBezTo>
                      <a:pt x="2277" y="5545"/>
                      <a:pt x="2509" y="691"/>
                      <a:pt x="1486" y="71"/>
                    </a:cubicBezTo>
                    <a:cubicBezTo>
                      <a:pt x="1406" y="24"/>
                      <a:pt x="1331" y="1"/>
                      <a:pt x="126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4260775" y="3196050"/>
                <a:ext cx="63175" cy="180475"/>
              </a:xfrm>
              <a:custGeom>
                <a:rect b="b" l="l" r="r" t="t"/>
                <a:pathLst>
                  <a:path extrusionOk="0" h="7219" w="2527">
                    <a:moveTo>
                      <a:pt x="1173" y="0"/>
                    </a:moveTo>
                    <a:cubicBezTo>
                      <a:pt x="1168" y="0"/>
                      <a:pt x="1163" y="0"/>
                      <a:pt x="1157" y="1"/>
                    </a:cubicBezTo>
                    <a:cubicBezTo>
                      <a:pt x="1" y="70"/>
                      <a:pt x="134" y="6844"/>
                      <a:pt x="498" y="7018"/>
                    </a:cubicBezTo>
                    <a:cubicBezTo>
                      <a:pt x="747" y="7141"/>
                      <a:pt x="945" y="7219"/>
                      <a:pt x="1171" y="7219"/>
                    </a:cubicBezTo>
                    <a:cubicBezTo>
                      <a:pt x="1370" y="7219"/>
                      <a:pt x="1592" y="7159"/>
                      <a:pt x="1892" y="7018"/>
                    </a:cubicBezTo>
                    <a:cubicBezTo>
                      <a:pt x="2526" y="6718"/>
                      <a:pt x="2316" y="0"/>
                      <a:pt x="1173"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4671800" y="3182250"/>
                <a:ext cx="117425" cy="200775"/>
              </a:xfrm>
              <a:custGeom>
                <a:rect b="b" l="l" r="r" t="t"/>
                <a:pathLst>
                  <a:path extrusionOk="0" h="8031" w="4697">
                    <a:moveTo>
                      <a:pt x="1594" y="1"/>
                    </a:moveTo>
                    <a:cubicBezTo>
                      <a:pt x="1583" y="1"/>
                      <a:pt x="1575" y="7"/>
                      <a:pt x="1570" y="19"/>
                    </a:cubicBezTo>
                    <a:cubicBezTo>
                      <a:pt x="528" y="2444"/>
                      <a:pt x="1" y="7044"/>
                      <a:pt x="1130" y="7709"/>
                    </a:cubicBezTo>
                    <a:cubicBezTo>
                      <a:pt x="1506" y="7933"/>
                      <a:pt x="1854" y="8031"/>
                      <a:pt x="2170" y="8031"/>
                    </a:cubicBezTo>
                    <a:cubicBezTo>
                      <a:pt x="2720" y="8031"/>
                      <a:pt x="3176" y="7737"/>
                      <a:pt x="3525" y="7303"/>
                    </a:cubicBezTo>
                    <a:cubicBezTo>
                      <a:pt x="4696" y="5863"/>
                      <a:pt x="1921" y="1"/>
                      <a:pt x="159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4655900" y="3288375"/>
                <a:ext cx="58300" cy="99775"/>
              </a:xfrm>
              <a:custGeom>
                <a:rect b="b" l="l" r="r" t="t"/>
                <a:pathLst>
                  <a:path extrusionOk="0" h="3991" w="2332">
                    <a:moveTo>
                      <a:pt x="787" y="0"/>
                    </a:moveTo>
                    <a:cubicBezTo>
                      <a:pt x="782" y="0"/>
                      <a:pt x="778" y="3"/>
                      <a:pt x="776" y="9"/>
                    </a:cubicBezTo>
                    <a:cubicBezTo>
                      <a:pt x="262" y="1219"/>
                      <a:pt x="1" y="3499"/>
                      <a:pt x="556" y="3835"/>
                    </a:cubicBezTo>
                    <a:cubicBezTo>
                      <a:pt x="743" y="3943"/>
                      <a:pt x="916" y="3991"/>
                      <a:pt x="1072" y="3991"/>
                    </a:cubicBezTo>
                    <a:cubicBezTo>
                      <a:pt x="1348" y="3991"/>
                      <a:pt x="1575" y="3845"/>
                      <a:pt x="1747" y="3632"/>
                    </a:cubicBezTo>
                    <a:cubicBezTo>
                      <a:pt x="2332" y="2913"/>
                      <a:pt x="952" y="0"/>
                      <a:pt x="787"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4603850" y="3303850"/>
                <a:ext cx="85525" cy="99875"/>
              </a:xfrm>
              <a:custGeom>
                <a:rect b="b" l="l" r="r" t="t"/>
                <a:pathLst>
                  <a:path extrusionOk="0" h="3995" w="3421">
                    <a:moveTo>
                      <a:pt x="1152" y="1"/>
                    </a:moveTo>
                    <a:cubicBezTo>
                      <a:pt x="1144" y="1"/>
                      <a:pt x="1138" y="4"/>
                      <a:pt x="1134" y="10"/>
                    </a:cubicBezTo>
                    <a:cubicBezTo>
                      <a:pt x="376" y="1213"/>
                      <a:pt x="0" y="3499"/>
                      <a:pt x="822" y="3833"/>
                    </a:cubicBezTo>
                    <a:cubicBezTo>
                      <a:pt x="1098" y="3946"/>
                      <a:pt x="1352" y="3995"/>
                      <a:pt x="1584" y="3995"/>
                    </a:cubicBezTo>
                    <a:cubicBezTo>
                      <a:pt x="1984" y="3995"/>
                      <a:pt x="2316" y="3850"/>
                      <a:pt x="2569" y="3638"/>
                    </a:cubicBezTo>
                    <a:cubicBezTo>
                      <a:pt x="3421" y="2926"/>
                      <a:pt x="1392" y="1"/>
                      <a:pt x="1152"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4563650" y="3314375"/>
                <a:ext cx="71175" cy="98750"/>
              </a:xfrm>
              <a:custGeom>
                <a:rect b="b" l="l" r="r" t="t"/>
                <a:pathLst>
                  <a:path extrusionOk="0" h="3950" w="2847">
                    <a:moveTo>
                      <a:pt x="554" y="0"/>
                    </a:moveTo>
                    <a:cubicBezTo>
                      <a:pt x="546" y="0"/>
                      <a:pt x="541" y="3"/>
                      <a:pt x="538" y="11"/>
                    </a:cubicBezTo>
                    <a:cubicBezTo>
                      <a:pt x="46" y="1260"/>
                      <a:pt x="0" y="3569"/>
                      <a:pt x="746" y="3841"/>
                    </a:cubicBezTo>
                    <a:cubicBezTo>
                      <a:pt x="950" y="3917"/>
                      <a:pt x="1138" y="3950"/>
                      <a:pt x="1307" y="3950"/>
                    </a:cubicBezTo>
                    <a:cubicBezTo>
                      <a:pt x="1700" y="3950"/>
                      <a:pt x="2000" y="3771"/>
                      <a:pt x="2209" y="3517"/>
                    </a:cubicBezTo>
                    <a:cubicBezTo>
                      <a:pt x="2846" y="2740"/>
                      <a:pt x="776" y="0"/>
                      <a:pt x="554"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4792875" y="3285725"/>
                <a:ext cx="71225" cy="98775"/>
              </a:xfrm>
              <a:custGeom>
                <a:rect b="b" l="l" r="r" t="t"/>
                <a:pathLst>
                  <a:path extrusionOk="0" h="3951" w="2849">
                    <a:moveTo>
                      <a:pt x="554" y="1"/>
                    </a:moveTo>
                    <a:cubicBezTo>
                      <a:pt x="546" y="1"/>
                      <a:pt x="541" y="4"/>
                      <a:pt x="538" y="11"/>
                    </a:cubicBezTo>
                    <a:cubicBezTo>
                      <a:pt x="41" y="1268"/>
                      <a:pt x="1" y="3570"/>
                      <a:pt x="741" y="3842"/>
                    </a:cubicBezTo>
                    <a:cubicBezTo>
                      <a:pt x="947" y="3917"/>
                      <a:pt x="1135" y="3950"/>
                      <a:pt x="1306" y="3950"/>
                    </a:cubicBezTo>
                    <a:cubicBezTo>
                      <a:pt x="1701" y="3950"/>
                      <a:pt x="2001" y="3772"/>
                      <a:pt x="2211" y="3517"/>
                    </a:cubicBezTo>
                    <a:cubicBezTo>
                      <a:pt x="2848" y="2741"/>
                      <a:pt x="771" y="1"/>
                      <a:pt x="55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4826125" y="3290625"/>
                <a:ext cx="75950" cy="98450"/>
              </a:xfrm>
              <a:custGeom>
                <a:rect b="b" l="l" r="r" t="t"/>
                <a:pathLst>
                  <a:path extrusionOk="0" h="3938" w="3038">
                    <a:moveTo>
                      <a:pt x="2086" y="1"/>
                    </a:moveTo>
                    <a:cubicBezTo>
                      <a:pt x="2081" y="1"/>
                      <a:pt x="2077" y="3"/>
                      <a:pt x="2073" y="7"/>
                    </a:cubicBezTo>
                    <a:cubicBezTo>
                      <a:pt x="1055" y="1013"/>
                      <a:pt x="1" y="3131"/>
                      <a:pt x="574" y="3606"/>
                    </a:cubicBezTo>
                    <a:cubicBezTo>
                      <a:pt x="858" y="3842"/>
                      <a:pt x="1148" y="3938"/>
                      <a:pt x="1424" y="3938"/>
                    </a:cubicBezTo>
                    <a:cubicBezTo>
                      <a:pt x="1661" y="3938"/>
                      <a:pt x="1887" y="3868"/>
                      <a:pt x="2089" y="3756"/>
                    </a:cubicBezTo>
                    <a:cubicBezTo>
                      <a:pt x="3038" y="3230"/>
                      <a:pt x="2285" y="1"/>
                      <a:pt x="208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4866200" y="3297675"/>
                <a:ext cx="77200" cy="120150"/>
              </a:xfrm>
              <a:custGeom>
                <a:rect b="b" l="l" r="r" t="t"/>
                <a:pathLst>
                  <a:path extrusionOk="0" h="4806" w="3088">
                    <a:moveTo>
                      <a:pt x="2353" y="0"/>
                    </a:moveTo>
                    <a:cubicBezTo>
                      <a:pt x="2348" y="0"/>
                      <a:pt x="2343" y="3"/>
                      <a:pt x="2338" y="8"/>
                    </a:cubicBezTo>
                    <a:cubicBezTo>
                      <a:pt x="1228" y="1281"/>
                      <a:pt x="0" y="3896"/>
                      <a:pt x="550" y="4446"/>
                    </a:cubicBezTo>
                    <a:cubicBezTo>
                      <a:pt x="806" y="4701"/>
                      <a:pt x="1076" y="4805"/>
                      <a:pt x="1341" y="4805"/>
                    </a:cubicBezTo>
                    <a:cubicBezTo>
                      <a:pt x="1599" y="4805"/>
                      <a:pt x="1852" y="4706"/>
                      <a:pt x="2083" y="4550"/>
                    </a:cubicBezTo>
                    <a:cubicBezTo>
                      <a:pt x="3087" y="3862"/>
                      <a:pt x="2552" y="0"/>
                      <a:pt x="2353"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4985525" y="3280475"/>
                <a:ext cx="73575" cy="123450"/>
              </a:xfrm>
              <a:custGeom>
                <a:rect b="b" l="l" r="r" t="t"/>
                <a:pathLst>
                  <a:path extrusionOk="0" h="4938" w="2943">
                    <a:moveTo>
                      <a:pt x="1134" y="0"/>
                    </a:moveTo>
                    <a:cubicBezTo>
                      <a:pt x="1127" y="0"/>
                      <a:pt x="1121" y="4"/>
                      <a:pt x="1117" y="13"/>
                    </a:cubicBezTo>
                    <a:cubicBezTo>
                      <a:pt x="423" y="1558"/>
                      <a:pt x="1" y="4416"/>
                      <a:pt x="690" y="4781"/>
                    </a:cubicBezTo>
                    <a:cubicBezTo>
                      <a:pt x="894" y="4890"/>
                      <a:pt x="1086" y="4937"/>
                      <a:pt x="1264" y="4937"/>
                    </a:cubicBezTo>
                    <a:cubicBezTo>
                      <a:pt x="1635" y="4937"/>
                      <a:pt x="1946" y="4730"/>
                      <a:pt x="2188" y="4434"/>
                    </a:cubicBezTo>
                    <a:cubicBezTo>
                      <a:pt x="2942" y="3494"/>
                      <a:pt x="1344" y="0"/>
                      <a:pt x="1134"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4747025" y="3211450"/>
                <a:ext cx="75725" cy="173675"/>
              </a:xfrm>
              <a:custGeom>
                <a:rect b="b" l="l" r="r" t="t"/>
                <a:pathLst>
                  <a:path extrusionOk="0" h="6947" w="3029">
                    <a:moveTo>
                      <a:pt x="1832" y="1"/>
                    </a:moveTo>
                    <a:cubicBezTo>
                      <a:pt x="1826" y="1"/>
                      <a:pt x="1821" y="6"/>
                      <a:pt x="1817" y="15"/>
                    </a:cubicBezTo>
                    <a:cubicBezTo>
                      <a:pt x="886" y="1976"/>
                      <a:pt x="1" y="5858"/>
                      <a:pt x="609" y="6552"/>
                    </a:cubicBezTo>
                    <a:cubicBezTo>
                      <a:pt x="855" y="6829"/>
                      <a:pt x="1097" y="6946"/>
                      <a:pt x="1327" y="6946"/>
                    </a:cubicBezTo>
                    <a:cubicBezTo>
                      <a:pt x="1620" y="6946"/>
                      <a:pt x="1892" y="6755"/>
                      <a:pt x="2129" y="6460"/>
                    </a:cubicBezTo>
                    <a:cubicBezTo>
                      <a:pt x="3029" y="5347"/>
                      <a:pt x="2033" y="1"/>
                      <a:pt x="1832"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4571200" y="3242825"/>
                <a:ext cx="89275" cy="143650"/>
              </a:xfrm>
              <a:custGeom>
                <a:rect b="b" l="l" r="r" t="t"/>
                <a:pathLst>
                  <a:path extrusionOk="0" h="5746" w="3571">
                    <a:moveTo>
                      <a:pt x="1409" y="1"/>
                    </a:moveTo>
                    <a:cubicBezTo>
                      <a:pt x="1400" y="1"/>
                      <a:pt x="1390" y="2"/>
                      <a:pt x="1381" y="4"/>
                    </a:cubicBezTo>
                    <a:cubicBezTo>
                      <a:pt x="719" y="158"/>
                      <a:pt x="0" y="5746"/>
                      <a:pt x="1590" y="5746"/>
                    </a:cubicBezTo>
                    <a:cubicBezTo>
                      <a:pt x="1610" y="5746"/>
                      <a:pt x="1632" y="5745"/>
                      <a:pt x="1653" y="5743"/>
                    </a:cubicBezTo>
                    <a:cubicBezTo>
                      <a:pt x="3571" y="5571"/>
                      <a:pt x="2100" y="1"/>
                      <a:pt x="1409"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4661975" y="3335175"/>
                <a:ext cx="9575" cy="66125"/>
              </a:xfrm>
              <a:custGeom>
                <a:rect b="b" l="l" r="r" t="t"/>
                <a:pathLst>
                  <a:path extrusionOk="0" h="2645" w="383">
                    <a:moveTo>
                      <a:pt x="227" y="1"/>
                    </a:moveTo>
                    <a:lnTo>
                      <a:pt x="1" y="6"/>
                    </a:lnTo>
                    <a:lnTo>
                      <a:pt x="158" y="2644"/>
                    </a:lnTo>
                    <a:lnTo>
                      <a:pt x="383" y="2639"/>
                    </a:lnTo>
                    <a:lnTo>
                      <a:pt x="227"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4611925" y="3346175"/>
                <a:ext cx="9575" cy="66250"/>
              </a:xfrm>
              <a:custGeom>
                <a:rect b="b" l="l" r="r" t="t"/>
                <a:pathLst>
                  <a:path extrusionOk="0" h="2650" w="383">
                    <a:moveTo>
                      <a:pt x="221" y="1"/>
                    </a:moveTo>
                    <a:lnTo>
                      <a:pt x="1" y="12"/>
                    </a:lnTo>
                    <a:lnTo>
                      <a:pt x="157" y="2650"/>
                    </a:lnTo>
                    <a:lnTo>
                      <a:pt x="382" y="2639"/>
                    </a:lnTo>
                    <a:lnTo>
                      <a:pt x="221"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4864775" y="3333025"/>
                <a:ext cx="3775" cy="36475"/>
              </a:xfrm>
              <a:custGeom>
                <a:rect b="b" l="l" r="r" t="t"/>
                <a:pathLst>
                  <a:path extrusionOk="0" h="1459" w="151">
                    <a:moveTo>
                      <a:pt x="6" y="1"/>
                    </a:moveTo>
                    <a:lnTo>
                      <a:pt x="0" y="1458"/>
                    </a:lnTo>
                    <a:lnTo>
                      <a:pt x="145" y="1458"/>
                    </a:lnTo>
                    <a:lnTo>
                      <a:pt x="150" y="6"/>
                    </a:lnTo>
                    <a:lnTo>
                      <a:pt x="6"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4818325" y="3343125"/>
                <a:ext cx="3800" cy="36475"/>
              </a:xfrm>
              <a:custGeom>
                <a:rect b="b" l="l" r="r" t="t"/>
                <a:pathLst>
                  <a:path extrusionOk="0" h="1459" w="152">
                    <a:moveTo>
                      <a:pt x="6" y="1"/>
                    </a:moveTo>
                    <a:lnTo>
                      <a:pt x="0" y="1453"/>
                    </a:lnTo>
                    <a:lnTo>
                      <a:pt x="145" y="1459"/>
                    </a:lnTo>
                    <a:lnTo>
                      <a:pt x="152"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4767425" y="3339800"/>
                <a:ext cx="3650" cy="36475"/>
              </a:xfrm>
              <a:custGeom>
                <a:rect b="b" l="l" r="r" t="t"/>
                <a:pathLst>
                  <a:path extrusionOk="0" h="1459" w="146">
                    <a:moveTo>
                      <a:pt x="1" y="0"/>
                    </a:moveTo>
                    <a:lnTo>
                      <a:pt x="1" y="1458"/>
                    </a:lnTo>
                    <a:lnTo>
                      <a:pt x="140" y="1458"/>
                    </a:lnTo>
                    <a:lnTo>
                      <a:pt x="145" y="7"/>
                    </a:lnTo>
                    <a:lnTo>
                      <a:pt x="1" y="0"/>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4589050" y="3182875"/>
                <a:ext cx="120550" cy="181675"/>
              </a:xfrm>
              <a:custGeom>
                <a:rect b="b" l="l" r="r" t="t"/>
                <a:pathLst>
                  <a:path extrusionOk="0" h="7267" w="4822">
                    <a:moveTo>
                      <a:pt x="2672" y="0"/>
                    </a:moveTo>
                    <a:cubicBezTo>
                      <a:pt x="0" y="0"/>
                      <a:pt x="1929" y="7267"/>
                      <a:pt x="2960" y="7267"/>
                    </a:cubicBezTo>
                    <a:cubicBezTo>
                      <a:pt x="2975" y="7267"/>
                      <a:pt x="2990" y="7265"/>
                      <a:pt x="3005" y="7262"/>
                    </a:cubicBezTo>
                    <a:cubicBezTo>
                      <a:pt x="4255" y="6990"/>
                      <a:pt x="4821" y="3866"/>
                      <a:pt x="4699" y="2987"/>
                    </a:cubicBezTo>
                    <a:cubicBezTo>
                      <a:pt x="4491" y="1470"/>
                      <a:pt x="3393" y="58"/>
                      <a:pt x="2814" y="7"/>
                    </a:cubicBezTo>
                    <a:cubicBezTo>
                      <a:pt x="2765" y="3"/>
                      <a:pt x="2718" y="0"/>
                      <a:pt x="2672"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4826200" y="3194225"/>
                <a:ext cx="77050" cy="148750"/>
              </a:xfrm>
              <a:custGeom>
                <a:rect b="b" l="l" r="r" t="t"/>
                <a:pathLst>
                  <a:path extrusionOk="0" h="5950" w="3082">
                    <a:moveTo>
                      <a:pt x="1445" y="0"/>
                    </a:moveTo>
                    <a:cubicBezTo>
                      <a:pt x="0" y="0"/>
                      <a:pt x="172" y="5670"/>
                      <a:pt x="681" y="5807"/>
                    </a:cubicBezTo>
                    <a:cubicBezTo>
                      <a:pt x="1005" y="5895"/>
                      <a:pt x="1258" y="5949"/>
                      <a:pt x="1526" y="5949"/>
                    </a:cubicBezTo>
                    <a:cubicBezTo>
                      <a:pt x="1784" y="5949"/>
                      <a:pt x="2057" y="5899"/>
                      <a:pt x="2422" y="5783"/>
                    </a:cubicBezTo>
                    <a:cubicBezTo>
                      <a:pt x="3082" y="5569"/>
                      <a:pt x="3065" y="635"/>
                      <a:pt x="1717" y="61"/>
                    </a:cubicBezTo>
                    <a:cubicBezTo>
                      <a:pt x="1621" y="20"/>
                      <a:pt x="1530" y="0"/>
                      <a:pt x="1445"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4786175" y="3232375"/>
                <a:ext cx="60400" cy="123600"/>
              </a:xfrm>
              <a:custGeom>
                <a:rect b="b" l="l" r="r" t="t"/>
                <a:pathLst>
                  <a:path extrusionOk="0" h="4944" w="2416">
                    <a:moveTo>
                      <a:pt x="1132" y="1"/>
                    </a:moveTo>
                    <a:cubicBezTo>
                      <a:pt x="0" y="1"/>
                      <a:pt x="135" y="4710"/>
                      <a:pt x="535" y="4825"/>
                    </a:cubicBezTo>
                    <a:cubicBezTo>
                      <a:pt x="788" y="4898"/>
                      <a:pt x="985" y="4943"/>
                      <a:pt x="1195" y="4943"/>
                    </a:cubicBezTo>
                    <a:cubicBezTo>
                      <a:pt x="1398" y="4943"/>
                      <a:pt x="1613" y="4901"/>
                      <a:pt x="1900" y="4801"/>
                    </a:cubicBezTo>
                    <a:cubicBezTo>
                      <a:pt x="2415" y="4628"/>
                      <a:pt x="2397" y="526"/>
                      <a:pt x="1345" y="51"/>
                    </a:cubicBezTo>
                    <a:cubicBezTo>
                      <a:pt x="1269" y="17"/>
                      <a:pt x="1199" y="1"/>
                      <a:pt x="1132"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4730400" y="3200625"/>
                <a:ext cx="71450" cy="152100"/>
              </a:xfrm>
              <a:custGeom>
                <a:rect b="b" l="l" r="r" t="t"/>
                <a:pathLst>
                  <a:path extrusionOk="0" h="6084" w="2858">
                    <a:moveTo>
                      <a:pt x="1188" y="1"/>
                    </a:moveTo>
                    <a:cubicBezTo>
                      <a:pt x="1178" y="1"/>
                      <a:pt x="1167" y="1"/>
                      <a:pt x="1157" y="2"/>
                    </a:cubicBezTo>
                    <a:cubicBezTo>
                      <a:pt x="0" y="106"/>
                      <a:pt x="481" y="5810"/>
                      <a:pt x="845" y="5944"/>
                    </a:cubicBezTo>
                    <a:cubicBezTo>
                      <a:pt x="1080" y="6029"/>
                      <a:pt x="1270" y="6084"/>
                      <a:pt x="1476" y="6084"/>
                    </a:cubicBezTo>
                    <a:cubicBezTo>
                      <a:pt x="1690" y="6084"/>
                      <a:pt x="1921" y="6025"/>
                      <a:pt x="2239" y="5880"/>
                    </a:cubicBezTo>
                    <a:cubicBezTo>
                      <a:pt x="2858" y="5605"/>
                      <a:pt x="2318" y="1"/>
                      <a:pt x="1188"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1586775" y="2882825"/>
                <a:ext cx="289000" cy="536150"/>
              </a:xfrm>
              <a:custGeom>
                <a:rect b="b" l="l" r="r" t="t"/>
                <a:pathLst>
                  <a:path extrusionOk="0" h="21446" w="11560">
                    <a:moveTo>
                      <a:pt x="7471" y="0"/>
                    </a:moveTo>
                    <a:cubicBezTo>
                      <a:pt x="7455" y="0"/>
                      <a:pt x="7439" y="2"/>
                      <a:pt x="7423" y="4"/>
                    </a:cubicBezTo>
                    <a:cubicBezTo>
                      <a:pt x="5948" y="229"/>
                      <a:pt x="5936" y="10990"/>
                      <a:pt x="5960" y="13854"/>
                    </a:cubicBezTo>
                    <a:cubicBezTo>
                      <a:pt x="5921" y="11662"/>
                      <a:pt x="5687" y="5066"/>
                      <a:pt x="4291" y="5066"/>
                    </a:cubicBezTo>
                    <a:cubicBezTo>
                      <a:pt x="4229" y="5066"/>
                      <a:pt x="4164" y="5079"/>
                      <a:pt x="4096" y="5107"/>
                    </a:cubicBezTo>
                    <a:cubicBezTo>
                      <a:pt x="2234" y="5876"/>
                      <a:pt x="4589" y="14936"/>
                      <a:pt x="4589" y="14936"/>
                    </a:cubicBezTo>
                    <a:cubicBezTo>
                      <a:pt x="4589" y="14936"/>
                      <a:pt x="3193" y="13838"/>
                      <a:pt x="1931" y="13838"/>
                    </a:cubicBezTo>
                    <a:cubicBezTo>
                      <a:pt x="1641" y="13838"/>
                      <a:pt x="1357" y="13896"/>
                      <a:pt x="1100" y="14039"/>
                    </a:cubicBezTo>
                    <a:cubicBezTo>
                      <a:pt x="0" y="14653"/>
                      <a:pt x="1575" y="17037"/>
                      <a:pt x="2263" y="17985"/>
                    </a:cubicBezTo>
                    <a:cubicBezTo>
                      <a:pt x="2171" y="17930"/>
                      <a:pt x="2054" y="17891"/>
                      <a:pt x="1903" y="17891"/>
                    </a:cubicBezTo>
                    <a:cubicBezTo>
                      <a:pt x="1771" y="17891"/>
                      <a:pt x="1613" y="17921"/>
                      <a:pt x="1423" y="17996"/>
                    </a:cubicBezTo>
                    <a:cubicBezTo>
                      <a:pt x="446" y="18378"/>
                      <a:pt x="857" y="19911"/>
                      <a:pt x="1262" y="21445"/>
                    </a:cubicBezTo>
                    <a:lnTo>
                      <a:pt x="11559" y="17742"/>
                    </a:lnTo>
                    <a:cubicBezTo>
                      <a:pt x="11559" y="17742"/>
                      <a:pt x="10750" y="8554"/>
                      <a:pt x="9778" y="8428"/>
                    </a:cubicBezTo>
                    <a:cubicBezTo>
                      <a:pt x="9765" y="8426"/>
                      <a:pt x="9753" y="8426"/>
                      <a:pt x="9740" y="8426"/>
                    </a:cubicBezTo>
                    <a:cubicBezTo>
                      <a:pt x="8929" y="8426"/>
                      <a:pt x="8760" y="11983"/>
                      <a:pt x="8731" y="12923"/>
                    </a:cubicBezTo>
                    <a:cubicBezTo>
                      <a:pt x="8771" y="11205"/>
                      <a:pt x="8993" y="0"/>
                      <a:pt x="7471"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1847425" y="3165550"/>
                <a:ext cx="1165750" cy="356375"/>
              </a:xfrm>
              <a:custGeom>
                <a:rect b="b" l="l" r="r" t="t"/>
                <a:pathLst>
                  <a:path extrusionOk="0" h="14255" w="46630">
                    <a:moveTo>
                      <a:pt x="46" y="0"/>
                    </a:moveTo>
                    <a:lnTo>
                      <a:pt x="0" y="9111"/>
                    </a:lnTo>
                    <a:lnTo>
                      <a:pt x="46630" y="14254"/>
                    </a:lnTo>
                    <a:lnTo>
                      <a:pt x="46630" y="0"/>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522850" y="3195175"/>
                <a:ext cx="264850" cy="250250"/>
              </a:xfrm>
              <a:custGeom>
                <a:rect b="b" l="l" r="r" t="t"/>
                <a:pathLst>
                  <a:path extrusionOk="0" h="10010" w="10594">
                    <a:moveTo>
                      <a:pt x="0" y="1"/>
                    </a:moveTo>
                    <a:lnTo>
                      <a:pt x="0" y="8962"/>
                    </a:lnTo>
                    <a:lnTo>
                      <a:pt x="10593" y="10009"/>
                    </a:lnTo>
                    <a:lnTo>
                      <a:pt x="10593" y="1"/>
                    </a:ln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682375" y="3195175"/>
                <a:ext cx="2350" cy="250250"/>
              </a:xfrm>
              <a:custGeom>
                <a:rect b="b" l="l" r="r" t="t"/>
                <a:pathLst>
                  <a:path extrusionOk="0" h="10010" w="94">
                    <a:moveTo>
                      <a:pt x="1" y="1"/>
                    </a:moveTo>
                    <a:lnTo>
                      <a:pt x="1" y="10009"/>
                    </a:lnTo>
                    <a:lnTo>
                      <a:pt x="94" y="10009"/>
                    </a:lnTo>
                    <a:lnTo>
                      <a:pt x="94"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738800" y="3195175"/>
                <a:ext cx="2350" cy="250250"/>
              </a:xfrm>
              <a:custGeom>
                <a:rect b="b" l="l" r="r" t="t"/>
                <a:pathLst>
                  <a:path extrusionOk="0" h="10010" w="94">
                    <a:moveTo>
                      <a:pt x="0" y="1"/>
                    </a:moveTo>
                    <a:lnTo>
                      <a:pt x="0" y="10009"/>
                    </a:lnTo>
                    <a:lnTo>
                      <a:pt x="93" y="10009"/>
                    </a:lnTo>
                    <a:lnTo>
                      <a:pt x="93"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2625975" y="3195175"/>
                <a:ext cx="2350" cy="250250"/>
              </a:xfrm>
              <a:custGeom>
                <a:rect b="b" l="l" r="r" t="t"/>
                <a:pathLst>
                  <a:path extrusionOk="0" h="10010" w="94">
                    <a:moveTo>
                      <a:pt x="1" y="1"/>
                    </a:moveTo>
                    <a:lnTo>
                      <a:pt x="1" y="10009"/>
                    </a:lnTo>
                    <a:lnTo>
                      <a:pt x="94" y="10009"/>
                    </a:lnTo>
                    <a:lnTo>
                      <a:pt x="94"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569575" y="3195175"/>
                <a:ext cx="2350" cy="250250"/>
              </a:xfrm>
              <a:custGeom>
                <a:rect b="b" l="l" r="r" t="t"/>
                <a:pathLst>
                  <a:path extrusionOk="0" h="10010" w="94">
                    <a:moveTo>
                      <a:pt x="0" y="1"/>
                    </a:moveTo>
                    <a:lnTo>
                      <a:pt x="0" y="10009"/>
                    </a:lnTo>
                    <a:lnTo>
                      <a:pt x="93" y="10009"/>
                    </a:lnTo>
                    <a:lnTo>
                      <a:pt x="93"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1848575" y="3171900"/>
                <a:ext cx="1164600" cy="32550"/>
              </a:xfrm>
              <a:custGeom>
                <a:rect b="b" l="l" r="r" t="t"/>
                <a:pathLst>
                  <a:path extrusionOk="0" h="1302" w="46584">
                    <a:moveTo>
                      <a:pt x="0" y="0"/>
                    </a:moveTo>
                    <a:lnTo>
                      <a:pt x="0" y="1301"/>
                    </a:lnTo>
                    <a:lnTo>
                      <a:pt x="46584" y="1301"/>
                    </a:lnTo>
                    <a:lnTo>
                      <a:pt x="46584" y="0"/>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2518650" y="3177250"/>
                <a:ext cx="13625" cy="226950"/>
              </a:xfrm>
              <a:custGeom>
                <a:rect b="b" l="l" r="r" t="t"/>
                <a:pathLst>
                  <a:path extrusionOk="0" h="9078" w="545">
                    <a:moveTo>
                      <a:pt x="0" y="0"/>
                    </a:moveTo>
                    <a:lnTo>
                      <a:pt x="0" y="9078"/>
                    </a:lnTo>
                    <a:lnTo>
                      <a:pt x="545" y="9078"/>
                    </a:lnTo>
                    <a:lnTo>
                      <a:pt x="5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1847425" y="3222225"/>
                <a:ext cx="578525" cy="299700"/>
              </a:xfrm>
              <a:custGeom>
                <a:rect b="b" l="l" r="r" t="t"/>
                <a:pathLst>
                  <a:path extrusionOk="0" h="11988" w="23141">
                    <a:moveTo>
                      <a:pt x="23" y="1"/>
                    </a:moveTo>
                    <a:lnTo>
                      <a:pt x="0" y="7661"/>
                    </a:lnTo>
                    <a:lnTo>
                      <a:pt x="23141" y="11987"/>
                    </a:lnTo>
                    <a:lnTo>
                      <a:pt x="23141"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2334975" y="3259675"/>
                <a:ext cx="38050" cy="75675"/>
              </a:xfrm>
              <a:custGeom>
                <a:rect b="b" l="l" r="r" t="t"/>
                <a:pathLst>
                  <a:path extrusionOk="0" h="3027" w="1522">
                    <a:moveTo>
                      <a:pt x="1" y="1"/>
                    </a:moveTo>
                    <a:lnTo>
                      <a:pt x="1" y="3026"/>
                    </a:lnTo>
                    <a:lnTo>
                      <a:pt x="1521" y="3026"/>
                    </a:lnTo>
                    <a:lnTo>
                      <a:pt x="1521"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2339600" y="3264300"/>
                <a:ext cx="28800" cy="66425"/>
              </a:xfrm>
              <a:custGeom>
                <a:rect b="b" l="l" r="r" t="t"/>
                <a:pathLst>
                  <a:path extrusionOk="0" h="2657" w="1152">
                    <a:moveTo>
                      <a:pt x="1" y="0"/>
                    </a:moveTo>
                    <a:lnTo>
                      <a:pt x="1" y="2657"/>
                    </a:lnTo>
                    <a:lnTo>
                      <a:pt x="1152" y="2657"/>
                    </a:lnTo>
                    <a:lnTo>
                      <a:pt x="115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2272775" y="3259675"/>
                <a:ext cx="37950" cy="75675"/>
              </a:xfrm>
              <a:custGeom>
                <a:rect b="b" l="l" r="r" t="t"/>
                <a:pathLst>
                  <a:path extrusionOk="0" h="3027" w="1518">
                    <a:moveTo>
                      <a:pt x="1" y="1"/>
                    </a:moveTo>
                    <a:lnTo>
                      <a:pt x="1" y="3026"/>
                    </a:lnTo>
                    <a:lnTo>
                      <a:pt x="1517" y="3026"/>
                    </a:lnTo>
                    <a:lnTo>
                      <a:pt x="1517"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2210450" y="3259675"/>
                <a:ext cx="38050" cy="75675"/>
              </a:xfrm>
              <a:custGeom>
                <a:rect b="b" l="l" r="r" t="t"/>
                <a:pathLst>
                  <a:path extrusionOk="0" h="3027" w="1522">
                    <a:moveTo>
                      <a:pt x="0" y="1"/>
                    </a:moveTo>
                    <a:lnTo>
                      <a:pt x="0" y="3026"/>
                    </a:lnTo>
                    <a:lnTo>
                      <a:pt x="1522" y="3026"/>
                    </a:lnTo>
                    <a:lnTo>
                      <a:pt x="1522"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2806200" y="3235525"/>
                <a:ext cx="205825" cy="275250"/>
              </a:xfrm>
              <a:custGeom>
                <a:rect b="b" l="l" r="r" t="t"/>
                <a:pathLst>
                  <a:path extrusionOk="0" h="11010" w="8233">
                    <a:moveTo>
                      <a:pt x="1" y="0"/>
                    </a:moveTo>
                    <a:lnTo>
                      <a:pt x="1" y="11010"/>
                    </a:lnTo>
                    <a:lnTo>
                      <a:pt x="8233" y="11010"/>
                    </a:lnTo>
                    <a:lnTo>
                      <a:pt x="8233" y="0"/>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2812425" y="3242325"/>
                <a:ext cx="203075" cy="275125"/>
              </a:xfrm>
              <a:custGeom>
                <a:rect b="b" l="l" r="r" t="t"/>
                <a:pathLst>
                  <a:path extrusionOk="0" h="11005" w="8123">
                    <a:moveTo>
                      <a:pt x="0" y="0"/>
                    </a:moveTo>
                    <a:lnTo>
                      <a:pt x="0" y="11004"/>
                    </a:lnTo>
                    <a:lnTo>
                      <a:pt x="8123" y="11004"/>
                    </a:lnTo>
                    <a:lnTo>
                      <a:pt x="80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2812425" y="3242325"/>
                <a:ext cx="201900" cy="275125"/>
              </a:xfrm>
              <a:custGeom>
                <a:rect b="b" l="l" r="r" t="t"/>
                <a:pathLst>
                  <a:path extrusionOk="0" h="11005" w="8076">
                    <a:moveTo>
                      <a:pt x="0" y="0"/>
                    </a:moveTo>
                    <a:lnTo>
                      <a:pt x="0" y="11004"/>
                    </a:lnTo>
                    <a:lnTo>
                      <a:pt x="1221" y="11004"/>
                    </a:lnTo>
                    <a:lnTo>
                      <a:pt x="1221" y="1678"/>
                    </a:lnTo>
                    <a:lnTo>
                      <a:pt x="8076" y="1678"/>
                    </a:lnTo>
                    <a:lnTo>
                      <a:pt x="807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2933050" y="3238725"/>
                <a:ext cx="5500" cy="220575"/>
              </a:xfrm>
              <a:custGeom>
                <a:rect b="b" l="l" r="r" t="t"/>
                <a:pathLst>
                  <a:path extrusionOk="0" h="8823" w="220">
                    <a:moveTo>
                      <a:pt x="0" y="0"/>
                    </a:moveTo>
                    <a:lnTo>
                      <a:pt x="0" y="8822"/>
                    </a:lnTo>
                    <a:lnTo>
                      <a:pt x="220" y="8822"/>
                    </a:lnTo>
                    <a:lnTo>
                      <a:pt x="220" y="0"/>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3142900" y="3383400"/>
                <a:ext cx="3103125" cy="235150"/>
              </a:xfrm>
              <a:custGeom>
                <a:rect b="b" l="l" r="r" t="t"/>
                <a:pathLst>
                  <a:path extrusionOk="0" h="9406" w="124125">
                    <a:moveTo>
                      <a:pt x="55489" y="1"/>
                    </a:moveTo>
                    <a:cubicBezTo>
                      <a:pt x="53412" y="1"/>
                      <a:pt x="51349" y="20"/>
                      <a:pt x="49314" y="61"/>
                    </a:cubicBezTo>
                    <a:cubicBezTo>
                      <a:pt x="27909" y="490"/>
                      <a:pt x="7059" y="1387"/>
                      <a:pt x="1" y="3278"/>
                    </a:cubicBezTo>
                    <a:lnTo>
                      <a:pt x="101296" y="9406"/>
                    </a:lnTo>
                    <a:cubicBezTo>
                      <a:pt x="101296" y="9406"/>
                      <a:pt x="124124" y="6565"/>
                      <a:pt x="107510" y="3238"/>
                    </a:cubicBezTo>
                    <a:cubicBezTo>
                      <a:pt x="103073" y="2352"/>
                      <a:pt x="78477" y="1"/>
                      <a:pt x="55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2833650" y="3320925"/>
                <a:ext cx="1399950" cy="245850"/>
              </a:xfrm>
              <a:custGeom>
                <a:rect b="b" l="l" r="r" t="t"/>
                <a:pathLst>
                  <a:path extrusionOk="0" h="9834" w="55998">
                    <a:moveTo>
                      <a:pt x="36487" y="0"/>
                    </a:moveTo>
                    <a:cubicBezTo>
                      <a:pt x="36349" y="0"/>
                      <a:pt x="36211" y="1"/>
                      <a:pt x="36072" y="4"/>
                    </a:cubicBezTo>
                    <a:cubicBezTo>
                      <a:pt x="29906" y="130"/>
                      <a:pt x="5590" y="5777"/>
                      <a:pt x="1" y="7681"/>
                    </a:cubicBezTo>
                    <a:lnTo>
                      <a:pt x="55997" y="9833"/>
                    </a:lnTo>
                    <a:cubicBezTo>
                      <a:pt x="55997" y="9833"/>
                      <a:pt x="48159" y="0"/>
                      <a:pt x="36487"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3711325" y="3321750"/>
                <a:ext cx="522275" cy="245025"/>
              </a:xfrm>
              <a:custGeom>
                <a:rect b="b" l="l" r="r" t="t"/>
                <a:pathLst>
                  <a:path extrusionOk="0" h="9801" w="20891">
                    <a:moveTo>
                      <a:pt x="2395" y="0"/>
                    </a:moveTo>
                    <a:cubicBezTo>
                      <a:pt x="4449" y="1146"/>
                      <a:pt x="5640" y="2500"/>
                      <a:pt x="5640" y="3951"/>
                    </a:cubicBezTo>
                    <a:cubicBezTo>
                      <a:pt x="5640" y="5894"/>
                      <a:pt x="3506" y="7665"/>
                      <a:pt x="0" y="8996"/>
                    </a:cubicBezTo>
                    <a:lnTo>
                      <a:pt x="20890" y="9800"/>
                    </a:lnTo>
                    <a:cubicBezTo>
                      <a:pt x="20890" y="9800"/>
                      <a:pt x="13503" y="538"/>
                      <a:pt x="2395"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2833650" y="3508600"/>
                <a:ext cx="21875" cy="5225"/>
              </a:xfrm>
              <a:custGeom>
                <a:rect b="b" l="l" r="r" t="t"/>
                <a:pathLst>
                  <a:path extrusionOk="0" h="209" w="875">
                    <a:moveTo>
                      <a:pt x="540" y="0"/>
                    </a:moveTo>
                    <a:cubicBezTo>
                      <a:pt x="342" y="64"/>
                      <a:pt x="163" y="121"/>
                      <a:pt x="1" y="174"/>
                    </a:cubicBezTo>
                    <a:lnTo>
                      <a:pt x="874" y="209"/>
                    </a:lnTo>
                    <a:cubicBezTo>
                      <a:pt x="759" y="139"/>
                      <a:pt x="644" y="70"/>
                      <a:pt x="540"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838575" y="3331175"/>
                <a:ext cx="2683425" cy="338650"/>
              </a:xfrm>
              <a:custGeom>
                <a:rect b="b" l="l" r="r" t="t"/>
                <a:pathLst>
                  <a:path extrusionOk="0" h="13546" w="107337">
                    <a:moveTo>
                      <a:pt x="39432" y="0"/>
                    </a:moveTo>
                    <a:cubicBezTo>
                      <a:pt x="37459" y="0"/>
                      <a:pt x="35912" y="109"/>
                      <a:pt x="34916" y="352"/>
                    </a:cubicBezTo>
                    <a:cubicBezTo>
                      <a:pt x="25138" y="2740"/>
                      <a:pt x="1" y="9180"/>
                      <a:pt x="1" y="9180"/>
                    </a:cubicBezTo>
                    <a:cubicBezTo>
                      <a:pt x="1" y="9180"/>
                      <a:pt x="17034" y="13545"/>
                      <a:pt x="44322" y="13545"/>
                    </a:cubicBezTo>
                    <a:cubicBezTo>
                      <a:pt x="48291" y="13545"/>
                      <a:pt x="52477" y="13453"/>
                      <a:pt x="56859" y="13242"/>
                    </a:cubicBezTo>
                    <a:cubicBezTo>
                      <a:pt x="91376" y="11570"/>
                      <a:pt x="107336" y="8468"/>
                      <a:pt x="107336" y="8468"/>
                    </a:cubicBezTo>
                    <a:cubicBezTo>
                      <a:pt x="107336" y="8468"/>
                      <a:pt x="56815" y="0"/>
                      <a:pt x="39432"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838575" y="3331175"/>
                <a:ext cx="1649000" cy="338650"/>
              </a:xfrm>
              <a:custGeom>
                <a:rect b="b" l="l" r="r" t="t"/>
                <a:pathLst>
                  <a:path extrusionOk="0" h="13546" w="65960">
                    <a:moveTo>
                      <a:pt x="39432" y="0"/>
                    </a:moveTo>
                    <a:cubicBezTo>
                      <a:pt x="37458" y="0"/>
                      <a:pt x="35912" y="109"/>
                      <a:pt x="34916" y="352"/>
                    </a:cubicBezTo>
                    <a:cubicBezTo>
                      <a:pt x="25138" y="2740"/>
                      <a:pt x="1" y="9180"/>
                      <a:pt x="1" y="9180"/>
                    </a:cubicBezTo>
                    <a:cubicBezTo>
                      <a:pt x="1" y="9180"/>
                      <a:pt x="17034" y="13545"/>
                      <a:pt x="44322" y="13545"/>
                    </a:cubicBezTo>
                    <a:cubicBezTo>
                      <a:pt x="48291" y="13545"/>
                      <a:pt x="52477" y="13453"/>
                      <a:pt x="56859" y="13242"/>
                    </a:cubicBezTo>
                    <a:cubicBezTo>
                      <a:pt x="58885" y="13143"/>
                      <a:pt x="60840" y="13039"/>
                      <a:pt x="62731" y="12929"/>
                    </a:cubicBezTo>
                    <a:cubicBezTo>
                      <a:pt x="64803" y="11523"/>
                      <a:pt x="65959" y="9967"/>
                      <a:pt x="65959" y="8329"/>
                    </a:cubicBezTo>
                    <a:cubicBezTo>
                      <a:pt x="65959" y="5733"/>
                      <a:pt x="63073" y="3337"/>
                      <a:pt x="58207" y="1416"/>
                    </a:cubicBezTo>
                    <a:cubicBezTo>
                      <a:pt x="50693" y="571"/>
                      <a:pt x="43945" y="0"/>
                      <a:pt x="39432"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763825" y="3519875"/>
                <a:ext cx="3320978" cy="547900"/>
              </a:xfrm>
              <a:custGeom>
                <a:rect b="b" l="l" r="r" t="t"/>
                <a:pathLst>
                  <a:path extrusionOk="0" h="21916" w="112566">
                    <a:moveTo>
                      <a:pt x="112566" y="1"/>
                    </a:moveTo>
                    <a:lnTo>
                      <a:pt x="0" y="920"/>
                    </a:lnTo>
                    <a:lnTo>
                      <a:pt x="38305" y="21915"/>
                    </a:lnTo>
                    <a:lnTo>
                      <a:pt x="1125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461663" y="3555325"/>
                <a:ext cx="2693075" cy="526050"/>
              </a:xfrm>
              <a:custGeom>
                <a:rect b="b" l="l" r="r" t="t"/>
                <a:pathLst>
                  <a:path extrusionOk="0" h="21042" w="107723">
                    <a:moveTo>
                      <a:pt x="107723" y="0"/>
                    </a:moveTo>
                    <a:lnTo>
                      <a:pt x="0" y="46"/>
                    </a:lnTo>
                    <a:lnTo>
                      <a:pt x="38305" y="21041"/>
                    </a:lnTo>
                    <a:lnTo>
                      <a:pt x="10772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763825" y="3542850"/>
                <a:ext cx="5225" cy="2800"/>
              </a:xfrm>
              <a:custGeom>
                <a:rect b="b" l="l" r="r" t="t"/>
                <a:pathLst>
                  <a:path extrusionOk="0" h="112" w="209">
                    <a:moveTo>
                      <a:pt x="0" y="1"/>
                    </a:moveTo>
                    <a:lnTo>
                      <a:pt x="208" y="112"/>
                    </a:lnTo>
                    <a:cubicBezTo>
                      <a:pt x="150" y="77"/>
                      <a:pt x="99" y="36"/>
                      <a:pt x="40"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861275" y="3596250"/>
                <a:ext cx="2783075" cy="479925"/>
              </a:xfrm>
              <a:custGeom>
                <a:rect b="b" l="l" r="r" t="t"/>
                <a:pathLst>
                  <a:path extrusionOk="0" h="19197" w="111323">
                    <a:moveTo>
                      <a:pt x="1" y="0"/>
                    </a:moveTo>
                    <a:lnTo>
                      <a:pt x="737" y="19196"/>
                    </a:lnTo>
                    <a:lnTo>
                      <a:pt x="111323" y="9234"/>
                    </a:lnTo>
                    <a:cubicBezTo>
                      <a:pt x="111266" y="9231"/>
                      <a:pt x="111168" y="9230"/>
                      <a:pt x="111029" y="9230"/>
                    </a:cubicBezTo>
                    <a:cubicBezTo>
                      <a:pt x="106550" y="9230"/>
                      <a:pt x="60379" y="10665"/>
                      <a:pt x="54864" y="10665"/>
                    </a:cubicBezTo>
                    <a:cubicBezTo>
                      <a:pt x="54626" y="10665"/>
                      <a:pt x="54464" y="10663"/>
                      <a:pt x="54384" y="10657"/>
                    </a:cubicBezTo>
                    <a:cubicBezTo>
                      <a:pt x="30745" y="8996"/>
                      <a:pt x="10328" y="4802"/>
                      <a:pt x="1"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1429000" y="3762938"/>
                <a:ext cx="2283500" cy="586925"/>
              </a:xfrm>
              <a:custGeom>
                <a:rect b="b" l="l" r="r" t="t"/>
                <a:pathLst>
                  <a:path extrusionOk="0" h="23477" w="91340">
                    <a:moveTo>
                      <a:pt x="1" y="0"/>
                    </a:moveTo>
                    <a:lnTo>
                      <a:pt x="1" y="0"/>
                    </a:lnTo>
                    <a:cubicBezTo>
                      <a:pt x="110" y="17"/>
                      <a:pt x="226" y="29"/>
                      <a:pt x="335" y="41"/>
                    </a:cubicBezTo>
                    <a:cubicBezTo>
                      <a:pt x="16414" y="2211"/>
                      <a:pt x="30986" y="19346"/>
                      <a:pt x="38623" y="23477"/>
                    </a:cubicBezTo>
                    <a:lnTo>
                      <a:pt x="91339" y="16865"/>
                    </a:lnTo>
                    <a:lnTo>
                      <a:pt x="75216" y="104"/>
                    </a:lnTo>
                    <a:lnTo>
                      <a:pt x="1"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2874575" y="3484575"/>
                <a:ext cx="3320850" cy="479500"/>
              </a:xfrm>
              <a:custGeom>
                <a:rect b="b" l="l" r="r" t="t"/>
                <a:pathLst>
                  <a:path extrusionOk="0" h="19180" w="132834">
                    <a:moveTo>
                      <a:pt x="132833" y="1"/>
                    </a:moveTo>
                    <a:lnTo>
                      <a:pt x="27303" y="1424"/>
                    </a:lnTo>
                    <a:lnTo>
                      <a:pt x="1" y="11925"/>
                    </a:lnTo>
                    <a:lnTo>
                      <a:pt x="47233" y="19180"/>
                    </a:lnTo>
                    <a:lnTo>
                      <a:pt x="126059" y="6122"/>
                    </a:lnTo>
                    <a:lnTo>
                      <a:pt x="1328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2856600" y="3694050"/>
                <a:ext cx="2968900" cy="804200"/>
              </a:xfrm>
              <a:custGeom>
                <a:rect b="b" l="l" r="r" t="t"/>
                <a:pathLst>
                  <a:path extrusionOk="0" h="32168" w="118756">
                    <a:moveTo>
                      <a:pt x="21493" y="1"/>
                    </a:moveTo>
                    <a:lnTo>
                      <a:pt x="0" y="8644"/>
                    </a:lnTo>
                    <a:lnTo>
                      <a:pt x="100862" y="32168"/>
                    </a:lnTo>
                    <a:lnTo>
                      <a:pt x="118756" y="2507"/>
                    </a:lnTo>
                    <a:lnTo>
                      <a:pt x="2149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4432875" y="3375675"/>
                <a:ext cx="2383150" cy="770325"/>
              </a:xfrm>
              <a:custGeom>
                <a:rect b="b" l="l" r="r" t="t"/>
                <a:pathLst>
                  <a:path extrusionOk="0" h="30813" w="95326">
                    <a:moveTo>
                      <a:pt x="95326" y="1"/>
                    </a:moveTo>
                    <a:lnTo>
                      <a:pt x="1" y="16529"/>
                    </a:lnTo>
                    <a:lnTo>
                      <a:pt x="53412" y="27405"/>
                    </a:lnTo>
                    <a:lnTo>
                      <a:pt x="84439" y="30813"/>
                    </a:lnTo>
                    <a:lnTo>
                      <a:pt x="95326" y="1"/>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1648075" y="3752175"/>
                <a:ext cx="2671875" cy="146500"/>
              </a:xfrm>
              <a:custGeom>
                <a:rect b="b" l="l" r="r" t="t"/>
                <a:pathLst>
                  <a:path extrusionOk="0" h="5860" w="106875">
                    <a:moveTo>
                      <a:pt x="58517" y="1"/>
                    </a:moveTo>
                    <a:cubicBezTo>
                      <a:pt x="5328" y="1"/>
                      <a:pt x="1" y="5248"/>
                      <a:pt x="2137" y="5664"/>
                    </a:cubicBezTo>
                    <a:cubicBezTo>
                      <a:pt x="2827" y="5800"/>
                      <a:pt x="4916" y="5860"/>
                      <a:pt x="8043" y="5860"/>
                    </a:cubicBezTo>
                    <a:cubicBezTo>
                      <a:pt x="29320" y="5860"/>
                      <a:pt x="98661" y="3069"/>
                      <a:pt x="102490" y="2222"/>
                    </a:cubicBezTo>
                    <a:cubicBezTo>
                      <a:pt x="106875" y="1256"/>
                      <a:pt x="78150" y="105"/>
                      <a:pt x="63786" y="17"/>
                    </a:cubicBezTo>
                    <a:cubicBezTo>
                      <a:pt x="61980" y="6"/>
                      <a:pt x="60224" y="1"/>
                      <a:pt x="58517"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1721650" y="3757900"/>
                <a:ext cx="2595550" cy="123650"/>
              </a:xfrm>
              <a:custGeom>
                <a:rect b="b" l="l" r="r" t="t"/>
                <a:pathLst>
                  <a:path extrusionOk="0" h="4946" w="103822">
                    <a:moveTo>
                      <a:pt x="56849" y="1"/>
                    </a:moveTo>
                    <a:cubicBezTo>
                      <a:pt x="5173" y="1"/>
                      <a:pt x="1" y="4422"/>
                      <a:pt x="2075" y="4781"/>
                    </a:cubicBezTo>
                    <a:cubicBezTo>
                      <a:pt x="2744" y="4895"/>
                      <a:pt x="4766" y="4946"/>
                      <a:pt x="7794" y="4946"/>
                    </a:cubicBezTo>
                    <a:cubicBezTo>
                      <a:pt x="28440" y="4946"/>
                      <a:pt x="95839" y="2588"/>
                      <a:pt x="99558" y="1876"/>
                    </a:cubicBezTo>
                    <a:cubicBezTo>
                      <a:pt x="103822" y="1056"/>
                      <a:pt x="75913" y="89"/>
                      <a:pt x="61959" y="14"/>
                    </a:cubicBezTo>
                    <a:cubicBezTo>
                      <a:pt x="60207" y="5"/>
                      <a:pt x="58504" y="1"/>
                      <a:pt x="56849"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1761375" y="3865675"/>
                <a:ext cx="140875" cy="15825"/>
              </a:xfrm>
              <a:custGeom>
                <a:rect b="b" l="l" r="r" t="t"/>
                <a:pathLst>
                  <a:path extrusionOk="0" h="633" w="5635">
                    <a:moveTo>
                      <a:pt x="225" y="1"/>
                    </a:moveTo>
                    <a:lnTo>
                      <a:pt x="225" y="1"/>
                    </a:lnTo>
                    <a:cubicBezTo>
                      <a:pt x="0" y="238"/>
                      <a:pt x="145" y="412"/>
                      <a:pt x="486" y="470"/>
                    </a:cubicBezTo>
                    <a:cubicBezTo>
                      <a:pt x="1111" y="574"/>
                      <a:pt x="2927" y="626"/>
                      <a:pt x="5635" y="633"/>
                    </a:cubicBezTo>
                    <a:cubicBezTo>
                      <a:pt x="3603" y="441"/>
                      <a:pt x="1793" y="233"/>
                      <a:pt x="225"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3218825" y="3758075"/>
                <a:ext cx="1098375" cy="87525"/>
              </a:xfrm>
              <a:custGeom>
                <a:rect b="b" l="l" r="r" t="t"/>
                <a:pathLst>
                  <a:path extrusionOk="0" h="3501" w="43935">
                    <a:moveTo>
                      <a:pt x="1" y="1"/>
                    </a:moveTo>
                    <a:cubicBezTo>
                      <a:pt x="4553" y="614"/>
                      <a:pt x="7255" y="1383"/>
                      <a:pt x="7255" y="2211"/>
                    </a:cubicBezTo>
                    <a:cubicBezTo>
                      <a:pt x="7255" y="2668"/>
                      <a:pt x="6446" y="3102"/>
                      <a:pt x="4975" y="3501"/>
                    </a:cubicBezTo>
                    <a:cubicBezTo>
                      <a:pt x="22836" y="2870"/>
                      <a:pt x="37964" y="2200"/>
                      <a:pt x="39671" y="1869"/>
                    </a:cubicBezTo>
                    <a:cubicBezTo>
                      <a:pt x="43935" y="1049"/>
                      <a:pt x="16026" y="82"/>
                      <a:pt x="2072" y="7"/>
                    </a:cubicBezTo>
                    <a:cubicBezTo>
                      <a:pt x="1372" y="7"/>
                      <a:pt x="689" y="1"/>
                      <a:pt x="1"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3211750" y="3793650"/>
                <a:ext cx="188925" cy="11025"/>
              </a:xfrm>
              <a:custGeom>
                <a:rect b="b" l="l" r="r" t="t"/>
                <a:pathLst>
                  <a:path extrusionOk="0" h="441" w="7557">
                    <a:moveTo>
                      <a:pt x="3778" y="1"/>
                    </a:moveTo>
                    <a:cubicBezTo>
                      <a:pt x="1690" y="1"/>
                      <a:pt x="0" y="99"/>
                      <a:pt x="0" y="221"/>
                    </a:cubicBezTo>
                    <a:cubicBezTo>
                      <a:pt x="0" y="342"/>
                      <a:pt x="1690" y="441"/>
                      <a:pt x="3778" y="441"/>
                    </a:cubicBezTo>
                    <a:cubicBezTo>
                      <a:pt x="5861" y="441"/>
                      <a:pt x="7556" y="342"/>
                      <a:pt x="7556" y="221"/>
                    </a:cubicBezTo>
                    <a:cubicBezTo>
                      <a:pt x="7556" y="99"/>
                      <a:pt x="5861" y="1"/>
                      <a:pt x="3778" y="1"/>
                    </a:cubicBez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3211750" y="3793650"/>
                <a:ext cx="121800" cy="11025"/>
              </a:xfrm>
              <a:custGeom>
                <a:rect b="b" l="l" r="r" t="t"/>
                <a:pathLst>
                  <a:path extrusionOk="0" h="441" w="4872">
                    <a:moveTo>
                      <a:pt x="3453" y="1"/>
                    </a:moveTo>
                    <a:cubicBezTo>
                      <a:pt x="1517" y="13"/>
                      <a:pt x="0" y="105"/>
                      <a:pt x="0" y="221"/>
                    </a:cubicBezTo>
                    <a:cubicBezTo>
                      <a:pt x="0" y="342"/>
                      <a:pt x="1690" y="441"/>
                      <a:pt x="3778" y="441"/>
                    </a:cubicBezTo>
                    <a:cubicBezTo>
                      <a:pt x="4155" y="441"/>
                      <a:pt x="4524" y="435"/>
                      <a:pt x="4871" y="430"/>
                    </a:cubicBezTo>
                    <a:cubicBezTo>
                      <a:pt x="4206" y="320"/>
                      <a:pt x="3709" y="169"/>
                      <a:pt x="3453" y="1"/>
                    </a:cubicBez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1489025" y="3290050"/>
                <a:ext cx="30250" cy="10725"/>
              </a:xfrm>
              <a:custGeom>
                <a:rect b="b" l="l" r="r" t="t"/>
                <a:pathLst>
                  <a:path extrusionOk="0" h="429" w="1210">
                    <a:moveTo>
                      <a:pt x="17" y="1"/>
                    </a:moveTo>
                    <a:lnTo>
                      <a:pt x="0" y="428"/>
                    </a:lnTo>
                    <a:lnTo>
                      <a:pt x="1210" y="99"/>
                    </a:lnTo>
                    <a:lnTo>
                      <a:pt x="17" y="1"/>
                    </a:ln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1488875" y="3289050"/>
                <a:ext cx="575" cy="111975"/>
              </a:xfrm>
              <a:custGeom>
                <a:rect b="b" l="l" r="r" t="t"/>
                <a:pathLst>
                  <a:path extrusionOk="0" h="4479" w="23">
                    <a:moveTo>
                      <a:pt x="1" y="0"/>
                    </a:moveTo>
                    <a:lnTo>
                      <a:pt x="1" y="4478"/>
                    </a:lnTo>
                    <a:lnTo>
                      <a:pt x="23" y="4478"/>
                    </a:lnTo>
                    <a:lnTo>
                      <a:pt x="23" y="0"/>
                    </a:ln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1829925" y="3164075"/>
                <a:ext cx="1202075" cy="20000"/>
              </a:xfrm>
              <a:custGeom>
                <a:rect b="b" l="l" r="r" t="t"/>
                <a:pathLst>
                  <a:path extrusionOk="0" h="800" w="48083">
                    <a:moveTo>
                      <a:pt x="1" y="1"/>
                    </a:moveTo>
                    <a:lnTo>
                      <a:pt x="1" y="799"/>
                    </a:lnTo>
                    <a:lnTo>
                      <a:pt x="48082" y="799"/>
                    </a:lnTo>
                    <a:lnTo>
                      <a:pt x="480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1134225" y="3356725"/>
                <a:ext cx="520575" cy="133675"/>
              </a:xfrm>
              <a:custGeom>
                <a:rect b="b" l="l" r="r" t="t"/>
                <a:pathLst>
                  <a:path extrusionOk="0" h="5347" w="20823">
                    <a:moveTo>
                      <a:pt x="20822" y="1"/>
                    </a:moveTo>
                    <a:lnTo>
                      <a:pt x="20822" y="1"/>
                    </a:lnTo>
                    <a:cubicBezTo>
                      <a:pt x="15042" y="1371"/>
                      <a:pt x="10021" y="2546"/>
                      <a:pt x="1" y="5347"/>
                    </a:cubicBezTo>
                    <a:cubicBezTo>
                      <a:pt x="6908" y="5341"/>
                      <a:pt x="18692" y="4009"/>
                      <a:pt x="20822"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1146800" y="3356725"/>
                <a:ext cx="504650" cy="129050"/>
              </a:xfrm>
              <a:custGeom>
                <a:rect b="b" l="l" r="r" t="t"/>
                <a:pathLst>
                  <a:path extrusionOk="0" h="5162" w="20186">
                    <a:moveTo>
                      <a:pt x="20186" y="1"/>
                    </a:moveTo>
                    <a:lnTo>
                      <a:pt x="20186" y="1"/>
                    </a:lnTo>
                    <a:cubicBezTo>
                      <a:pt x="14470" y="1285"/>
                      <a:pt x="9778" y="2529"/>
                      <a:pt x="0" y="5162"/>
                    </a:cubicBezTo>
                    <a:cubicBezTo>
                      <a:pt x="6747" y="5144"/>
                      <a:pt x="18248" y="3790"/>
                      <a:pt x="20186"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1866950" y="3300150"/>
                <a:ext cx="53075" cy="53000"/>
              </a:xfrm>
              <a:custGeom>
                <a:rect b="b" l="l" r="r" t="t"/>
                <a:pathLst>
                  <a:path extrusionOk="0" h="2120" w="2123">
                    <a:moveTo>
                      <a:pt x="1154" y="1"/>
                    </a:moveTo>
                    <a:cubicBezTo>
                      <a:pt x="622" y="1"/>
                      <a:pt x="0" y="437"/>
                      <a:pt x="168" y="2010"/>
                    </a:cubicBezTo>
                    <a:lnTo>
                      <a:pt x="1417" y="2119"/>
                    </a:lnTo>
                    <a:cubicBezTo>
                      <a:pt x="1799" y="1829"/>
                      <a:pt x="2123" y="603"/>
                      <a:pt x="1764" y="227"/>
                    </a:cubicBezTo>
                    <a:cubicBezTo>
                      <a:pt x="1648" y="103"/>
                      <a:pt x="1411" y="1"/>
                      <a:pt x="1154"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1820650" y="3278300"/>
                <a:ext cx="68575" cy="66300"/>
              </a:xfrm>
              <a:custGeom>
                <a:rect b="b" l="l" r="r" t="t"/>
                <a:pathLst>
                  <a:path extrusionOk="0" h="2652" w="2743">
                    <a:moveTo>
                      <a:pt x="1032" y="0"/>
                    </a:moveTo>
                    <a:cubicBezTo>
                      <a:pt x="828" y="0"/>
                      <a:pt x="645" y="48"/>
                      <a:pt x="527" y="123"/>
                    </a:cubicBezTo>
                    <a:cubicBezTo>
                      <a:pt x="1" y="459"/>
                      <a:pt x="122" y="1974"/>
                      <a:pt x="527" y="2426"/>
                    </a:cubicBezTo>
                    <a:lnTo>
                      <a:pt x="2089" y="2652"/>
                    </a:lnTo>
                    <a:cubicBezTo>
                      <a:pt x="2742" y="593"/>
                      <a:pt x="1753" y="0"/>
                      <a:pt x="1032"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1770750" y="3270825"/>
                <a:ext cx="74900" cy="67125"/>
              </a:xfrm>
              <a:custGeom>
                <a:rect b="b" l="l" r="r" t="t"/>
                <a:pathLst>
                  <a:path extrusionOk="0" h="2685" w="2996">
                    <a:moveTo>
                      <a:pt x="1331" y="0"/>
                    </a:moveTo>
                    <a:cubicBezTo>
                      <a:pt x="1003" y="0"/>
                      <a:pt x="701" y="106"/>
                      <a:pt x="539" y="243"/>
                    </a:cubicBezTo>
                    <a:cubicBezTo>
                      <a:pt x="0" y="700"/>
                      <a:pt x="342" y="2280"/>
                      <a:pt x="851" y="2684"/>
                    </a:cubicBezTo>
                    <a:lnTo>
                      <a:pt x="2598" y="2633"/>
                    </a:lnTo>
                    <a:cubicBezTo>
                      <a:pt x="2995" y="570"/>
                      <a:pt x="2093" y="0"/>
                      <a:pt x="1331"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3549050" y="3320200"/>
                <a:ext cx="321975" cy="38575"/>
              </a:xfrm>
              <a:custGeom>
                <a:rect b="b" l="l" r="r" t="t"/>
                <a:pathLst>
                  <a:path extrusionOk="0" h="1543" w="12879">
                    <a:moveTo>
                      <a:pt x="8219" y="1"/>
                    </a:moveTo>
                    <a:cubicBezTo>
                      <a:pt x="5342" y="1"/>
                      <a:pt x="11" y="917"/>
                      <a:pt x="6" y="1213"/>
                    </a:cubicBezTo>
                    <a:cubicBezTo>
                      <a:pt x="0" y="1542"/>
                      <a:pt x="7000" y="1409"/>
                      <a:pt x="9088" y="1467"/>
                    </a:cubicBezTo>
                    <a:cubicBezTo>
                      <a:pt x="9313" y="1474"/>
                      <a:pt x="9534" y="1477"/>
                      <a:pt x="9748" y="1477"/>
                    </a:cubicBezTo>
                    <a:cubicBezTo>
                      <a:pt x="11518" y="1477"/>
                      <a:pt x="12866" y="1270"/>
                      <a:pt x="12871" y="981"/>
                    </a:cubicBezTo>
                    <a:cubicBezTo>
                      <a:pt x="12878" y="658"/>
                      <a:pt x="11050" y="194"/>
                      <a:pt x="8973" y="28"/>
                    </a:cubicBezTo>
                    <a:cubicBezTo>
                      <a:pt x="8749" y="9"/>
                      <a:pt x="8495" y="1"/>
                      <a:pt x="8219"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3549050" y="3322300"/>
                <a:ext cx="195550" cy="35200"/>
              </a:xfrm>
              <a:custGeom>
                <a:rect b="b" l="l" r="r" t="t"/>
                <a:pathLst>
                  <a:path extrusionOk="0" h="1408" w="7822">
                    <a:moveTo>
                      <a:pt x="6404" y="1"/>
                    </a:moveTo>
                    <a:cubicBezTo>
                      <a:pt x="3541" y="238"/>
                      <a:pt x="11" y="886"/>
                      <a:pt x="6" y="1129"/>
                    </a:cubicBezTo>
                    <a:cubicBezTo>
                      <a:pt x="0" y="1407"/>
                      <a:pt x="5015" y="1354"/>
                      <a:pt x="7822" y="1367"/>
                    </a:cubicBezTo>
                    <a:cubicBezTo>
                      <a:pt x="7063" y="1020"/>
                      <a:pt x="6548" y="539"/>
                      <a:pt x="6404"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2276975" y="3264300"/>
                <a:ext cx="28800" cy="66425"/>
              </a:xfrm>
              <a:custGeom>
                <a:rect b="b" l="l" r="r" t="t"/>
                <a:pathLst>
                  <a:path extrusionOk="0" h="2657" w="1152">
                    <a:moveTo>
                      <a:pt x="1" y="0"/>
                    </a:moveTo>
                    <a:lnTo>
                      <a:pt x="1" y="2657"/>
                    </a:lnTo>
                    <a:lnTo>
                      <a:pt x="1152" y="2657"/>
                    </a:lnTo>
                    <a:lnTo>
                      <a:pt x="115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2214650" y="3264300"/>
                <a:ext cx="28800" cy="66425"/>
              </a:xfrm>
              <a:custGeom>
                <a:rect b="b" l="l" r="r" t="t"/>
                <a:pathLst>
                  <a:path extrusionOk="0" h="2657" w="1152">
                    <a:moveTo>
                      <a:pt x="0" y="0"/>
                    </a:moveTo>
                    <a:lnTo>
                      <a:pt x="0" y="2657"/>
                    </a:lnTo>
                    <a:lnTo>
                      <a:pt x="1151" y="2657"/>
                    </a:lnTo>
                    <a:lnTo>
                      <a:pt x="115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3330175" y="3067000"/>
                <a:ext cx="235525" cy="74275"/>
              </a:xfrm>
              <a:custGeom>
                <a:rect b="b" l="l" r="r" t="t"/>
                <a:pathLst>
                  <a:path extrusionOk="0" h="2971" w="9421">
                    <a:moveTo>
                      <a:pt x="1602" y="1"/>
                    </a:moveTo>
                    <a:cubicBezTo>
                      <a:pt x="813" y="1"/>
                      <a:pt x="129" y="152"/>
                      <a:pt x="129" y="152"/>
                    </a:cubicBezTo>
                    <a:lnTo>
                      <a:pt x="1" y="2970"/>
                    </a:lnTo>
                    <a:cubicBezTo>
                      <a:pt x="1" y="2970"/>
                      <a:pt x="1500" y="2143"/>
                      <a:pt x="2729" y="2143"/>
                    </a:cubicBezTo>
                    <a:cubicBezTo>
                      <a:pt x="2925" y="2143"/>
                      <a:pt x="3113" y="2164"/>
                      <a:pt x="3287" y="2212"/>
                    </a:cubicBezTo>
                    <a:cubicBezTo>
                      <a:pt x="3443" y="2256"/>
                      <a:pt x="3632" y="2275"/>
                      <a:pt x="3846" y="2275"/>
                    </a:cubicBezTo>
                    <a:cubicBezTo>
                      <a:pt x="5705" y="2275"/>
                      <a:pt x="9420" y="794"/>
                      <a:pt x="9420" y="794"/>
                    </a:cubicBezTo>
                    <a:lnTo>
                      <a:pt x="9420" y="794"/>
                    </a:lnTo>
                    <a:cubicBezTo>
                      <a:pt x="9420" y="794"/>
                      <a:pt x="8182" y="922"/>
                      <a:pt x="6781" y="922"/>
                    </a:cubicBezTo>
                    <a:cubicBezTo>
                      <a:pt x="5465" y="922"/>
                      <a:pt x="4005" y="809"/>
                      <a:pt x="3293" y="372"/>
                    </a:cubicBezTo>
                    <a:cubicBezTo>
                      <a:pt x="2830" y="84"/>
                      <a:pt x="2187" y="1"/>
                      <a:pt x="1602" y="1"/>
                    </a:cubicBez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3329025" y="3064425"/>
                <a:ext cx="4375" cy="733775"/>
              </a:xfrm>
              <a:custGeom>
                <a:rect b="b" l="l" r="r" t="t"/>
                <a:pathLst>
                  <a:path extrusionOk="0" h="29351" w="175">
                    <a:moveTo>
                      <a:pt x="1" y="0"/>
                    </a:moveTo>
                    <a:lnTo>
                      <a:pt x="1" y="29350"/>
                    </a:lnTo>
                    <a:lnTo>
                      <a:pt x="175" y="29350"/>
                    </a:lnTo>
                    <a:lnTo>
                      <a:pt x="175" y="0"/>
                    </a:ln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5418125" y="3342400"/>
                <a:ext cx="30100" cy="9150"/>
              </a:xfrm>
              <a:custGeom>
                <a:rect b="b" l="l" r="r" t="t"/>
                <a:pathLst>
                  <a:path extrusionOk="0" h="366" w="1204">
                    <a:moveTo>
                      <a:pt x="24" y="0"/>
                    </a:moveTo>
                    <a:lnTo>
                      <a:pt x="0" y="366"/>
                    </a:lnTo>
                    <a:lnTo>
                      <a:pt x="1204" y="99"/>
                    </a:lnTo>
                    <a:lnTo>
                      <a:pt x="24" y="0"/>
                    </a:ln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5416825" y="3341700"/>
                <a:ext cx="1900" cy="94450"/>
              </a:xfrm>
              <a:custGeom>
                <a:rect b="b" l="l" r="r" t="t"/>
                <a:pathLst>
                  <a:path extrusionOk="0" h="3778" w="76">
                    <a:moveTo>
                      <a:pt x="59" y="1"/>
                    </a:moveTo>
                    <a:lnTo>
                      <a:pt x="1" y="3777"/>
                    </a:lnTo>
                    <a:lnTo>
                      <a:pt x="24" y="3777"/>
                    </a:lnTo>
                    <a:lnTo>
                      <a:pt x="76" y="1"/>
                    </a:ln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5218100" y="3408225"/>
                <a:ext cx="334400" cy="46675"/>
              </a:xfrm>
              <a:custGeom>
                <a:rect b="b" l="l" r="r" t="t"/>
                <a:pathLst>
                  <a:path extrusionOk="0" h="1867" w="13376">
                    <a:moveTo>
                      <a:pt x="1" y="0"/>
                    </a:moveTo>
                    <a:lnTo>
                      <a:pt x="1" y="0"/>
                    </a:lnTo>
                    <a:cubicBezTo>
                      <a:pt x="2694" y="895"/>
                      <a:pt x="6753" y="1866"/>
                      <a:pt x="9795" y="1866"/>
                    </a:cubicBezTo>
                    <a:cubicBezTo>
                      <a:pt x="11372" y="1866"/>
                      <a:pt x="12677" y="1605"/>
                      <a:pt x="13376" y="937"/>
                    </a:cubicBezTo>
                    <a:cubicBezTo>
                      <a:pt x="9685" y="614"/>
                      <a:pt x="6486" y="318"/>
                      <a:pt x="1" y="0"/>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5226500" y="3407925"/>
                <a:ext cx="324125" cy="45200"/>
              </a:xfrm>
              <a:custGeom>
                <a:rect b="b" l="l" r="r" t="t"/>
                <a:pathLst>
                  <a:path extrusionOk="0" h="1808" w="12965">
                    <a:moveTo>
                      <a:pt x="1" y="1"/>
                    </a:moveTo>
                    <a:cubicBezTo>
                      <a:pt x="2636" y="872"/>
                      <a:pt x="6615" y="1808"/>
                      <a:pt x="9561" y="1808"/>
                    </a:cubicBezTo>
                    <a:cubicBezTo>
                      <a:pt x="11077" y="1808"/>
                      <a:pt x="12320" y="1560"/>
                      <a:pt x="12965" y="927"/>
                    </a:cubicBezTo>
                    <a:cubicBezTo>
                      <a:pt x="9326" y="562"/>
                      <a:pt x="6300" y="372"/>
                      <a:pt x="1"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92" name="Shape 792"/>
        <p:cNvGrpSpPr/>
        <p:nvPr/>
      </p:nvGrpSpPr>
      <p:grpSpPr>
        <a:xfrm>
          <a:off x="0" y="0"/>
          <a:ext cx="0" cy="0"/>
          <a:chOff x="0" y="0"/>
          <a:chExt cx="0" cy="0"/>
        </a:xfrm>
      </p:grpSpPr>
      <p:sp>
        <p:nvSpPr>
          <p:cNvPr id="793" name="Google Shape;793;p11"/>
          <p:cNvSpPr/>
          <p:nvPr/>
        </p:nvSpPr>
        <p:spPr>
          <a:xfrm>
            <a:off x="-29600" y="-44400"/>
            <a:ext cx="9280500" cy="1324725"/>
          </a:xfrm>
          <a:custGeom>
            <a:rect b="b" l="l" r="r" t="t"/>
            <a:pathLst>
              <a:path extrusionOk="0" h="52989" w="371220">
                <a:moveTo>
                  <a:pt x="592" y="592"/>
                </a:moveTo>
                <a:lnTo>
                  <a:pt x="0" y="52989"/>
                </a:lnTo>
                <a:lnTo>
                  <a:pt x="371220" y="18058"/>
                </a:lnTo>
                <a:lnTo>
                  <a:pt x="369740" y="0"/>
                </a:lnTo>
                <a:close/>
              </a:path>
            </a:pathLst>
          </a:custGeom>
          <a:solidFill>
            <a:srgbClr val="FFFFFF">
              <a:alpha val="34640"/>
            </a:srgbClr>
          </a:solidFill>
          <a:ln>
            <a:noFill/>
          </a:ln>
        </p:spPr>
      </p:sp>
      <p:sp>
        <p:nvSpPr>
          <p:cNvPr id="794" name="Google Shape;794;p11"/>
          <p:cNvSpPr/>
          <p:nvPr/>
        </p:nvSpPr>
        <p:spPr>
          <a:xfrm>
            <a:off x="194400" y="168000"/>
            <a:ext cx="8755200" cy="50397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1"/>
          <p:cNvSpPr txBox="1"/>
          <p:nvPr>
            <p:ph hasCustomPrompt="1" type="title"/>
          </p:nvPr>
        </p:nvSpPr>
        <p:spPr>
          <a:xfrm>
            <a:off x="1931400" y="1235575"/>
            <a:ext cx="5281200" cy="8688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7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96" name="Google Shape;796;p11"/>
          <p:cNvSpPr txBox="1"/>
          <p:nvPr>
            <p:ph idx="1" type="subTitle"/>
          </p:nvPr>
        </p:nvSpPr>
        <p:spPr>
          <a:xfrm>
            <a:off x="1931400" y="2299825"/>
            <a:ext cx="5281200" cy="34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797" name="Google Shape;797;p11"/>
          <p:cNvGrpSpPr/>
          <p:nvPr/>
        </p:nvGrpSpPr>
        <p:grpSpPr>
          <a:xfrm>
            <a:off x="-685127" y="3260397"/>
            <a:ext cx="10672152" cy="2713106"/>
            <a:chOff x="-685127" y="3260397"/>
            <a:chExt cx="10672152" cy="2713106"/>
          </a:xfrm>
        </p:grpSpPr>
        <p:sp>
          <p:nvSpPr>
            <p:cNvPr id="798" name="Google Shape;798;p11"/>
            <p:cNvSpPr/>
            <p:nvPr/>
          </p:nvSpPr>
          <p:spPr>
            <a:xfrm>
              <a:off x="-593400" y="3333895"/>
              <a:ext cx="2980847" cy="1234976"/>
            </a:xfrm>
            <a:custGeom>
              <a:rect b="b" l="l" r="r" t="t"/>
              <a:pathLst>
                <a:path extrusionOk="0" h="13341" w="32201">
                  <a:moveTo>
                    <a:pt x="18954" y="0"/>
                  </a:moveTo>
                  <a:cubicBezTo>
                    <a:pt x="18934" y="0"/>
                    <a:pt x="18915" y="1"/>
                    <a:pt x="18895" y="4"/>
                  </a:cubicBezTo>
                  <a:cubicBezTo>
                    <a:pt x="15690" y="380"/>
                    <a:pt x="18588" y="3215"/>
                    <a:pt x="15904" y="3533"/>
                  </a:cubicBezTo>
                  <a:cubicBezTo>
                    <a:pt x="15809" y="3544"/>
                    <a:pt x="15712" y="3547"/>
                    <a:pt x="15615" y="3547"/>
                  </a:cubicBezTo>
                  <a:cubicBezTo>
                    <a:pt x="15439" y="3547"/>
                    <a:pt x="15262" y="3536"/>
                    <a:pt x="15092" y="3536"/>
                  </a:cubicBezTo>
                  <a:cubicBezTo>
                    <a:pt x="14998" y="3536"/>
                    <a:pt x="14906" y="3539"/>
                    <a:pt x="14817" y="3550"/>
                  </a:cubicBezTo>
                  <a:cubicBezTo>
                    <a:pt x="14815" y="3550"/>
                    <a:pt x="14813" y="3550"/>
                    <a:pt x="14811" y="3550"/>
                  </a:cubicBezTo>
                  <a:cubicBezTo>
                    <a:pt x="14680" y="3550"/>
                    <a:pt x="14808" y="2952"/>
                    <a:pt x="14477" y="2952"/>
                  </a:cubicBezTo>
                  <a:cubicBezTo>
                    <a:pt x="14466" y="2952"/>
                    <a:pt x="14454" y="2953"/>
                    <a:pt x="14441" y="2954"/>
                  </a:cubicBezTo>
                  <a:cubicBezTo>
                    <a:pt x="14214" y="2978"/>
                    <a:pt x="13995" y="3325"/>
                    <a:pt x="13885" y="3342"/>
                  </a:cubicBezTo>
                  <a:cubicBezTo>
                    <a:pt x="13885" y="3342"/>
                    <a:pt x="13023" y="588"/>
                    <a:pt x="11350" y="588"/>
                  </a:cubicBezTo>
                  <a:cubicBezTo>
                    <a:pt x="11289" y="588"/>
                    <a:pt x="11228" y="592"/>
                    <a:pt x="11165" y="599"/>
                  </a:cubicBezTo>
                  <a:cubicBezTo>
                    <a:pt x="10310" y="698"/>
                    <a:pt x="9413" y="1496"/>
                    <a:pt x="9667" y="3672"/>
                  </a:cubicBezTo>
                  <a:cubicBezTo>
                    <a:pt x="9740" y="4290"/>
                    <a:pt x="9790" y="4413"/>
                    <a:pt x="9684" y="4413"/>
                  </a:cubicBezTo>
                  <a:cubicBezTo>
                    <a:pt x="9614" y="4413"/>
                    <a:pt x="9475" y="4359"/>
                    <a:pt x="9229" y="4359"/>
                  </a:cubicBezTo>
                  <a:cubicBezTo>
                    <a:pt x="9165" y="4359"/>
                    <a:pt x="9093" y="4363"/>
                    <a:pt x="9013" y="4372"/>
                  </a:cubicBezTo>
                  <a:cubicBezTo>
                    <a:pt x="9009" y="4372"/>
                    <a:pt x="9006" y="4372"/>
                    <a:pt x="9002" y="4372"/>
                  </a:cubicBezTo>
                  <a:cubicBezTo>
                    <a:pt x="8606" y="4372"/>
                    <a:pt x="7731" y="2072"/>
                    <a:pt x="6183" y="2072"/>
                  </a:cubicBezTo>
                  <a:cubicBezTo>
                    <a:pt x="5988" y="2072"/>
                    <a:pt x="5782" y="2109"/>
                    <a:pt x="5566" y="2191"/>
                  </a:cubicBezTo>
                  <a:cubicBezTo>
                    <a:pt x="3530" y="2961"/>
                    <a:pt x="3617" y="6056"/>
                    <a:pt x="3226" y="6056"/>
                  </a:cubicBezTo>
                  <a:cubicBezTo>
                    <a:pt x="3165" y="6056"/>
                    <a:pt x="3092" y="5980"/>
                    <a:pt x="2997" y="5806"/>
                  </a:cubicBezTo>
                  <a:cubicBezTo>
                    <a:pt x="2639" y="5234"/>
                    <a:pt x="2540" y="4388"/>
                    <a:pt x="2043" y="3955"/>
                  </a:cubicBezTo>
                  <a:cubicBezTo>
                    <a:pt x="1568" y="3643"/>
                    <a:pt x="1128" y="3694"/>
                    <a:pt x="648" y="3382"/>
                  </a:cubicBezTo>
                  <a:cubicBezTo>
                    <a:pt x="388" y="3417"/>
                    <a:pt x="0" y="4123"/>
                    <a:pt x="52" y="4556"/>
                  </a:cubicBezTo>
                  <a:cubicBezTo>
                    <a:pt x="266" y="5760"/>
                    <a:pt x="775" y="6929"/>
                    <a:pt x="1325" y="7843"/>
                  </a:cubicBezTo>
                  <a:cubicBezTo>
                    <a:pt x="671" y="8086"/>
                    <a:pt x="225" y="8815"/>
                    <a:pt x="370" y="10041"/>
                  </a:cubicBezTo>
                  <a:cubicBezTo>
                    <a:pt x="490" y="11064"/>
                    <a:pt x="1258" y="13341"/>
                    <a:pt x="1926" y="13341"/>
                  </a:cubicBezTo>
                  <a:cubicBezTo>
                    <a:pt x="1938" y="13341"/>
                    <a:pt x="1949" y="13340"/>
                    <a:pt x="1961" y="13339"/>
                  </a:cubicBezTo>
                  <a:cubicBezTo>
                    <a:pt x="2135" y="13322"/>
                    <a:pt x="2314" y="13212"/>
                    <a:pt x="2459" y="13108"/>
                  </a:cubicBezTo>
                  <a:lnTo>
                    <a:pt x="29014" y="10834"/>
                  </a:lnTo>
                  <a:cubicBezTo>
                    <a:pt x="30524" y="10123"/>
                    <a:pt x="32201" y="9381"/>
                    <a:pt x="31877" y="6599"/>
                  </a:cubicBezTo>
                  <a:cubicBezTo>
                    <a:pt x="31630" y="4524"/>
                    <a:pt x="29987" y="3765"/>
                    <a:pt x="29248" y="3765"/>
                  </a:cubicBezTo>
                  <a:cubicBezTo>
                    <a:pt x="29212" y="3765"/>
                    <a:pt x="29178" y="3767"/>
                    <a:pt x="29146" y="3771"/>
                  </a:cubicBezTo>
                  <a:cubicBezTo>
                    <a:pt x="28169" y="3886"/>
                    <a:pt x="26948" y="5210"/>
                    <a:pt x="26550" y="5256"/>
                  </a:cubicBezTo>
                  <a:cubicBezTo>
                    <a:pt x="26540" y="5257"/>
                    <a:pt x="26530" y="5258"/>
                    <a:pt x="26520" y="5258"/>
                  </a:cubicBezTo>
                  <a:cubicBezTo>
                    <a:pt x="26105" y="5258"/>
                    <a:pt x="25795" y="4220"/>
                    <a:pt x="25349" y="4220"/>
                  </a:cubicBezTo>
                  <a:cubicBezTo>
                    <a:pt x="25338" y="4220"/>
                    <a:pt x="25327" y="4221"/>
                    <a:pt x="25317" y="4222"/>
                  </a:cubicBezTo>
                  <a:cubicBezTo>
                    <a:pt x="25293" y="4227"/>
                    <a:pt x="24970" y="4407"/>
                    <a:pt x="24697" y="4441"/>
                  </a:cubicBezTo>
                  <a:cubicBezTo>
                    <a:pt x="24666" y="4445"/>
                    <a:pt x="24635" y="4447"/>
                    <a:pt x="24604" y="4447"/>
                  </a:cubicBezTo>
                  <a:cubicBezTo>
                    <a:pt x="23232" y="4447"/>
                    <a:pt x="22556" y="803"/>
                    <a:pt x="21297" y="803"/>
                  </a:cubicBezTo>
                  <a:cubicBezTo>
                    <a:pt x="21272" y="803"/>
                    <a:pt x="21246" y="805"/>
                    <a:pt x="21221" y="808"/>
                  </a:cubicBezTo>
                  <a:cubicBezTo>
                    <a:pt x="20967" y="837"/>
                    <a:pt x="20729" y="976"/>
                    <a:pt x="20492" y="1005"/>
                  </a:cubicBezTo>
                  <a:cubicBezTo>
                    <a:pt x="20472" y="1007"/>
                    <a:pt x="20452" y="1008"/>
                    <a:pt x="20433" y="1008"/>
                  </a:cubicBezTo>
                  <a:cubicBezTo>
                    <a:pt x="19859" y="1008"/>
                    <a:pt x="19528" y="0"/>
                    <a:pt x="18954" y="0"/>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1"/>
            <p:cNvSpPr/>
            <p:nvPr/>
          </p:nvSpPr>
          <p:spPr>
            <a:xfrm>
              <a:off x="6239599" y="3388025"/>
              <a:ext cx="3397797" cy="1000777"/>
            </a:xfrm>
            <a:custGeom>
              <a:rect b="b" l="l" r="r" t="t"/>
              <a:pathLst>
                <a:path extrusionOk="0" h="13878" w="47118">
                  <a:moveTo>
                    <a:pt x="44485" y="0"/>
                  </a:moveTo>
                  <a:cubicBezTo>
                    <a:pt x="44294" y="0"/>
                    <a:pt x="44099" y="17"/>
                    <a:pt x="43901" y="51"/>
                  </a:cubicBezTo>
                  <a:cubicBezTo>
                    <a:pt x="43379" y="113"/>
                    <a:pt x="43107" y="802"/>
                    <a:pt x="42803" y="802"/>
                  </a:cubicBezTo>
                  <a:cubicBezTo>
                    <a:pt x="42801" y="802"/>
                    <a:pt x="42798" y="802"/>
                    <a:pt x="42795" y="802"/>
                  </a:cubicBezTo>
                  <a:cubicBezTo>
                    <a:pt x="42795" y="802"/>
                    <a:pt x="41447" y="577"/>
                    <a:pt x="39943" y="519"/>
                  </a:cubicBezTo>
                  <a:cubicBezTo>
                    <a:pt x="39721" y="511"/>
                    <a:pt x="39499" y="507"/>
                    <a:pt x="39277" y="507"/>
                  </a:cubicBezTo>
                  <a:cubicBezTo>
                    <a:pt x="35425" y="507"/>
                    <a:pt x="31652" y="1708"/>
                    <a:pt x="31236" y="4684"/>
                  </a:cubicBezTo>
                  <a:cubicBezTo>
                    <a:pt x="31225" y="4684"/>
                    <a:pt x="31215" y="4684"/>
                    <a:pt x="31204" y="4684"/>
                  </a:cubicBezTo>
                  <a:cubicBezTo>
                    <a:pt x="30651" y="4684"/>
                    <a:pt x="30621" y="5113"/>
                    <a:pt x="30155" y="5188"/>
                  </a:cubicBezTo>
                  <a:cubicBezTo>
                    <a:pt x="29547" y="5176"/>
                    <a:pt x="29001" y="4887"/>
                    <a:pt x="28330" y="4887"/>
                  </a:cubicBezTo>
                  <a:cubicBezTo>
                    <a:pt x="28021" y="4887"/>
                    <a:pt x="27687" y="4948"/>
                    <a:pt x="27308" y="5124"/>
                  </a:cubicBezTo>
                  <a:cubicBezTo>
                    <a:pt x="27255" y="5141"/>
                    <a:pt x="27198" y="5146"/>
                    <a:pt x="27129" y="5146"/>
                  </a:cubicBezTo>
                  <a:cubicBezTo>
                    <a:pt x="26943" y="5141"/>
                    <a:pt x="26718" y="5084"/>
                    <a:pt x="26533" y="5077"/>
                  </a:cubicBezTo>
                  <a:cubicBezTo>
                    <a:pt x="26533" y="5077"/>
                    <a:pt x="24793" y="5196"/>
                    <a:pt x="23004" y="5196"/>
                  </a:cubicBezTo>
                  <a:cubicBezTo>
                    <a:pt x="22743" y="5196"/>
                    <a:pt x="22480" y="5194"/>
                    <a:pt x="22222" y="5188"/>
                  </a:cubicBezTo>
                  <a:cubicBezTo>
                    <a:pt x="21705" y="5256"/>
                    <a:pt x="21094" y="5443"/>
                    <a:pt x="20625" y="5443"/>
                  </a:cubicBezTo>
                  <a:cubicBezTo>
                    <a:pt x="20611" y="5443"/>
                    <a:pt x="20598" y="5442"/>
                    <a:pt x="20585" y="5442"/>
                  </a:cubicBezTo>
                  <a:cubicBezTo>
                    <a:pt x="20534" y="5442"/>
                    <a:pt x="18451" y="5020"/>
                    <a:pt x="17154" y="4991"/>
                  </a:cubicBezTo>
                  <a:cubicBezTo>
                    <a:pt x="17098" y="4989"/>
                    <a:pt x="17041" y="4989"/>
                    <a:pt x="16984" y="4989"/>
                  </a:cubicBezTo>
                  <a:cubicBezTo>
                    <a:pt x="16032" y="4989"/>
                    <a:pt x="15036" y="5164"/>
                    <a:pt x="15020" y="5164"/>
                  </a:cubicBezTo>
                  <a:cubicBezTo>
                    <a:pt x="14523" y="5153"/>
                    <a:pt x="13968" y="4898"/>
                    <a:pt x="13400" y="4887"/>
                  </a:cubicBezTo>
                  <a:cubicBezTo>
                    <a:pt x="13390" y="4886"/>
                    <a:pt x="13381" y="4886"/>
                    <a:pt x="13373" y="4886"/>
                  </a:cubicBezTo>
                  <a:cubicBezTo>
                    <a:pt x="12892" y="4886"/>
                    <a:pt x="12831" y="5170"/>
                    <a:pt x="12323" y="5170"/>
                  </a:cubicBezTo>
                  <a:cubicBezTo>
                    <a:pt x="12314" y="5170"/>
                    <a:pt x="12304" y="5170"/>
                    <a:pt x="12294" y="5170"/>
                  </a:cubicBezTo>
                  <a:cubicBezTo>
                    <a:pt x="11965" y="5159"/>
                    <a:pt x="11600" y="5084"/>
                    <a:pt x="11277" y="5077"/>
                  </a:cubicBezTo>
                  <a:cubicBezTo>
                    <a:pt x="11263" y="5077"/>
                    <a:pt x="11250" y="5076"/>
                    <a:pt x="11237" y="5076"/>
                  </a:cubicBezTo>
                  <a:cubicBezTo>
                    <a:pt x="10750" y="5076"/>
                    <a:pt x="10531" y="5275"/>
                    <a:pt x="10524" y="5500"/>
                  </a:cubicBezTo>
                  <a:cubicBezTo>
                    <a:pt x="10524" y="5714"/>
                    <a:pt x="10710" y="5934"/>
                    <a:pt x="10710" y="6153"/>
                  </a:cubicBezTo>
                  <a:cubicBezTo>
                    <a:pt x="10705" y="6240"/>
                    <a:pt x="10670" y="6333"/>
                    <a:pt x="10577" y="6420"/>
                  </a:cubicBezTo>
                  <a:cubicBezTo>
                    <a:pt x="10513" y="6327"/>
                    <a:pt x="10414" y="6304"/>
                    <a:pt x="10316" y="6299"/>
                  </a:cubicBezTo>
                  <a:cubicBezTo>
                    <a:pt x="9552" y="6286"/>
                    <a:pt x="9594" y="6281"/>
                    <a:pt x="9594" y="6281"/>
                  </a:cubicBezTo>
                  <a:cubicBezTo>
                    <a:pt x="9569" y="6280"/>
                    <a:pt x="9544" y="6280"/>
                    <a:pt x="9520" y="6280"/>
                  </a:cubicBezTo>
                  <a:cubicBezTo>
                    <a:pt x="8313" y="6280"/>
                    <a:pt x="7261" y="6837"/>
                    <a:pt x="6105" y="6900"/>
                  </a:cubicBezTo>
                  <a:cubicBezTo>
                    <a:pt x="5173" y="6882"/>
                    <a:pt x="4109" y="6726"/>
                    <a:pt x="3103" y="6708"/>
                  </a:cubicBezTo>
                  <a:cubicBezTo>
                    <a:pt x="3054" y="6708"/>
                    <a:pt x="3005" y="6707"/>
                    <a:pt x="2957" y="6707"/>
                  </a:cubicBezTo>
                  <a:cubicBezTo>
                    <a:pt x="798" y="6707"/>
                    <a:pt x="1" y="7583"/>
                    <a:pt x="1" y="8139"/>
                  </a:cubicBezTo>
                  <a:cubicBezTo>
                    <a:pt x="1" y="9058"/>
                    <a:pt x="1853" y="9862"/>
                    <a:pt x="3015" y="10243"/>
                  </a:cubicBezTo>
                  <a:cubicBezTo>
                    <a:pt x="10484" y="12326"/>
                    <a:pt x="27279" y="12089"/>
                    <a:pt x="46544" y="13877"/>
                  </a:cubicBezTo>
                  <a:cubicBezTo>
                    <a:pt x="46562" y="13733"/>
                    <a:pt x="46573" y="13581"/>
                    <a:pt x="46584" y="13437"/>
                  </a:cubicBezTo>
                  <a:cubicBezTo>
                    <a:pt x="46787" y="10527"/>
                    <a:pt x="45965" y="7819"/>
                    <a:pt x="46192" y="4528"/>
                  </a:cubicBezTo>
                  <a:cubicBezTo>
                    <a:pt x="46272" y="3359"/>
                    <a:pt x="46533" y="2168"/>
                    <a:pt x="47118" y="1039"/>
                  </a:cubicBezTo>
                  <a:cubicBezTo>
                    <a:pt x="46464" y="460"/>
                    <a:pt x="45583" y="38"/>
                    <a:pt x="44629" y="3"/>
                  </a:cubicBezTo>
                  <a:cubicBezTo>
                    <a:pt x="44582" y="1"/>
                    <a:pt x="44533" y="0"/>
                    <a:pt x="44485" y="0"/>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0" name="Google Shape;800;p11"/>
            <p:cNvGrpSpPr/>
            <p:nvPr/>
          </p:nvGrpSpPr>
          <p:grpSpPr>
            <a:xfrm>
              <a:off x="-685127" y="3260397"/>
              <a:ext cx="10672152" cy="2713106"/>
              <a:chOff x="461663" y="2882825"/>
              <a:chExt cx="6354363" cy="1615425"/>
            </a:xfrm>
          </p:grpSpPr>
          <p:sp>
            <p:nvSpPr>
              <p:cNvPr id="801" name="Google Shape;801;p11"/>
              <p:cNvSpPr/>
              <p:nvPr/>
            </p:nvSpPr>
            <p:spPr>
              <a:xfrm>
                <a:off x="3748325" y="3252400"/>
                <a:ext cx="25925" cy="8175"/>
              </a:xfrm>
              <a:custGeom>
                <a:rect b="b" l="l" r="r" t="t"/>
                <a:pathLst>
                  <a:path extrusionOk="0" h="327" w="1037">
                    <a:moveTo>
                      <a:pt x="166" y="0"/>
                    </a:moveTo>
                    <a:cubicBezTo>
                      <a:pt x="83" y="0"/>
                      <a:pt x="13" y="14"/>
                      <a:pt x="13" y="14"/>
                    </a:cubicBezTo>
                    <a:lnTo>
                      <a:pt x="0" y="326"/>
                    </a:lnTo>
                    <a:cubicBezTo>
                      <a:pt x="0" y="326"/>
                      <a:pt x="163" y="238"/>
                      <a:pt x="296" y="238"/>
                    </a:cubicBezTo>
                    <a:cubicBezTo>
                      <a:pt x="319" y="238"/>
                      <a:pt x="340" y="240"/>
                      <a:pt x="360" y="246"/>
                    </a:cubicBezTo>
                    <a:cubicBezTo>
                      <a:pt x="377" y="251"/>
                      <a:pt x="397" y="253"/>
                      <a:pt x="421" y="253"/>
                    </a:cubicBezTo>
                    <a:cubicBezTo>
                      <a:pt x="625" y="253"/>
                      <a:pt x="1036" y="89"/>
                      <a:pt x="1036" y="89"/>
                    </a:cubicBezTo>
                    <a:lnTo>
                      <a:pt x="1036" y="89"/>
                    </a:lnTo>
                    <a:cubicBezTo>
                      <a:pt x="1036" y="89"/>
                      <a:pt x="899" y="103"/>
                      <a:pt x="744" y="103"/>
                    </a:cubicBezTo>
                    <a:cubicBezTo>
                      <a:pt x="600" y="103"/>
                      <a:pt x="441" y="91"/>
                      <a:pt x="366" y="43"/>
                    </a:cubicBezTo>
                    <a:cubicBezTo>
                      <a:pt x="311" y="9"/>
                      <a:pt x="234" y="0"/>
                      <a:pt x="166" y="0"/>
                    </a:cubicBez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1"/>
              <p:cNvSpPr/>
              <p:nvPr/>
            </p:nvSpPr>
            <p:spPr>
              <a:xfrm>
                <a:off x="3747450" y="3252325"/>
                <a:ext cx="1350" cy="76675"/>
              </a:xfrm>
              <a:custGeom>
                <a:rect b="b" l="l" r="r" t="t"/>
                <a:pathLst>
                  <a:path extrusionOk="0" h="3067" w="54">
                    <a:moveTo>
                      <a:pt x="1" y="0"/>
                    </a:moveTo>
                    <a:lnTo>
                      <a:pt x="1" y="3066"/>
                    </a:lnTo>
                    <a:lnTo>
                      <a:pt x="54" y="3066"/>
                    </a:lnTo>
                    <a:lnTo>
                      <a:pt x="54" y="0"/>
                    </a:ln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1"/>
              <p:cNvSpPr/>
              <p:nvPr/>
            </p:nvSpPr>
            <p:spPr>
              <a:xfrm>
                <a:off x="3614775" y="3143325"/>
                <a:ext cx="90100" cy="170350"/>
              </a:xfrm>
              <a:custGeom>
                <a:rect b="b" l="l" r="r" t="t"/>
                <a:pathLst>
                  <a:path extrusionOk="0" h="6814" w="3604">
                    <a:moveTo>
                      <a:pt x="1767" y="1"/>
                    </a:moveTo>
                    <a:cubicBezTo>
                      <a:pt x="1760" y="1"/>
                      <a:pt x="1752" y="2"/>
                      <a:pt x="1745" y="3"/>
                    </a:cubicBezTo>
                    <a:cubicBezTo>
                      <a:pt x="1066" y="152"/>
                      <a:pt x="0" y="6813"/>
                      <a:pt x="1634" y="6813"/>
                    </a:cubicBezTo>
                    <a:cubicBezTo>
                      <a:pt x="1646" y="6813"/>
                      <a:pt x="1657" y="6813"/>
                      <a:pt x="1669" y="6812"/>
                    </a:cubicBezTo>
                    <a:cubicBezTo>
                      <a:pt x="3604" y="6704"/>
                      <a:pt x="2452" y="1"/>
                      <a:pt x="1767"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1"/>
              <p:cNvSpPr/>
              <p:nvPr/>
            </p:nvSpPr>
            <p:spPr>
              <a:xfrm>
                <a:off x="3657075" y="3267500"/>
                <a:ext cx="2025" cy="78250"/>
              </a:xfrm>
              <a:custGeom>
                <a:rect b="b" l="l" r="r" t="t"/>
                <a:pathLst>
                  <a:path extrusionOk="0" h="3130" w="81">
                    <a:moveTo>
                      <a:pt x="0" y="0"/>
                    </a:moveTo>
                    <a:lnTo>
                      <a:pt x="0" y="3130"/>
                    </a:lnTo>
                    <a:lnTo>
                      <a:pt x="81" y="3130"/>
                    </a:lnTo>
                    <a:lnTo>
                      <a:pt x="81"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1"/>
              <p:cNvSpPr/>
              <p:nvPr/>
            </p:nvSpPr>
            <p:spPr>
              <a:xfrm>
                <a:off x="3857100" y="3297450"/>
                <a:ext cx="1900" cy="43100"/>
              </a:xfrm>
              <a:custGeom>
                <a:rect b="b" l="l" r="r" t="t"/>
                <a:pathLst>
                  <a:path extrusionOk="0" h="1724" w="76">
                    <a:moveTo>
                      <a:pt x="1" y="0"/>
                    </a:moveTo>
                    <a:lnTo>
                      <a:pt x="1" y="1723"/>
                    </a:lnTo>
                    <a:lnTo>
                      <a:pt x="76" y="1723"/>
                    </a:lnTo>
                    <a:lnTo>
                      <a:pt x="76"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1"/>
              <p:cNvSpPr/>
              <p:nvPr/>
            </p:nvSpPr>
            <p:spPr>
              <a:xfrm>
                <a:off x="3807650" y="3291375"/>
                <a:ext cx="2175" cy="42225"/>
              </a:xfrm>
              <a:custGeom>
                <a:rect b="b" l="l" r="r" t="t"/>
                <a:pathLst>
                  <a:path extrusionOk="0" h="1689" w="87">
                    <a:moveTo>
                      <a:pt x="6" y="0"/>
                    </a:moveTo>
                    <a:lnTo>
                      <a:pt x="0" y="1689"/>
                    </a:lnTo>
                    <a:lnTo>
                      <a:pt x="81" y="1689"/>
                    </a:lnTo>
                    <a:lnTo>
                      <a:pt x="86"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1"/>
              <p:cNvSpPr/>
              <p:nvPr/>
            </p:nvSpPr>
            <p:spPr>
              <a:xfrm>
                <a:off x="3830100" y="3166200"/>
                <a:ext cx="62750" cy="146525"/>
              </a:xfrm>
              <a:custGeom>
                <a:rect b="b" l="l" r="r" t="t"/>
                <a:pathLst>
                  <a:path extrusionOk="0" h="5861" w="2510">
                    <a:moveTo>
                      <a:pt x="1260" y="1"/>
                    </a:moveTo>
                    <a:cubicBezTo>
                      <a:pt x="145" y="1"/>
                      <a:pt x="1" y="5531"/>
                      <a:pt x="392" y="5684"/>
                    </a:cubicBezTo>
                    <a:cubicBezTo>
                      <a:pt x="665" y="5794"/>
                      <a:pt x="873" y="5861"/>
                      <a:pt x="1108" y="5861"/>
                    </a:cubicBezTo>
                    <a:cubicBezTo>
                      <a:pt x="1291" y="5861"/>
                      <a:pt x="1491" y="5821"/>
                      <a:pt x="1752" y="5729"/>
                    </a:cubicBezTo>
                    <a:cubicBezTo>
                      <a:pt x="2283" y="5545"/>
                      <a:pt x="2510" y="691"/>
                      <a:pt x="1485" y="71"/>
                    </a:cubicBezTo>
                    <a:cubicBezTo>
                      <a:pt x="1406" y="23"/>
                      <a:pt x="1331" y="1"/>
                      <a:pt x="1260"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1"/>
              <p:cNvSpPr/>
              <p:nvPr/>
            </p:nvSpPr>
            <p:spPr>
              <a:xfrm>
                <a:off x="3779875" y="3125900"/>
                <a:ext cx="63125" cy="180625"/>
              </a:xfrm>
              <a:custGeom>
                <a:rect b="b" l="l" r="r" t="t"/>
                <a:pathLst>
                  <a:path extrusionOk="0" h="7225" w="2525">
                    <a:moveTo>
                      <a:pt x="1173" y="0"/>
                    </a:moveTo>
                    <a:cubicBezTo>
                      <a:pt x="1168" y="0"/>
                      <a:pt x="1163" y="0"/>
                      <a:pt x="1157" y="0"/>
                    </a:cubicBezTo>
                    <a:cubicBezTo>
                      <a:pt x="1" y="70"/>
                      <a:pt x="133" y="6844"/>
                      <a:pt x="492" y="7023"/>
                    </a:cubicBezTo>
                    <a:cubicBezTo>
                      <a:pt x="741" y="7147"/>
                      <a:pt x="938" y="7224"/>
                      <a:pt x="1164" y="7224"/>
                    </a:cubicBezTo>
                    <a:cubicBezTo>
                      <a:pt x="1363" y="7224"/>
                      <a:pt x="1585" y="7164"/>
                      <a:pt x="1886" y="7023"/>
                    </a:cubicBezTo>
                    <a:cubicBezTo>
                      <a:pt x="2525" y="6725"/>
                      <a:pt x="2316" y="0"/>
                      <a:pt x="1173"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1"/>
              <p:cNvSpPr/>
              <p:nvPr/>
            </p:nvSpPr>
            <p:spPr>
              <a:xfrm>
                <a:off x="4192950" y="3171800"/>
                <a:ext cx="119100" cy="238625"/>
              </a:xfrm>
              <a:custGeom>
                <a:rect b="b" l="l" r="r" t="t"/>
                <a:pathLst>
                  <a:path extrusionOk="0" h="9545" w="4764">
                    <a:moveTo>
                      <a:pt x="2009" y="0"/>
                    </a:moveTo>
                    <a:cubicBezTo>
                      <a:pt x="1999" y="0"/>
                      <a:pt x="1991" y="7"/>
                      <a:pt x="1985" y="21"/>
                    </a:cubicBezTo>
                    <a:cubicBezTo>
                      <a:pt x="799" y="2845"/>
                      <a:pt x="1" y="8266"/>
                      <a:pt x="1088" y="9110"/>
                    </a:cubicBezTo>
                    <a:cubicBezTo>
                      <a:pt x="1477" y="9413"/>
                      <a:pt x="1841" y="9544"/>
                      <a:pt x="2176" y="9544"/>
                    </a:cubicBezTo>
                    <a:cubicBezTo>
                      <a:pt x="2698" y="9544"/>
                      <a:pt x="3147" y="9227"/>
                      <a:pt x="3506" y="8752"/>
                    </a:cubicBezTo>
                    <a:cubicBezTo>
                      <a:pt x="4763" y="7102"/>
                      <a:pt x="2333" y="0"/>
                      <a:pt x="2009"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1"/>
              <p:cNvSpPr/>
              <p:nvPr/>
            </p:nvSpPr>
            <p:spPr>
              <a:xfrm>
                <a:off x="4176000" y="3295725"/>
                <a:ext cx="59150" cy="118575"/>
              </a:xfrm>
              <a:custGeom>
                <a:rect b="b" l="l" r="r" t="t"/>
                <a:pathLst>
                  <a:path extrusionOk="0" h="4743" w="2366">
                    <a:moveTo>
                      <a:pt x="996" y="1"/>
                    </a:moveTo>
                    <a:cubicBezTo>
                      <a:pt x="991" y="1"/>
                      <a:pt x="987" y="4"/>
                      <a:pt x="984" y="11"/>
                    </a:cubicBezTo>
                    <a:cubicBezTo>
                      <a:pt x="394" y="1411"/>
                      <a:pt x="1" y="4107"/>
                      <a:pt x="540" y="4529"/>
                    </a:cubicBezTo>
                    <a:cubicBezTo>
                      <a:pt x="732" y="4678"/>
                      <a:pt x="912" y="4743"/>
                      <a:pt x="1079" y="4743"/>
                    </a:cubicBezTo>
                    <a:cubicBezTo>
                      <a:pt x="1338" y="4743"/>
                      <a:pt x="1563" y="4586"/>
                      <a:pt x="1742" y="4350"/>
                    </a:cubicBezTo>
                    <a:cubicBezTo>
                      <a:pt x="2366" y="3525"/>
                      <a:pt x="1159" y="1"/>
                      <a:pt x="99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1"/>
              <p:cNvSpPr/>
              <p:nvPr/>
            </p:nvSpPr>
            <p:spPr>
              <a:xfrm>
                <a:off x="4123075" y="3311950"/>
                <a:ext cx="86400" cy="118850"/>
              </a:xfrm>
              <a:custGeom>
                <a:rect b="b" l="l" r="r" t="t"/>
                <a:pathLst>
                  <a:path extrusionOk="0" h="4754" w="3456">
                    <a:moveTo>
                      <a:pt x="1360" y="1"/>
                    </a:moveTo>
                    <a:cubicBezTo>
                      <a:pt x="1353" y="1"/>
                      <a:pt x="1347" y="4"/>
                      <a:pt x="1343" y="10"/>
                    </a:cubicBezTo>
                    <a:cubicBezTo>
                      <a:pt x="516" y="1399"/>
                      <a:pt x="1" y="4083"/>
                      <a:pt x="799" y="4523"/>
                    </a:cubicBezTo>
                    <a:cubicBezTo>
                      <a:pt x="1097" y="4684"/>
                      <a:pt x="1372" y="4754"/>
                      <a:pt x="1624" y="4754"/>
                    </a:cubicBezTo>
                    <a:cubicBezTo>
                      <a:pt x="1992" y="4754"/>
                      <a:pt x="2307" y="4604"/>
                      <a:pt x="2558" y="4377"/>
                    </a:cubicBezTo>
                    <a:cubicBezTo>
                      <a:pt x="3456" y="3575"/>
                      <a:pt x="1596" y="1"/>
                      <a:pt x="136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1"/>
              <p:cNvSpPr/>
              <p:nvPr/>
            </p:nvSpPr>
            <p:spPr>
              <a:xfrm>
                <a:off x="4082300" y="3321575"/>
                <a:ext cx="72325" cy="117850"/>
              </a:xfrm>
              <a:custGeom>
                <a:rect b="b" l="l" r="r" t="t"/>
                <a:pathLst>
                  <a:path extrusionOk="0" h="4714" w="2893">
                    <a:moveTo>
                      <a:pt x="768" y="1"/>
                    </a:moveTo>
                    <a:cubicBezTo>
                      <a:pt x="761" y="1"/>
                      <a:pt x="756" y="5"/>
                      <a:pt x="753" y="13"/>
                    </a:cubicBezTo>
                    <a:cubicBezTo>
                      <a:pt x="179" y="1471"/>
                      <a:pt x="0" y="4195"/>
                      <a:pt x="723" y="4555"/>
                    </a:cubicBezTo>
                    <a:cubicBezTo>
                      <a:pt x="947" y="4665"/>
                      <a:pt x="1152" y="4714"/>
                      <a:pt x="1337" y="4714"/>
                    </a:cubicBezTo>
                    <a:cubicBezTo>
                      <a:pt x="1703" y="4714"/>
                      <a:pt x="1995" y="4524"/>
                      <a:pt x="2211" y="4248"/>
                    </a:cubicBezTo>
                    <a:cubicBezTo>
                      <a:pt x="2893" y="3363"/>
                      <a:pt x="977" y="1"/>
                      <a:pt x="768"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1"/>
              <p:cNvSpPr/>
              <p:nvPr/>
            </p:nvSpPr>
            <p:spPr>
              <a:xfrm>
                <a:off x="4312850" y="3299175"/>
                <a:ext cx="72325" cy="117975"/>
              </a:xfrm>
              <a:custGeom>
                <a:rect b="b" l="l" r="r" t="t"/>
                <a:pathLst>
                  <a:path extrusionOk="0" h="4719" w="2893">
                    <a:moveTo>
                      <a:pt x="767" y="0"/>
                    </a:moveTo>
                    <a:cubicBezTo>
                      <a:pt x="760" y="0"/>
                      <a:pt x="755" y="4"/>
                      <a:pt x="752" y="12"/>
                    </a:cubicBezTo>
                    <a:cubicBezTo>
                      <a:pt x="179" y="1475"/>
                      <a:pt x="0" y="4201"/>
                      <a:pt x="729" y="4559"/>
                    </a:cubicBezTo>
                    <a:cubicBezTo>
                      <a:pt x="952" y="4670"/>
                      <a:pt x="1157" y="4718"/>
                      <a:pt x="1342" y="4718"/>
                    </a:cubicBezTo>
                    <a:cubicBezTo>
                      <a:pt x="1708" y="4718"/>
                      <a:pt x="1998" y="4527"/>
                      <a:pt x="2209" y="4247"/>
                    </a:cubicBezTo>
                    <a:cubicBezTo>
                      <a:pt x="2893" y="3363"/>
                      <a:pt x="978" y="0"/>
                      <a:pt x="767"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1"/>
              <p:cNvSpPr/>
              <p:nvPr/>
            </p:nvSpPr>
            <p:spPr>
              <a:xfrm>
                <a:off x="4346375" y="3308700"/>
                <a:ext cx="75825" cy="115775"/>
              </a:xfrm>
              <a:custGeom>
                <a:rect b="b" l="l" r="r" t="t"/>
                <a:pathLst>
                  <a:path extrusionOk="0" h="4631" w="3033">
                    <a:moveTo>
                      <a:pt x="2277" y="1"/>
                    </a:moveTo>
                    <a:cubicBezTo>
                      <a:pt x="2272" y="1"/>
                      <a:pt x="2268" y="3"/>
                      <a:pt x="2264" y="7"/>
                    </a:cubicBezTo>
                    <a:cubicBezTo>
                      <a:pt x="1181" y="1147"/>
                      <a:pt x="1" y="3599"/>
                      <a:pt x="545" y="4189"/>
                    </a:cubicBezTo>
                    <a:cubicBezTo>
                      <a:pt x="834" y="4504"/>
                      <a:pt x="1137" y="4631"/>
                      <a:pt x="1429" y="4631"/>
                    </a:cubicBezTo>
                    <a:cubicBezTo>
                      <a:pt x="1648" y="4631"/>
                      <a:pt x="1860" y="4560"/>
                      <a:pt x="2056" y="4445"/>
                    </a:cubicBezTo>
                    <a:cubicBezTo>
                      <a:pt x="3032" y="3874"/>
                      <a:pt x="2470" y="1"/>
                      <a:pt x="2277"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1"/>
              <p:cNvSpPr/>
              <p:nvPr/>
            </p:nvSpPr>
            <p:spPr>
              <a:xfrm>
                <a:off x="4384875" y="3319325"/>
                <a:ext cx="77150" cy="141025"/>
              </a:xfrm>
              <a:custGeom>
                <a:rect b="b" l="l" r="r" t="t"/>
                <a:pathLst>
                  <a:path extrusionOk="0" h="5641" w="3086">
                    <a:moveTo>
                      <a:pt x="2584" y="1"/>
                    </a:moveTo>
                    <a:cubicBezTo>
                      <a:pt x="2579" y="1"/>
                      <a:pt x="2574" y="4"/>
                      <a:pt x="2569" y="10"/>
                    </a:cubicBezTo>
                    <a:cubicBezTo>
                      <a:pt x="1383" y="1462"/>
                      <a:pt x="0" y="4499"/>
                      <a:pt x="521" y="5176"/>
                    </a:cubicBezTo>
                    <a:cubicBezTo>
                      <a:pt x="774" y="5507"/>
                      <a:pt x="1051" y="5641"/>
                      <a:pt x="1329" y="5641"/>
                    </a:cubicBezTo>
                    <a:cubicBezTo>
                      <a:pt x="1573" y="5641"/>
                      <a:pt x="1816" y="5538"/>
                      <a:pt x="2043" y="5374"/>
                    </a:cubicBezTo>
                    <a:cubicBezTo>
                      <a:pt x="3086" y="4611"/>
                      <a:pt x="2781" y="1"/>
                      <a:pt x="258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1"/>
              <p:cNvSpPr/>
              <p:nvPr/>
            </p:nvSpPr>
            <p:spPr>
              <a:xfrm>
                <a:off x="4268000" y="3210550"/>
                <a:ext cx="76450" cy="205075"/>
              </a:xfrm>
              <a:custGeom>
                <a:rect b="b" l="l" r="r" t="t"/>
                <a:pathLst>
                  <a:path extrusionOk="0" h="8203" w="3058">
                    <a:moveTo>
                      <a:pt x="2186" y="1"/>
                    </a:moveTo>
                    <a:cubicBezTo>
                      <a:pt x="2181" y="1"/>
                      <a:pt x="2175" y="6"/>
                      <a:pt x="2171" y="16"/>
                    </a:cubicBezTo>
                    <a:cubicBezTo>
                      <a:pt x="1117" y="2296"/>
                      <a:pt x="0" y="6843"/>
                      <a:pt x="574" y="7699"/>
                    </a:cubicBezTo>
                    <a:cubicBezTo>
                      <a:pt x="809" y="8054"/>
                      <a:pt x="1053" y="8203"/>
                      <a:pt x="1291" y="8203"/>
                    </a:cubicBezTo>
                    <a:cubicBezTo>
                      <a:pt x="1574" y="8203"/>
                      <a:pt x="1850" y="7993"/>
                      <a:pt x="2094" y="7670"/>
                    </a:cubicBezTo>
                    <a:cubicBezTo>
                      <a:pt x="3057" y="6394"/>
                      <a:pt x="2384" y="1"/>
                      <a:pt x="218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1"/>
              <p:cNvSpPr/>
              <p:nvPr/>
            </p:nvSpPr>
            <p:spPr>
              <a:xfrm>
                <a:off x="4090325" y="3238200"/>
                <a:ext cx="90125" cy="170500"/>
              </a:xfrm>
              <a:custGeom>
                <a:rect b="b" l="l" r="r" t="t"/>
                <a:pathLst>
                  <a:path extrusionOk="0" h="6820" w="3605">
                    <a:moveTo>
                      <a:pt x="1767" y="1"/>
                    </a:moveTo>
                    <a:cubicBezTo>
                      <a:pt x="1759" y="1"/>
                      <a:pt x="1752" y="1"/>
                      <a:pt x="1745" y="3"/>
                    </a:cubicBezTo>
                    <a:cubicBezTo>
                      <a:pt x="1067" y="153"/>
                      <a:pt x="0" y="6820"/>
                      <a:pt x="1635" y="6820"/>
                    </a:cubicBezTo>
                    <a:cubicBezTo>
                      <a:pt x="1646" y="6820"/>
                      <a:pt x="1657" y="6820"/>
                      <a:pt x="1669" y="6819"/>
                    </a:cubicBezTo>
                    <a:cubicBezTo>
                      <a:pt x="3605" y="6711"/>
                      <a:pt x="2452" y="1"/>
                      <a:pt x="1767"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1"/>
              <p:cNvSpPr/>
              <p:nvPr/>
            </p:nvSpPr>
            <p:spPr>
              <a:xfrm>
                <a:off x="4184550" y="3350650"/>
                <a:ext cx="5500" cy="78425"/>
              </a:xfrm>
              <a:custGeom>
                <a:rect b="b" l="l" r="r" t="t"/>
                <a:pathLst>
                  <a:path extrusionOk="0" h="3137" w="220">
                    <a:moveTo>
                      <a:pt x="1" y="1"/>
                    </a:moveTo>
                    <a:lnTo>
                      <a:pt x="1" y="3136"/>
                    </a:lnTo>
                    <a:lnTo>
                      <a:pt x="220" y="3136"/>
                    </a:lnTo>
                    <a:lnTo>
                      <a:pt x="220"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1"/>
              <p:cNvSpPr/>
              <p:nvPr/>
            </p:nvSpPr>
            <p:spPr>
              <a:xfrm>
                <a:off x="4133775" y="3361350"/>
                <a:ext cx="5675" cy="78275"/>
              </a:xfrm>
              <a:custGeom>
                <a:rect b="b" l="l" r="r" t="t"/>
                <a:pathLst>
                  <a:path extrusionOk="0" h="3131" w="227">
                    <a:moveTo>
                      <a:pt x="0" y="1"/>
                    </a:moveTo>
                    <a:lnTo>
                      <a:pt x="0" y="3130"/>
                    </a:lnTo>
                    <a:lnTo>
                      <a:pt x="227" y="3130"/>
                    </a:lnTo>
                    <a:lnTo>
                      <a:pt x="227"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1"/>
              <p:cNvSpPr/>
              <p:nvPr/>
            </p:nvSpPr>
            <p:spPr>
              <a:xfrm>
                <a:off x="4385025" y="3358200"/>
                <a:ext cx="5950" cy="43225"/>
              </a:xfrm>
              <a:custGeom>
                <a:rect b="b" l="l" r="r" t="t"/>
                <a:pathLst>
                  <a:path extrusionOk="0" h="1729" w="238">
                    <a:moveTo>
                      <a:pt x="93" y="0"/>
                    </a:moveTo>
                    <a:lnTo>
                      <a:pt x="0" y="1723"/>
                    </a:lnTo>
                    <a:lnTo>
                      <a:pt x="144" y="1729"/>
                    </a:lnTo>
                    <a:lnTo>
                      <a:pt x="237" y="11"/>
                    </a:lnTo>
                    <a:lnTo>
                      <a:pt x="93" y="0"/>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1"/>
              <p:cNvSpPr/>
              <p:nvPr/>
            </p:nvSpPr>
            <p:spPr>
              <a:xfrm>
                <a:off x="4338150" y="3367750"/>
                <a:ext cx="5825" cy="43400"/>
              </a:xfrm>
              <a:custGeom>
                <a:rect b="b" l="l" r="r" t="t"/>
                <a:pathLst>
                  <a:path extrusionOk="0" h="1736" w="233">
                    <a:moveTo>
                      <a:pt x="87" y="0"/>
                    </a:moveTo>
                    <a:lnTo>
                      <a:pt x="1" y="1723"/>
                    </a:lnTo>
                    <a:lnTo>
                      <a:pt x="139" y="1736"/>
                    </a:lnTo>
                    <a:lnTo>
                      <a:pt x="232" y="11"/>
                    </a:lnTo>
                    <a:lnTo>
                      <a:pt x="87" y="0"/>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1"/>
              <p:cNvSpPr/>
              <p:nvPr/>
            </p:nvSpPr>
            <p:spPr>
              <a:xfrm>
                <a:off x="4287375" y="3361350"/>
                <a:ext cx="5825" cy="43425"/>
              </a:xfrm>
              <a:custGeom>
                <a:rect b="b" l="l" r="r" t="t"/>
                <a:pathLst>
                  <a:path extrusionOk="0" h="1737" w="233">
                    <a:moveTo>
                      <a:pt x="88" y="1"/>
                    </a:moveTo>
                    <a:lnTo>
                      <a:pt x="0" y="1725"/>
                    </a:lnTo>
                    <a:lnTo>
                      <a:pt x="139" y="1736"/>
                    </a:lnTo>
                    <a:lnTo>
                      <a:pt x="232" y="13"/>
                    </a:lnTo>
                    <a:lnTo>
                      <a:pt x="88"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1"/>
              <p:cNvSpPr/>
              <p:nvPr/>
            </p:nvSpPr>
            <p:spPr>
              <a:xfrm>
                <a:off x="4121150" y="3169750"/>
                <a:ext cx="114350" cy="215600"/>
              </a:xfrm>
              <a:custGeom>
                <a:rect b="b" l="l" r="r" t="t"/>
                <a:pathLst>
                  <a:path extrusionOk="0" h="8624" w="4574">
                    <a:moveTo>
                      <a:pt x="2595" y="0"/>
                    </a:moveTo>
                    <a:cubicBezTo>
                      <a:pt x="1" y="0"/>
                      <a:pt x="1496" y="8623"/>
                      <a:pt x="2517" y="8623"/>
                    </a:cubicBezTo>
                    <a:cubicBezTo>
                      <a:pt x="2529" y="8623"/>
                      <a:pt x="2541" y="8622"/>
                      <a:pt x="2553" y="8620"/>
                    </a:cubicBezTo>
                    <a:cubicBezTo>
                      <a:pt x="3815" y="8364"/>
                      <a:pt x="4573" y="4685"/>
                      <a:pt x="4504" y="3644"/>
                    </a:cubicBezTo>
                    <a:cubicBezTo>
                      <a:pt x="4382" y="1833"/>
                      <a:pt x="3370" y="103"/>
                      <a:pt x="2796" y="17"/>
                    </a:cubicBezTo>
                    <a:cubicBezTo>
                      <a:pt x="2726" y="6"/>
                      <a:pt x="2659" y="0"/>
                      <a:pt x="2595"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1"/>
              <p:cNvSpPr/>
              <p:nvPr/>
            </p:nvSpPr>
            <p:spPr>
              <a:xfrm>
                <a:off x="4352850" y="3193600"/>
                <a:ext cx="79650" cy="176375"/>
              </a:xfrm>
              <a:custGeom>
                <a:rect b="b" l="l" r="r" t="t"/>
                <a:pathLst>
                  <a:path extrusionOk="0" h="7055" w="3186">
                    <a:moveTo>
                      <a:pt x="1588" y="1"/>
                    </a:moveTo>
                    <a:cubicBezTo>
                      <a:pt x="164" y="1"/>
                      <a:pt x="0" y="6653"/>
                      <a:pt x="500" y="6844"/>
                    </a:cubicBezTo>
                    <a:cubicBezTo>
                      <a:pt x="853" y="6975"/>
                      <a:pt x="1120" y="7054"/>
                      <a:pt x="1423" y="7054"/>
                    </a:cubicBezTo>
                    <a:cubicBezTo>
                      <a:pt x="1655" y="7054"/>
                      <a:pt x="1909" y="7008"/>
                      <a:pt x="2241" y="6902"/>
                    </a:cubicBezTo>
                    <a:cubicBezTo>
                      <a:pt x="2913" y="6681"/>
                      <a:pt x="3185" y="839"/>
                      <a:pt x="1877" y="86"/>
                    </a:cubicBezTo>
                    <a:cubicBezTo>
                      <a:pt x="1775" y="28"/>
                      <a:pt x="1679" y="1"/>
                      <a:pt x="1588"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1"/>
              <p:cNvSpPr/>
              <p:nvPr/>
            </p:nvSpPr>
            <p:spPr>
              <a:xfrm>
                <a:off x="4311150" y="3236350"/>
                <a:ext cx="62750" cy="146475"/>
              </a:xfrm>
              <a:custGeom>
                <a:rect b="b" l="l" r="r" t="t"/>
                <a:pathLst>
                  <a:path extrusionOk="0" h="5859" w="2510">
                    <a:moveTo>
                      <a:pt x="1260" y="1"/>
                    </a:moveTo>
                    <a:cubicBezTo>
                      <a:pt x="140" y="1"/>
                      <a:pt x="0" y="5531"/>
                      <a:pt x="386" y="5684"/>
                    </a:cubicBezTo>
                    <a:cubicBezTo>
                      <a:pt x="662" y="5794"/>
                      <a:pt x="870" y="5859"/>
                      <a:pt x="1104" y="5859"/>
                    </a:cubicBezTo>
                    <a:cubicBezTo>
                      <a:pt x="1288" y="5859"/>
                      <a:pt x="1489" y="5819"/>
                      <a:pt x="1751" y="5730"/>
                    </a:cubicBezTo>
                    <a:cubicBezTo>
                      <a:pt x="2277" y="5545"/>
                      <a:pt x="2509" y="691"/>
                      <a:pt x="1486" y="71"/>
                    </a:cubicBezTo>
                    <a:cubicBezTo>
                      <a:pt x="1406" y="24"/>
                      <a:pt x="1331" y="1"/>
                      <a:pt x="126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1"/>
              <p:cNvSpPr/>
              <p:nvPr/>
            </p:nvSpPr>
            <p:spPr>
              <a:xfrm>
                <a:off x="4260775" y="3196050"/>
                <a:ext cx="63175" cy="180475"/>
              </a:xfrm>
              <a:custGeom>
                <a:rect b="b" l="l" r="r" t="t"/>
                <a:pathLst>
                  <a:path extrusionOk="0" h="7219" w="2527">
                    <a:moveTo>
                      <a:pt x="1173" y="0"/>
                    </a:moveTo>
                    <a:cubicBezTo>
                      <a:pt x="1168" y="0"/>
                      <a:pt x="1163" y="0"/>
                      <a:pt x="1157" y="1"/>
                    </a:cubicBezTo>
                    <a:cubicBezTo>
                      <a:pt x="1" y="70"/>
                      <a:pt x="134" y="6844"/>
                      <a:pt x="498" y="7018"/>
                    </a:cubicBezTo>
                    <a:cubicBezTo>
                      <a:pt x="747" y="7141"/>
                      <a:pt x="945" y="7219"/>
                      <a:pt x="1171" y="7219"/>
                    </a:cubicBezTo>
                    <a:cubicBezTo>
                      <a:pt x="1370" y="7219"/>
                      <a:pt x="1592" y="7159"/>
                      <a:pt x="1892" y="7018"/>
                    </a:cubicBezTo>
                    <a:cubicBezTo>
                      <a:pt x="2526" y="6718"/>
                      <a:pt x="2316" y="0"/>
                      <a:pt x="1173"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1"/>
              <p:cNvSpPr/>
              <p:nvPr/>
            </p:nvSpPr>
            <p:spPr>
              <a:xfrm>
                <a:off x="4671800" y="3182250"/>
                <a:ext cx="117425" cy="200775"/>
              </a:xfrm>
              <a:custGeom>
                <a:rect b="b" l="l" r="r" t="t"/>
                <a:pathLst>
                  <a:path extrusionOk="0" h="8031" w="4697">
                    <a:moveTo>
                      <a:pt x="1594" y="1"/>
                    </a:moveTo>
                    <a:cubicBezTo>
                      <a:pt x="1583" y="1"/>
                      <a:pt x="1575" y="7"/>
                      <a:pt x="1570" y="19"/>
                    </a:cubicBezTo>
                    <a:cubicBezTo>
                      <a:pt x="528" y="2444"/>
                      <a:pt x="1" y="7044"/>
                      <a:pt x="1130" y="7709"/>
                    </a:cubicBezTo>
                    <a:cubicBezTo>
                      <a:pt x="1506" y="7933"/>
                      <a:pt x="1854" y="8031"/>
                      <a:pt x="2170" y="8031"/>
                    </a:cubicBezTo>
                    <a:cubicBezTo>
                      <a:pt x="2720" y="8031"/>
                      <a:pt x="3176" y="7737"/>
                      <a:pt x="3525" y="7303"/>
                    </a:cubicBezTo>
                    <a:cubicBezTo>
                      <a:pt x="4696" y="5863"/>
                      <a:pt x="1921" y="1"/>
                      <a:pt x="159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1"/>
              <p:cNvSpPr/>
              <p:nvPr/>
            </p:nvSpPr>
            <p:spPr>
              <a:xfrm>
                <a:off x="4655900" y="3288375"/>
                <a:ext cx="58300" cy="99775"/>
              </a:xfrm>
              <a:custGeom>
                <a:rect b="b" l="l" r="r" t="t"/>
                <a:pathLst>
                  <a:path extrusionOk="0" h="3991" w="2332">
                    <a:moveTo>
                      <a:pt x="787" y="0"/>
                    </a:moveTo>
                    <a:cubicBezTo>
                      <a:pt x="782" y="0"/>
                      <a:pt x="778" y="3"/>
                      <a:pt x="776" y="9"/>
                    </a:cubicBezTo>
                    <a:cubicBezTo>
                      <a:pt x="262" y="1219"/>
                      <a:pt x="1" y="3499"/>
                      <a:pt x="556" y="3835"/>
                    </a:cubicBezTo>
                    <a:cubicBezTo>
                      <a:pt x="743" y="3943"/>
                      <a:pt x="916" y="3991"/>
                      <a:pt x="1072" y="3991"/>
                    </a:cubicBezTo>
                    <a:cubicBezTo>
                      <a:pt x="1348" y="3991"/>
                      <a:pt x="1575" y="3845"/>
                      <a:pt x="1747" y="3632"/>
                    </a:cubicBezTo>
                    <a:cubicBezTo>
                      <a:pt x="2332" y="2913"/>
                      <a:pt x="952" y="0"/>
                      <a:pt x="787"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1"/>
              <p:cNvSpPr/>
              <p:nvPr/>
            </p:nvSpPr>
            <p:spPr>
              <a:xfrm>
                <a:off x="4603850" y="3303850"/>
                <a:ext cx="85525" cy="99875"/>
              </a:xfrm>
              <a:custGeom>
                <a:rect b="b" l="l" r="r" t="t"/>
                <a:pathLst>
                  <a:path extrusionOk="0" h="3995" w="3421">
                    <a:moveTo>
                      <a:pt x="1152" y="1"/>
                    </a:moveTo>
                    <a:cubicBezTo>
                      <a:pt x="1144" y="1"/>
                      <a:pt x="1138" y="4"/>
                      <a:pt x="1134" y="10"/>
                    </a:cubicBezTo>
                    <a:cubicBezTo>
                      <a:pt x="376" y="1213"/>
                      <a:pt x="0" y="3499"/>
                      <a:pt x="822" y="3833"/>
                    </a:cubicBezTo>
                    <a:cubicBezTo>
                      <a:pt x="1098" y="3946"/>
                      <a:pt x="1352" y="3995"/>
                      <a:pt x="1584" y="3995"/>
                    </a:cubicBezTo>
                    <a:cubicBezTo>
                      <a:pt x="1984" y="3995"/>
                      <a:pt x="2316" y="3850"/>
                      <a:pt x="2569" y="3638"/>
                    </a:cubicBezTo>
                    <a:cubicBezTo>
                      <a:pt x="3421" y="2926"/>
                      <a:pt x="1392" y="1"/>
                      <a:pt x="1152"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1"/>
              <p:cNvSpPr/>
              <p:nvPr/>
            </p:nvSpPr>
            <p:spPr>
              <a:xfrm>
                <a:off x="4563650" y="3314375"/>
                <a:ext cx="71175" cy="98750"/>
              </a:xfrm>
              <a:custGeom>
                <a:rect b="b" l="l" r="r" t="t"/>
                <a:pathLst>
                  <a:path extrusionOk="0" h="3950" w="2847">
                    <a:moveTo>
                      <a:pt x="554" y="0"/>
                    </a:moveTo>
                    <a:cubicBezTo>
                      <a:pt x="546" y="0"/>
                      <a:pt x="541" y="3"/>
                      <a:pt x="538" y="11"/>
                    </a:cubicBezTo>
                    <a:cubicBezTo>
                      <a:pt x="46" y="1260"/>
                      <a:pt x="0" y="3569"/>
                      <a:pt x="746" y="3841"/>
                    </a:cubicBezTo>
                    <a:cubicBezTo>
                      <a:pt x="950" y="3917"/>
                      <a:pt x="1138" y="3950"/>
                      <a:pt x="1307" y="3950"/>
                    </a:cubicBezTo>
                    <a:cubicBezTo>
                      <a:pt x="1700" y="3950"/>
                      <a:pt x="2000" y="3771"/>
                      <a:pt x="2209" y="3517"/>
                    </a:cubicBezTo>
                    <a:cubicBezTo>
                      <a:pt x="2846" y="2740"/>
                      <a:pt x="776" y="0"/>
                      <a:pt x="554"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1"/>
              <p:cNvSpPr/>
              <p:nvPr/>
            </p:nvSpPr>
            <p:spPr>
              <a:xfrm>
                <a:off x="4792875" y="3285725"/>
                <a:ext cx="71225" cy="98775"/>
              </a:xfrm>
              <a:custGeom>
                <a:rect b="b" l="l" r="r" t="t"/>
                <a:pathLst>
                  <a:path extrusionOk="0" h="3951" w="2849">
                    <a:moveTo>
                      <a:pt x="554" y="1"/>
                    </a:moveTo>
                    <a:cubicBezTo>
                      <a:pt x="546" y="1"/>
                      <a:pt x="541" y="4"/>
                      <a:pt x="538" y="11"/>
                    </a:cubicBezTo>
                    <a:cubicBezTo>
                      <a:pt x="41" y="1268"/>
                      <a:pt x="1" y="3570"/>
                      <a:pt x="741" y="3842"/>
                    </a:cubicBezTo>
                    <a:cubicBezTo>
                      <a:pt x="947" y="3917"/>
                      <a:pt x="1135" y="3950"/>
                      <a:pt x="1306" y="3950"/>
                    </a:cubicBezTo>
                    <a:cubicBezTo>
                      <a:pt x="1701" y="3950"/>
                      <a:pt x="2001" y="3772"/>
                      <a:pt x="2211" y="3517"/>
                    </a:cubicBezTo>
                    <a:cubicBezTo>
                      <a:pt x="2848" y="2741"/>
                      <a:pt x="771" y="1"/>
                      <a:pt x="55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1"/>
              <p:cNvSpPr/>
              <p:nvPr/>
            </p:nvSpPr>
            <p:spPr>
              <a:xfrm>
                <a:off x="4826125" y="3290625"/>
                <a:ext cx="75950" cy="98450"/>
              </a:xfrm>
              <a:custGeom>
                <a:rect b="b" l="l" r="r" t="t"/>
                <a:pathLst>
                  <a:path extrusionOk="0" h="3938" w="3038">
                    <a:moveTo>
                      <a:pt x="2086" y="1"/>
                    </a:moveTo>
                    <a:cubicBezTo>
                      <a:pt x="2081" y="1"/>
                      <a:pt x="2077" y="3"/>
                      <a:pt x="2073" y="7"/>
                    </a:cubicBezTo>
                    <a:cubicBezTo>
                      <a:pt x="1055" y="1013"/>
                      <a:pt x="1" y="3131"/>
                      <a:pt x="574" y="3606"/>
                    </a:cubicBezTo>
                    <a:cubicBezTo>
                      <a:pt x="858" y="3842"/>
                      <a:pt x="1148" y="3938"/>
                      <a:pt x="1424" y="3938"/>
                    </a:cubicBezTo>
                    <a:cubicBezTo>
                      <a:pt x="1661" y="3938"/>
                      <a:pt x="1887" y="3868"/>
                      <a:pt x="2089" y="3756"/>
                    </a:cubicBezTo>
                    <a:cubicBezTo>
                      <a:pt x="3038" y="3230"/>
                      <a:pt x="2285" y="1"/>
                      <a:pt x="208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1"/>
              <p:cNvSpPr/>
              <p:nvPr/>
            </p:nvSpPr>
            <p:spPr>
              <a:xfrm>
                <a:off x="4866200" y="3297675"/>
                <a:ext cx="77200" cy="120150"/>
              </a:xfrm>
              <a:custGeom>
                <a:rect b="b" l="l" r="r" t="t"/>
                <a:pathLst>
                  <a:path extrusionOk="0" h="4806" w="3088">
                    <a:moveTo>
                      <a:pt x="2353" y="0"/>
                    </a:moveTo>
                    <a:cubicBezTo>
                      <a:pt x="2348" y="0"/>
                      <a:pt x="2343" y="3"/>
                      <a:pt x="2338" y="8"/>
                    </a:cubicBezTo>
                    <a:cubicBezTo>
                      <a:pt x="1228" y="1281"/>
                      <a:pt x="0" y="3896"/>
                      <a:pt x="550" y="4446"/>
                    </a:cubicBezTo>
                    <a:cubicBezTo>
                      <a:pt x="806" y="4701"/>
                      <a:pt x="1076" y="4805"/>
                      <a:pt x="1341" y="4805"/>
                    </a:cubicBezTo>
                    <a:cubicBezTo>
                      <a:pt x="1599" y="4805"/>
                      <a:pt x="1852" y="4706"/>
                      <a:pt x="2083" y="4550"/>
                    </a:cubicBezTo>
                    <a:cubicBezTo>
                      <a:pt x="3087" y="3862"/>
                      <a:pt x="2552" y="0"/>
                      <a:pt x="2353"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1"/>
              <p:cNvSpPr/>
              <p:nvPr/>
            </p:nvSpPr>
            <p:spPr>
              <a:xfrm>
                <a:off x="4985525" y="3280475"/>
                <a:ext cx="73575" cy="123450"/>
              </a:xfrm>
              <a:custGeom>
                <a:rect b="b" l="l" r="r" t="t"/>
                <a:pathLst>
                  <a:path extrusionOk="0" h="4938" w="2943">
                    <a:moveTo>
                      <a:pt x="1134" y="0"/>
                    </a:moveTo>
                    <a:cubicBezTo>
                      <a:pt x="1127" y="0"/>
                      <a:pt x="1121" y="4"/>
                      <a:pt x="1117" y="13"/>
                    </a:cubicBezTo>
                    <a:cubicBezTo>
                      <a:pt x="423" y="1558"/>
                      <a:pt x="1" y="4416"/>
                      <a:pt x="690" y="4781"/>
                    </a:cubicBezTo>
                    <a:cubicBezTo>
                      <a:pt x="894" y="4890"/>
                      <a:pt x="1086" y="4937"/>
                      <a:pt x="1264" y="4937"/>
                    </a:cubicBezTo>
                    <a:cubicBezTo>
                      <a:pt x="1635" y="4937"/>
                      <a:pt x="1946" y="4730"/>
                      <a:pt x="2188" y="4434"/>
                    </a:cubicBezTo>
                    <a:cubicBezTo>
                      <a:pt x="2942" y="3494"/>
                      <a:pt x="1344" y="0"/>
                      <a:pt x="1134"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1"/>
              <p:cNvSpPr/>
              <p:nvPr/>
            </p:nvSpPr>
            <p:spPr>
              <a:xfrm>
                <a:off x="4747025" y="3211450"/>
                <a:ext cx="75725" cy="173675"/>
              </a:xfrm>
              <a:custGeom>
                <a:rect b="b" l="l" r="r" t="t"/>
                <a:pathLst>
                  <a:path extrusionOk="0" h="6947" w="3029">
                    <a:moveTo>
                      <a:pt x="1832" y="1"/>
                    </a:moveTo>
                    <a:cubicBezTo>
                      <a:pt x="1826" y="1"/>
                      <a:pt x="1821" y="6"/>
                      <a:pt x="1817" y="15"/>
                    </a:cubicBezTo>
                    <a:cubicBezTo>
                      <a:pt x="886" y="1976"/>
                      <a:pt x="1" y="5858"/>
                      <a:pt x="609" y="6552"/>
                    </a:cubicBezTo>
                    <a:cubicBezTo>
                      <a:pt x="855" y="6829"/>
                      <a:pt x="1097" y="6946"/>
                      <a:pt x="1327" y="6946"/>
                    </a:cubicBezTo>
                    <a:cubicBezTo>
                      <a:pt x="1620" y="6946"/>
                      <a:pt x="1892" y="6755"/>
                      <a:pt x="2129" y="6460"/>
                    </a:cubicBezTo>
                    <a:cubicBezTo>
                      <a:pt x="3029" y="5347"/>
                      <a:pt x="2033" y="1"/>
                      <a:pt x="1832"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1"/>
              <p:cNvSpPr/>
              <p:nvPr/>
            </p:nvSpPr>
            <p:spPr>
              <a:xfrm>
                <a:off x="4571200" y="3242825"/>
                <a:ext cx="89275" cy="143650"/>
              </a:xfrm>
              <a:custGeom>
                <a:rect b="b" l="l" r="r" t="t"/>
                <a:pathLst>
                  <a:path extrusionOk="0" h="5746" w="3571">
                    <a:moveTo>
                      <a:pt x="1409" y="1"/>
                    </a:moveTo>
                    <a:cubicBezTo>
                      <a:pt x="1400" y="1"/>
                      <a:pt x="1390" y="2"/>
                      <a:pt x="1381" y="4"/>
                    </a:cubicBezTo>
                    <a:cubicBezTo>
                      <a:pt x="719" y="158"/>
                      <a:pt x="0" y="5746"/>
                      <a:pt x="1590" y="5746"/>
                    </a:cubicBezTo>
                    <a:cubicBezTo>
                      <a:pt x="1610" y="5746"/>
                      <a:pt x="1632" y="5745"/>
                      <a:pt x="1653" y="5743"/>
                    </a:cubicBezTo>
                    <a:cubicBezTo>
                      <a:pt x="3571" y="5571"/>
                      <a:pt x="2100" y="1"/>
                      <a:pt x="1409"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1"/>
              <p:cNvSpPr/>
              <p:nvPr/>
            </p:nvSpPr>
            <p:spPr>
              <a:xfrm>
                <a:off x="4661975" y="3335175"/>
                <a:ext cx="9575" cy="66125"/>
              </a:xfrm>
              <a:custGeom>
                <a:rect b="b" l="l" r="r" t="t"/>
                <a:pathLst>
                  <a:path extrusionOk="0" h="2645" w="383">
                    <a:moveTo>
                      <a:pt x="227" y="1"/>
                    </a:moveTo>
                    <a:lnTo>
                      <a:pt x="1" y="6"/>
                    </a:lnTo>
                    <a:lnTo>
                      <a:pt x="158" y="2644"/>
                    </a:lnTo>
                    <a:lnTo>
                      <a:pt x="383" y="2639"/>
                    </a:lnTo>
                    <a:lnTo>
                      <a:pt x="227"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1"/>
              <p:cNvSpPr/>
              <p:nvPr/>
            </p:nvSpPr>
            <p:spPr>
              <a:xfrm>
                <a:off x="4611925" y="3346175"/>
                <a:ext cx="9575" cy="66250"/>
              </a:xfrm>
              <a:custGeom>
                <a:rect b="b" l="l" r="r" t="t"/>
                <a:pathLst>
                  <a:path extrusionOk="0" h="2650" w="383">
                    <a:moveTo>
                      <a:pt x="221" y="1"/>
                    </a:moveTo>
                    <a:lnTo>
                      <a:pt x="1" y="12"/>
                    </a:lnTo>
                    <a:lnTo>
                      <a:pt x="157" y="2650"/>
                    </a:lnTo>
                    <a:lnTo>
                      <a:pt x="382" y="2639"/>
                    </a:lnTo>
                    <a:lnTo>
                      <a:pt x="221"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1"/>
              <p:cNvSpPr/>
              <p:nvPr/>
            </p:nvSpPr>
            <p:spPr>
              <a:xfrm>
                <a:off x="4864775" y="3333025"/>
                <a:ext cx="3775" cy="36475"/>
              </a:xfrm>
              <a:custGeom>
                <a:rect b="b" l="l" r="r" t="t"/>
                <a:pathLst>
                  <a:path extrusionOk="0" h="1459" w="151">
                    <a:moveTo>
                      <a:pt x="6" y="1"/>
                    </a:moveTo>
                    <a:lnTo>
                      <a:pt x="0" y="1458"/>
                    </a:lnTo>
                    <a:lnTo>
                      <a:pt x="145" y="1458"/>
                    </a:lnTo>
                    <a:lnTo>
                      <a:pt x="150" y="6"/>
                    </a:lnTo>
                    <a:lnTo>
                      <a:pt x="6"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1"/>
              <p:cNvSpPr/>
              <p:nvPr/>
            </p:nvSpPr>
            <p:spPr>
              <a:xfrm>
                <a:off x="4818325" y="3343125"/>
                <a:ext cx="3800" cy="36475"/>
              </a:xfrm>
              <a:custGeom>
                <a:rect b="b" l="l" r="r" t="t"/>
                <a:pathLst>
                  <a:path extrusionOk="0" h="1459" w="152">
                    <a:moveTo>
                      <a:pt x="6" y="1"/>
                    </a:moveTo>
                    <a:lnTo>
                      <a:pt x="0" y="1453"/>
                    </a:lnTo>
                    <a:lnTo>
                      <a:pt x="145" y="1459"/>
                    </a:lnTo>
                    <a:lnTo>
                      <a:pt x="152"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1"/>
              <p:cNvSpPr/>
              <p:nvPr/>
            </p:nvSpPr>
            <p:spPr>
              <a:xfrm>
                <a:off x="4767425" y="3339800"/>
                <a:ext cx="3650" cy="36475"/>
              </a:xfrm>
              <a:custGeom>
                <a:rect b="b" l="l" r="r" t="t"/>
                <a:pathLst>
                  <a:path extrusionOk="0" h="1459" w="146">
                    <a:moveTo>
                      <a:pt x="1" y="0"/>
                    </a:moveTo>
                    <a:lnTo>
                      <a:pt x="1" y="1458"/>
                    </a:lnTo>
                    <a:lnTo>
                      <a:pt x="140" y="1458"/>
                    </a:lnTo>
                    <a:lnTo>
                      <a:pt x="145" y="7"/>
                    </a:lnTo>
                    <a:lnTo>
                      <a:pt x="1" y="0"/>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1"/>
              <p:cNvSpPr/>
              <p:nvPr/>
            </p:nvSpPr>
            <p:spPr>
              <a:xfrm>
                <a:off x="4589050" y="3182875"/>
                <a:ext cx="120550" cy="181675"/>
              </a:xfrm>
              <a:custGeom>
                <a:rect b="b" l="l" r="r" t="t"/>
                <a:pathLst>
                  <a:path extrusionOk="0" h="7267" w="4822">
                    <a:moveTo>
                      <a:pt x="2672" y="0"/>
                    </a:moveTo>
                    <a:cubicBezTo>
                      <a:pt x="0" y="0"/>
                      <a:pt x="1929" y="7267"/>
                      <a:pt x="2960" y="7267"/>
                    </a:cubicBezTo>
                    <a:cubicBezTo>
                      <a:pt x="2975" y="7267"/>
                      <a:pt x="2990" y="7265"/>
                      <a:pt x="3005" y="7262"/>
                    </a:cubicBezTo>
                    <a:cubicBezTo>
                      <a:pt x="4255" y="6990"/>
                      <a:pt x="4821" y="3866"/>
                      <a:pt x="4699" y="2987"/>
                    </a:cubicBezTo>
                    <a:cubicBezTo>
                      <a:pt x="4491" y="1470"/>
                      <a:pt x="3393" y="58"/>
                      <a:pt x="2814" y="7"/>
                    </a:cubicBezTo>
                    <a:cubicBezTo>
                      <a:pt x="2765" y="3"/>
                      <a:pt x="2718" y="0"/>
                      <a:pt x="2672"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1"/>
              <p:cNvSpPr/>
              <p:nvPr/>
            </p:nvSpPr>
            <p:spPr>
              <a:xfrm>
                <a:off x="4826200" y="3194225"/>
                <a:ext cx="77050" cy="148750"/>
              </a:xfrm>
              <a:custGeom>
                <a:rect b="b" l="l" r="r" t="t"/>
                <a:pathLst>
                  <a:path extrusionOk="0" h="5950" w="3082">
                    <a:moveTo>
                      <a:pt x="1445" y="0"/>
                    </a:moveTo>
                    <a:cubicBezTo>
                      <a:pt x="0" y="0"/>
                      <a:pt x="172" y="5670"/>
                      <a:pt x="681" y="5807"/>
                    </a:cubicBezTo>
                    <a:cubicBezTo>
                      <a:pt x="1005" y="5895"/>
                      <a:pt x="1258" y="5949"/>
                      <a:pt x="1526" y="5949"/>
                    </a:cubicBezTo>
                    <a:cubicBezTo>
                      <a:pt x="1784" y="5949"/>
                      <a:pt x="2057" y="5899"/>
                      <a:pt x="2422" y="5783"/>
                    </a:cubicBezTo>
                    <a:cubicBezTo>
                      <a:pt x="3082" y="5569"/>
                      <a:pt x="3065" y="635"/>
                      <a:pt x="1717" y="61"/>
                    </a:cubicBezTo>
                    <a:cubicBezTo>
                      <a:pt x="1621" y="20"/>
                      <a:pt x="1530" y="0"/>
                      <a:pt x="1445"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1"/>
              <p:cNvSpPr/>
              <p:nvPr/>
            </p:nvSpPr>
            <p:spPr>
              <a:xfrm>
                <a:off x="4786175" y="3232375"/>
                <a:ext cx="60400" cy="123600"/>
              </a:xfrm>
              <a:custGeom>
                <a:rect b="b" l="l" r="r" t="t"/>
                <a:pathLst>
                  <a:path extrusionOk="0" h="4944" w="2416">
                    <a:moveTo>
                      <a:pt x="1132" y="1"/>
                    </a:moveTo>
                    <a:cubicBezTo>
                      <a:pt x="0" y="1"/>
                      <a:pt x="135" y="4710"/>
                      <a:pt x="535" y="4825"/>
                    </a:cubicBezTo>
                    <a:cubicBezTo>
                      <a:pt x="788" y="4898"/>
                      <a:pt x="985" y="4943"/>
                      <a:pt x="1195" y="4943"/>
                    </a:cubicBezTo>
                    <a:cubicBezTo>
                      <a:pt x="1398" y="4943"/>
                      <a:pt x="1613" y="4901"/>
                      <a:pt x="1900" y="4801"/>
                    </a:cubicBezTo>
                    <a:cubicBezTo>
                      <a:pt x="2415" y="4628"/>
                      <a:pt x="2397" y="526"/>
                      <a:pt x="1345" y="51"/>
                    </a:cubicBezTo>
                    <a:cubicBezTo>
                      <a:pt x="1269" y="17"/>
                      <a:pt x="1199" y="1"/>
                      <a:pt x="1132"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1"/>
              <p:cNvSpPr/>
              <p:nvPr/>
            </p:nvSpPr>
            <p:spPr>
              <a:xfrm>
                <a:off x="4730400" y="3200625"/>
                <a:ext cx="71450" cy="152100"/>
              </a:xfrm>
              <a:custGeom>
                <a:rect b="b" l="l" r="r" t="t"/>
                <a:pathLst>
                  <a:path extrusionOk="0" h="6084" w="2858">
                    <a:moveTo>
                      <a:pt x="1188" y="1"/>
                    </a:moveTo>
                    <a:cubicBezTo>
                      <a:pt x="1178" y="1"/>
                      <a:pt x="1167" y="1"/>
                      <a:pt x="1157" y="2"/>
                    </a:cubicBezTo>
                    <a:cubicBezTo>
                      <a:pt x="0" y="106"/>
                      <a:pt x="481" y="5810"/>
                      <a:pt x="845" y="5944"/>
                    </a:cubicBezTo>
                    <a:cubicBezTo>
                      <a:pt x="1080" y="6029"/>
                      <a:pt x="1270" y="6084"/>
                      <a:pt x="1476" y="6084"/>
                    </a:cubicBezTo>
                    <a:cubicBezTo>
                      <a:pt x="1690" y="6084"/>
                      <a:pt x="1921" y="6025"/>
                      <a:pt x="2239" y="5880"/>
                    </a:cubicBezTo>
                    <a:cubicBezTo>
                      <a:pt x="2858" y="5605"/>
                      <a:pt x="2318" y="1"/>
                      <a:pt x="1188"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1"/>
              <p:cNvSpPr/>
              <p:nvPr/>
            </p:nvSpPr>
            <p:spPr>
              <a:xfrm>
                <a:off x="1586775" y="2882825"/>
                <a:ext cx="289000" cy="536150"/>
              </a:xfrm>
              <a:custGeom>
                <a:rect b="b" l="l" r="r" t="t"/>
                <a:pathLst>
                  <a:path extrusionOk="0" h="21446" w="11560">
                    <a:moveTo>
                      <a:pt x="7471" y="0"/>
                    </a:moveTo>
                    <a:cubicBezTo>
                      <a:pt x="7455" y="0"/>
                      <a:pt x="7439" y="2"/>
                      <a:pt x="7423" y="4"/>
                    </a:cubicBezTo>
                    <a:cubicBezTo>
                      <a:pt x="5948" y="229"/>
                      <a:pt x="5936" y="10990"/>
                      <a:pt x="5960" y="13854"/>
                    </a:cubicBezTo>
                    <a:cubicBezTo>
                      <a:pt x="5921" y="11662"/>
                      <a:pt x="5687" y="5066"/>
                      <a:pt x="4291" y="5066"/>
                    </a:cubicBezTo>
                    <a:cubicBezTo>
                      <a:pt x="4229" y="5066"/>
                      <a:pt x="4164" y="5079"/>
                      <a:pt x="4096" y="5107"/>
                    </a:cubicBezTo>
                    <a:cubicBezTo>
                      <a:pt x="2234" y="5876"/>
                      <a:pt x="4589" y="14936"/>
                      <a:pt x="4589" y="14936"/>
                    </a:cubicBezTo>
                    <a:cubicBezTo>
                      <a:pt x="4589" y="14936"/>
                      <a:pt x="3193" y="13838"/>
                      <a:pt x="1931" y="13838"/>
                    </a:cubicBezTo>
                    <a:cubicBezTo>
                      <a:pt x="1641" y="13838"/>
                      <a:pt x="1357" y="13896"/>
                      <a:pt x="1100" y="14039"/>
                    </a:cubicBezTo>
                    <a:cubicBezTo>
                      <a:pt x="0" y="14653"/>
                      <a:pt x="1575" y="17037"/>
                      <a:pt x="2263" y="17985"/>
                    </a:cubicBezTo>
                    <a:cubicBezTo>
                      <a:pt x="2171" y="17930"/>
                      <a:pt x="2054" y="17891"/>
                      <a:pt x="1903" y="17891"/>
                    </a:cubicBezTo>
                    <a:cubicBezTo>
                      <a:pt x="1771" y="17891"/>
                      <a:pt x="1613" y="17921"/>
                      <a:pt x="1423" y="17996"/>
                    </a:cubicBezTo>
                    <a:cubicBezTo>
                      <a:pt x="446" y="18378"/>
                      <a:pt x="857" y="19911"/>
                      <a:pt x="1262" y="21445"/>
                    </a:cubicBezTo>
                    <a:lnTo>
                      <a:pt x="11559" y="17742"/>
                    </a:lnTo>
                    <a:cubicBezTo>
                      <a:pt x="11559" y="17742"/>
                      <a:pt x="10750" y="8554"/>
                      <a:pt x="9778" y="8428"/>
                    </a:cubicBezTo>
                    <a:cubicBezTo>
                      <a:pt x="9765" y="8426"/>
                      <a:pt x="9753" y="8426"/>
                      <a:pt x="9740" y="8426"/>
                    </a:cubicBezTo>
                    <a:cubicBezTo>
                      <a:pt x="8929" y="8426"/>
                      <a:pt x="8760" y="11983"/>
                      <a:pt x="8731" y="12923"/>
                    </a:cubicBezTo>
                    <a:cubicBezTo>
                      <a:pt x="8771" y="11205"/>
                      <a:pt x="8993" y="0"/>
                      <a:pt x="7471"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1"/>
              <p:cNvSpPr/>
              <p:nvPr/>
            </p:nvSpPr>
            <p:spPr>
              <a:xfrm>
                <a:off x="1847425" y="3165550"/>
                <a:ext cx="1165750" cy="356375"/>
              </a:xfrm>
              <a:custGeom>
                <a:rect b="b" l="l" r="r" t="t"/>
                <a:pathLst>
                  <a:path extrusionOk="0" h="14255" w="46630">
                    <a:moveTo>
                      <a:pt x="46" y="0"/>
                    </a:moveTo>
                    <a:lnTo>
                      <a:pt x="0" y="9111"/>
                    </a:lnTo>
                    <a:lnTo>
                      <a:pt x="46630" y="14254"/>
                    </a:lnTo>
                    <a:lnTo>
                      <a:pt x="46630" y="0"/>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1"/>
              <p:cNvSpPr/>
              <p:nvPr/>
            </p:nvSpPr>
            <p:spPr>
              <a:xfrm>
                <a:off x="2522850" y="3195175"/>
                <a:ext cx="264850" cy="250250"/>
              </a:xfrm>
              <a:custGeom>
                <a:rect b="b" l="l" r="r" t="t"/>
                <a:pathLst>
                  <a:path extrusionOk="0" h="10010" w="10594">
                    <a:moveTo>
                      <a:pt x="0" y="1"/>
                    </a:moveTo>
                    <a:lnTo>
                      <a:pt x="0" y="8962"/>
                    </a:lnTo>
                    <a:lnTo>
                      <a:pt x="10593" y="10009"/>
                    </a:lnTo>
                    <a:lnTo>
                      <a:pt x="10593" y="1"/>
                    </a:ln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1"/>
              <p:cNvSpPr/>
              <p:nvPr/>
            </p:nvSpPr>
            <p:spPr>
              <a:xfrm>
                <a:off x="2682375" y="3195175"/>
                <a:ext cx="2350" cy="250250"/>
              </a:xfrm>
              <a:custGeom>
                <a:rect b="b" l="l" r="r" t="t"/>
                <a:pathLst>
                  <a:path extrusionOk="0" h="10010" w="94">
                    <a:moveTo>
                      <a:pt x="1" y="1"/>
                    </a:moveTo>
                    <a:lnTo>
                      <a:pt x="1" y="10009"/>
                    </a:lnTo>
                    <a:lnTo>
                      <a:pt x="94" y="10009"/>
                    </a:lnTo>
                    <a:lnTo>
                      <a:pt x="94"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1"/>
              <p:cNvSpPr/>
              <p:nvPr/>
            </p:nvSpPr>
            <p:spPr>
              <a:xfrm>
                <a:off x="2738800" y="3195175"/>
                <a:ext cx="2350" cy="250250"/>
              </a:xfrm>
              <a:custGeom>
                <a:rect b="b" l="l" r="r" t="t"/>
                <a:pathLst>
                  <a:path extrusionOk="0" h="10010" w="94">
                    <a:moveTo>
                      <a:pt x="0" y="1"/>
                    </a:moveTo>
                    <a:lnTo>
                      <a:pt x="0" y="10009"/>
                    </a:lnTo>
                    <a:lnTo>
                      <a:pt x="93" y="10009"/>
                    </a:lnTo>
                    <a:lnTo>
                      <a:pt x="93"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1"/>
              <p:cNvSpPr/>
              <p:nvPr/>
            </p:nvSpPr>
            <p:spPr>
              <a:xfrm>
                <a:off x="2625975" y="3195175"/>
                <a:ext cx="2350" cy="250250"/>
              </a:xfrm>
              <a:custGeom>
                <a:rect b="b" l="l" r="r" t="t"/>
                <a:pathLst>
                  <a:path extrusionOk="0" h="10010" w="94">
                    <a:moveTo>
                      <a:pt x="1" y="1"/>
                    </a:moveTo>
                    <a:lnTo>
                      <a:pt x="1" y="10009"/>
                    </a:lnTo>
                    <a:lnTo>
                      <a:pt x="94" y="10009"/>
                    </a:lnTo>
                    <a:lnTo>
                      <a:pt x="94"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1"/>
              <p:cNvSpPr/>
              <p:nvPr/>
            </p:nvSpPr>
            <p:spPr>
              <a:xfrm>
                <a:off x="2569575" y="3195175"/>
                <a:ext cx="2350" cy="250250"/>
              </a:xfrm>
              <a:custGeom>
                <a:rect b="b" l="l" r="r" t="t"/>
                <a:pathLst>
                  <a:path extrusionOk="0" h="10010" w="94">
                    <a:moveTo>
                      <a:pt x="0" y="1"/>
                    </a:moveTo>
                    <a:lnTo>
                      <a:pt x="0" y="10009"/>
                    </a:lnTo>
                    <a:lnTo>
                      <a:pt x="93" y="10009"/>
                    </a:lnTo>
                    <a:lnTo>
                      <a:pt x="93"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1"/>
              <p:cNvSpPr/>
              <p:nvPr/>
            </p:nvSpPr>
            <p:spPr>
              <a:xfrm>
                <a:off x="1848575" y="3171900"/>
                <a:ext cx="1164600" cy="32550"/>
              </a:xfrm>
              <a:custGeom>
                <a:rect b="b" l="l" r="r" t="t"/>
                <a:pathLst>
                  <a:path extrusionOk="0" h="1302" w="46584">
                    <a:moveTo>
                      <a:pt x="0" y="0"/>
                    </a:moveTo>
                    <a:lnTo>
                      <a:pt x="0" y="1301"/>
                    </a:lnTo>
                    <a:lnTo>
                      <a:pt x="46584" y="1301"/>
                    </a:lnTo>
                    <a:lnTo>
                      <a:pt x="46584" y="0"/>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1"/>
              <p:cNvSpPr/>
              <p:nvPr/>
            </p:nvSpPr>
            <p:spPr>
              <a:xfrm>
                <a:off x="2518650" y="3177250"/>
                <a:ext cx="13625" cy="226950"/>
              </a:xfrm>
              <a:custGeom>
                <a:rect b="b" l="l" r="r" t="t"/>
                <a:pathLst>
                  <a:path extrusionOk="0" h="9078" w="545">
                    <a:moveTo>
                      <a:pt x="0" y="0"/>
                    </a:moveTo>
                    <a:lnTo>
                      <a:pt x="0" y="9078"/>
                    </a:lnTo>
                    <a:lnTo>
                      <a:pt x="545" y="9078"/>
                    </a:lnTo>
                    <a:lnTo>
                      <a:pt x="5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1"/>
              <p:cNvSpPr/>
              <p:nvPr/>
            </p:nvSpPr>
            <p:spPr>
              <a:xfrm>
                <a:off x="1847425" y="3222225"/>
                <a:ext cx="578525" cy="299700"/>
              </a:xfrm>
              <a:custGeom>
                <a:rect b="b" l="l" r="r" t="t"/>
                <a:pathLst>
                  <a:path extrusionOk="0" h="11988" w="23141">
                    <a:moveTo>
                      <a:pt x="23" y="1"/>
                    </a:moveTo>
                    <a:lnTo>
                      <a:pt x="0" y="7661"/>
                    </a:lnTo>
                    <a:lnTo>
                      <a:pt x="23141" y="11987"/>
                    </a:lnTo>
                    <a:lnTo>
                      <a:pt x="23141"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1"/>
              <p:cNvSpPr/>
              <p:nvPr/>
            </p:nvSpPr>
            <p:spPr>
              <a:xfrm>
                <a:off x="2334975" y="3259675"/>
                <a:ext cx="38050" cy="75675"/>
              </a:xfrm>
              <a:custGeom>
                <a:rect b="b" l="l" r="r" t="t"/>
                <a:pathLst>
                  <a:path extrusionOk="0" h="3027" w="1522">
                    <a:moveTo>
                      <a:pt x="1" y="1"/>
                    </a:moveTo>
                    <a:lnTo>
                      <a:pt x="1" y="3026"/>
                    </a:lnTo>
                    <a:lnTo>
                      <a:pt x="1521" y="3026"/>
                    </a:lnTo>
                    <a:lnTo>
                      <a:pt x="1521"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1"/>
              <p:cNvSpPr/>
              <p:nvPr/>
            </p:nvSpPr>
            <p:spPr>
              <a:xfrm>
                <a:off x="2339600" y="3264300"/>
                <a:ext cx="28800" cy="66425"/>
              </a:xfrm>
              <a:custGeom>
                <a:rect b="b" l="l" r="r" t="t"/>
                <a:pathLst>
                  <a:path extrusionOk="0" h="2657" w="1152">
                    <a:moveTo>
                      <a:pt x="1" y="0"/>
                    </a:moveTo>
                    <a:lnTo>
                      <a:pt x="1" y="2657"/>
                    </a:lnTo>
                    <a:lnTo>
                      <a:pt x="1152" y="2657"/>
                    </a:lnTo>
                    <a:lnTo>
                      <a:pt x="115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1"/>
              <p:cNvSpPr/>
              <p:nvPr/>
            </p:nvSpPr>
            <p:spPr>
              <a:xfrm>
                <a:off x="2272775" y="3259675"/>
                <a:ext cx="37950" cy="75675"/>
              </a:xfrm>
              <a:custGeom>
                <a:rect b="b" l="l" r="r" t="t"/>
                <a:pathLst>
                  <a:path extrusionOk="0" h="3027" w="1518">
                    <a:moveTo>
                      <a:pt x="1" y="1"/>
                    </a:moveTo>
                    <a:lnTo>
                      <a:pt x="1" y="3026"/>
                    </a:lnTo>
                    <a:lnTo>
                      <a:pt x="1517" y="3026"/>
                    </a:lnTo>
                    <a:lnTo>
                      <a:pt x="1517"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1"/>
              <p:cNvSpPr/>
              <p:nvPr/>
            </p:nvSpPr>
            <p:spPr>
              <a:xfrm>
                <a:off x="2210450" y="3259675"/>
                <a:ext cx="38050" cy="75675"/>
              </a:xfrm>
              <a:custGeom>
                <a:rect b="b" l="l" r="r" t="t"/>
                <a:pathLst>
                  <a:path extrusionOk="0" h="3027" w="1522">
                    <a:moveTo>
                      <a:pt x="0" y="1"/>
                    </a:moveTo>
                    <a:lnTo>
                      <a:pt x="0" y="3026"/>
                    </a:lnTo>
                    <a:lnTo>
                      <a:pt x="1522" y="3026"/>
                    </a:lnTo>
                    <a:lnTo>
                      <a:pt x="1522"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1"/>
              <p:cNvSpPr/>
              <p:nvPr/>
            </p:nvSpPr>
            <p:spPr>
              <a:xfrm>
                <a:off x="2806200" y="3235525"/>
                <a:ext cx="205825" cy="275250"/>
              </a:xfrm>
              <a:custGeom>
                <a:rect b="b" l="l" r="r" t="t"/>
                <a:pathLst>
                  <a:path extrusionOk="0" h="11010" w="8233">
                    <a:moveTo>
                      <a:pt x="1" y="0"/>
                    </a:moveTo>
                    <a:lnTo>
                      <a:pt x="1" y="11010"/>
                    </a:lnTo>
                    <a:lnTo>
                      <a:pt x="8233" y="11010"/>
                    </a:lnTo>
                    <a:lnTo>
                      <a:pt x="8233" y="0"/>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1"/>
              <p:cNvSpPr/>
              <p:nvPr/>
            </p:nvSpPr>
            <p:spPr>
              <a:xfrm>
                <a:off x="2812425" y="3242325"/>
                <a:ext cx="203075" cy="275125"/>
              </a:xfrm>
              <a:custGeom>
                <a:rect b="b" l="l" r="r" t="t"/>
                <a:pathLst>
                  <a:path extrusionOk="0" h="11005" w="8123">
                    <a:moveTo>
                      <a:pt x="0" y="0"/>
                    </a:moveTo>
                    <a:lnTo>
                      <a:pt x="0" y="11004"/>
                    </a:lnTo>
                    <a:lnTo>
                      <a:pt x="8123" y="11004"/>
                    </a:lnTo>
                    <a:lnTo>
                      <a:pt x="80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1"/>
              <p:cNvSpPr/>
              <p:nvPr/>
            </p:nvSpPr>
            <p:spPr>
              <a:xfrm>
                <a:off x="2812425" y="3242325"/>
                <a:ext cx="201900" cy="275125"/>
              </a:xfrm>
              <a:custGeom>
                <a:rect b="b" l="l" r="r" t="t"/>
                <a:pathLst>
                  <a:path extrusionOk="0" h="11005" w="8076">
                    <a:moveTo>
                      <a:pt x="0" y="0"/>
                    </a:moveTo>
                    <a:lnTo>
                      <a:pt x="0" y="11004"/>
                    </a:lnTo>
                    <a:lnTo>
                      <a:pt x="1221" y="11004"/>
                    </a:lnTo>
                    <a:lnTo>
                      <a:pt x="1221" y="1678"/>
                    </a:lnTo>
                    <a:lnTo>
                      <a:pt x="8076" y="1678"/>
                    </a:lnTo>
                    <a:lnTo>
                      <a:pt x="807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1"/>
              <p:cNvSpPr/>
              <p:nvPr/>
            </p:nvSpPr>
            <p:spPr>
              <a:xfrm>
                <a:off x="2933050" y="3238725"/>
                <a:ext cx="5500" cy="220575"/>
              </a:xfrm>
              <a:custGeom>
                <a:rect b="b" l="l" r="r" t="t"/>
                <a:pathLst>
                  <a:path extrusionOk="0" h="8823" w="220">
                    <a:moveTo>
                      <a:pt x="0" y="0"/>
                    </a:moveTo>
                    <a:lnTo>
                      <a:pt x="0" y="8822"/>
                    </a:lnTo>
                    <a:lnTo>
                      <a:pt x="220" y="8822"/>
                    </a:lnTo>
                    <a:lnTo>
                      <a:pt x="220" y="0"/>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1"/>
              <p:cNvSpPr/>
              <p:nvPr/>
            </p:nvSpPr>
            <p:spPr>
              <a:xfrm>
                <a:off x="3142900" y="3383400"/>
                <a:ext cx="3103125" cy="235150"/>
              </a:xfrm>
              <a:custGeom>
                <a:rect b="b" l="l" r="r" t="t"/>
                <a:pathLst>
                  <a:path extrusionOk="0" h="9406" w="124125">
                    <a:moveTo>
                      <a:pt x="55489" y="1"/>
                    </a:moveTo>
                    <a:cubicBezTo>
                      <a:pt x="53412" y="1"/>
                      <a:pt x="51349" y="20"/>
                      <a:pt x="49314" y="61"/>
                    </a:cubicBezTo>
                    <a:cubicBezTo>
                      <a:pt x="27909" y="490"/>
                      <a:pt x="7059" y="1387"/>
                      <a:pt x="1" y="3278"/>
                    </a:cubicBezTo>
                    <a:lnTo>
                      <a:pt x="101296" y="9406"/>
                    </a:lnTo>
                    <a:cubicBezTo>
                      <a:pt x="101296" y="9406"/>
                      <a:pt x="124124" y="6565"/>
                      <a:pt x="107510" y="3238"/>
                    </a:cubicBezTo>
                    <a:cubicBezTo>
                      <a:pt x="103073" y="2352"/>
                      <a:pt x="78477" y="1"/>
                      <a:pt x="55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1"/>
              <p:cNvSpPr/>
              <p:nvPr/>
            </p:nvSpPr>
            <p:spPr>
              <a:xfrm>
                <a:off x="2833650" y="3320925"/>
                <a:ext cx="1399950" cy="245850"/>
              </a:xfrm>
              <a:custGeom>
                <a:rect b="b" l="l" r="r" t="t"/>
                <a:pathLst>
                  <a:path extrusionOk="0" h="9834" w="55998">
                    <a:moveTo>
                      <a:pt x="36487" y="0"/>
                    </a:moveTo>
                    <a:cubicBezTo>
                      <a:pt x="36349" y="0"/>
                      <a:pt x="36211" y="1"/>
                      <a:pt x="36072" y="4"/>
                    </a:cubicBezTo>
                    <a:cubicBezTo>
                      <a:pt x="29906" y="130"/>
                      <a:pt x="5590" y="5777"/>
                      <a:pt x="1" y="7681"/>
                    </a:cubicBezTo>
                    <a:lnTo>
                      <a:pt x="55997" y="9833"/>
                    </a:lnTo>
                    <a:cubicBezTo>
                      <a:pt x="55997" y="9833"/>
                      <a:pt x="48159" y="0"/>
                      <a:pt x="36487"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1"/>
              <p:cNvSpPr/>
              <p:nvPr/>
            </p:nvSpPr>
            <p:spPr>
              <a:xfrm>
                <a:off x="3711325" y="3321750"/>
                <a:ext cx="522275" cy="245025"/>
              </a:xfrm>
              <a:custGeom>
                <a:rect b="b" l="l" r="r" t="t"/>
                <a:pathLst>
                  <a:path extrusionOk="0" h="9801" w="20891">
                    <a:moveTo>
                      <a:pt x="2395" y="0"/>
                    </a:moveTo>
                    <a:cubicBezTo>
                      <a:pt x="4449" y="1146"/>
                      <a:pt x="5640" y="2500"/>
                      <a:pt x="5640" y="3951"/>
                    </a:cubicBezTo>
                    <a:cubicBezTo>
                      <a:pt x="5640" y="5894"/>
                      <a:pt x="3506" y="7665"/>
                      <a:pt x="0" y="8996"/>
                    </a:cubicBezTo>
                    <a:lnTo>
                      <a:pt x="20890" y="9800"/>
                    </a:lnTo>
                    <a:cubicBezTo>
                      <a:pt x="20890" y="9800"/>
                      <a:pt x="13503" y="538"/>
                      <a:pt x="2395"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1"/>
              <p:cNvSpPr/>
              <p:nvPr/>
            </p:nvSpPr>
            <p:spPr>
              <a:xfrm>
                <a:off x="2833650" y="3508600"/>
                <a:ext cx="21875" cy="5225"/>
              </a:xfrm>
              <a:custGeom>
                <a:rect b="b" l="l" r="r" t="t"/>
                <a:pathLst>
                  <a:path extrusionOk="0" h="209" w="875">
                    <a:moveTo>
                      <a:pt x="540" y="0"/>
                    </a:moveTo>
                    <a:cubicBezTo>
                      <a:pt x="342" y="64"/>
                      <a:pt x="163" y="121"/>
                      <a:pt x="1" y="174"/>
                    </a:cubicBezTo>
                    <a:lnTo>
                      <a:pt x="874" y="209"/>
                    </a:lnTo>
                    <a:cubicBezTo>
                      <a:pt x="759" y="139"/>
                      <a:pt x="644" y="70"/>
                      <a:pt x="540"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1"/>
              <p:cNvSpPr/>
              <p:nvPr/>
            </p:nvSpPr>
            <p:spPr>
              <a:xfrm>
                <a:off x="838575" y="3331175"/>
                <a:ext cx="2683425" cy="338650"/>
              </a:xfrm>
              <a:custGeom>
                <a:rect b="b" l="l" r="r" t="t"/>
                <a:pathLst>
                  <a:path extrusionOk="0" h="13546" w="107337">
                    <a:moveTo>
                      <a:pt x="39432" y="0"/>
                    </a:moveTo>
                    <a:cubicBezTo>
                      <a:pt x="37459" y="0"/>
                      <a:pt x="35912" y="109"/>
                      <a:pt x="34916" y="352"/>
                    </a:cubicBezTo>
                    <a:cubicBezTo>
                      <a:pt x="25138" y="2740"/>
                      <a:pt x="1" y="9180"/>
                      <a:pt x="1" y="9180"/>
                    </a:cubicBezTo>
                    <a:cubicBezTo>
                      <a:pt x="1" y="9180"/>
                      <a:pt x="17034" y="13545"/>
                      <a:pt x="44322" y="13545"/>
                    </a:cubicBezTo>
                    <a:cubicBezTo>
                      <a:pt x="48291" y="13545"/>
                      <a:pt x="52477" y="13453"/>
                      <a:pt x="56859" y="13242"/>
                    </a:cubicBezTo>
                    <a:cubicBezTo>
                      <a:pt x="91376" y="11570"/>
                      <a:pt x="107336" y="8468"/>
                      <a:pt x="107336" y="8468"/>
                    </a:cubicBezTo>
                    <a:cubicBezTo>
                      <a:pt x="107336" y="8468"/>
                      <a:pt x="56815" y="0"/>
                      <a:pt x="39432"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1"/>
              <p:cNvSpPr/>
              <p:nvPr/>
            </p:nvSpPr>
            <p:spPr>
              <a:xfrm>
                <a:off x="838575" y="3331175"/>
                <a:ext cx="1649000" cy="338650"/>
              </a:xfrm>
              <a:custGeom>
                <a:rect b="b" l="l" r="r" t="t"/>
                <a:pathLst>
                  <a:path extrusionOk="0" h="13546" w="65960">
                    <a:moveTo>
                      <a:pt x="39432" y="0"/>
                    </a:moveTo>
                    <a:cubicBezTo>
                      <a:pt x="37458" y="0"/>
                      <a:pt x="35912" y="109"/>
                      <a:pt x="34916" y="352"/>
                    </a:cubicBezTo>
                    <a:cubicBezTo>
                      <a:pt x="25138" y="2740"/>
                      <a:pt x="1" y="9180"/>
                      <a:pt x="1" y="9180"/>
                    </a:cubicBezTo>
                    <a:cubicBezTo>
                      <a:pt x="1" y="9180"/>
                      <a:pt x="17034" y="13545"/>
                      <a:pt x="44322" y="13545"/>
                    </a:cubicBezTo>
                    <a:cubicBezTo>
                      <a:pt x="48291" y="13545"/>
                      <a:pt x="52477" y="13453"/>
                      <a:pt x="56859" y="13242"/>
                    </a:cubicBezTo>
                    <a:cubicBezTo>
                      <a:pt x="58885" y="13143"/>
                      <a:pt x="60840" y="13039"/>
                      <a:pt x="62731" y="12929"/>
                    </a:cubicBezTo>
                    <a:cubicBezTo>
                      <a:pt x="64803" y="11523"/>
                      <a:pt x="65959" y="9967"/>
                      <a:pt x="65959" y="8329"/>
                    </a:cubicBezTo>
                    <a:cubicBezTo>
                      <a:pt x="65959" y="5733"/>
                      <a:pt x="63073" y="3337"/>
                      <a:pt x="58207" y="1416"/>
                    </a:cubicBezTo>
                    <a:cubicBezTo>
                      <a:pt x="50693" y="571"/>
                      <a:pt x="43945" y="0"/>
                      <a:pt x="39432"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1"/>
              <p:cNvSpPr/>
              <p:nvPr/>
            </p:nvSpPr>
            <p:spPr>
              <a:xfrm>
                <a:off x="763825" y="3519875"/>
                <a:ext cx="3320978" cy="547900"/>
              </a:xfrm>
              <a:custGeom>
                <a:rect b="b" l="l" r="r" t="t"/>
                <a:pathLst>
                  <a:path extrusionOk="0" h="21916" w="112566">
                    <a:moveTo>
                      <a:pt x="112566" y="1"/>
                    </a:moveTo>
                    <a:lnTo>
                      <a:pt x="0" y="920"/>
                    </a:lnTo>
                    <a:lnTo>
                      <a:pt x="38305" y="21915"/>
                    </a:lnTo>
                    <a:lnTo>
                      <a:pt x="1125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1"/>
              <p:cNvSpPr/>
              <p:nvPr/>
            </p:nvSpPr>
            <p:spPr>
              <a:xfrm>
                <a:off x="461663" y="3555325"/>
                <a:ext cx="2693075" cy="526050"/>
              </a:xfrm>
              <a:custGeom>
                <a:rect b="b" l="l" r="r" t="t"/>
                <a:pathLst>
                  <a:path extrusionOk="0" h="21042" w="107723">
                    <a:moveTo>
                      <a:pt x="107723" y="0"/>
                    </a:moveTo>
                    <a:lnTo>
                      <a:pt x="0" y="46"/>
                    </a:lnTo>
                    <a:lnTo>
                      <a:pt x="38305" y="21041"/>
                    </a:lnTo>
                    <a:lnTo>
                      <a:pt x="10772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1"/>
              <p:cNvSpPr/>
              <p:nvPr/>
            </p:nvSpPr>
            <p:spPr>
              <a:xfrm>
                <a:off x="763825" y="3542850"/>
                <a:ext cx="5225" cy="2800"/>
              </a:xfrm>
              <a:custGeom>
                <a:rect b="b" l="l" r="r" t="t"/>
                <a:pathLst>
                  <a:path extrusionOk="0" h="112" w="209">
                    <a:moveTo>
                      <a:pt x="0" y="1"/>
                    </a:moveTo>
                    <a:lnTo>
                      <a:pt x="208" y="112"/>
                    </a:lnTo>
                    <a:cubicBezTo>
                      <a:pt x="150" y="77"/>
                      <a:pt x="99" y="36"/>
                      <a:pt x="40"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1"/>
              <p:cNvSpPr/>
              <p:nvPr/>
            </p:nvSpPr>
            <p:spPr>
              <a:xfrm>
                <a:off x="861275" y="3596250"/>
                <a:ext cx="2783075" cy="479925"/>
              </a:xfrm>
              <a:custGeom>
                <a:rect b="b" l="l" r="r" t="t"/>
                <a:pathLst>
                  <a:path extrusionOk="0" h="19197" w="111323">
                    <a:moveTo>
                      <a:pt x="1" y="0"/>
                    </a:moveTo>
                    <a:lnTo>
                      <a:pt x="737" y="19196"/>
                    </a:lnTo>
                    <a:lnTo>
                      <a:pt x="111323" y="9234"/>
                    </a:lnTo>
                    <a:cubicBezTo>
                      <a:pt x="111266" y="9231"/>
                      <a:pt x="111168" y="9230"/>
                      <a:pt x="111029" y="9230"/>
                    </a:cubicBezTo>
                    <a:cubicBezTo>
                      <a:pt x="106550" y="9230"/>
                      <a:pt x="60379" y="10665"/>
                      <a:pt x="54864" y="10665"/>
                    </a:cubicBezTo>
                    <a:cubicBezTo>
                      <a:pt x="54626" y="10665"/>
                      <a:pt x="54464" y="10663"/>
                      <a:pt x="54384" y="10657"/>
                    </a:cubicBezTo>
                    <a:cubicBezTo>
                      <a:pt x="30745" y="8996"/>
                      <a:pt x="10328" y="4802"/>
                      <a:pt x="1"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1"/>
              <p:cNvSpPr/>
              <p:nvPr/>
            </p:nvSpPr>
            <p:spPr>
              <a:xfrm>
                <a:off x="1429000" y="3762938"/>
                <a:ext cx="2283500" cy="586925"/>
              </a:xfrm>
              <a:custGeom>
                <a:rect b="b" l="l" r="r" t="t"/>
                <a:pathLst>
                  <a:path extrusionOk="0" h="23477" w="91340">
                    <a:moveTo>
                      <a:pt x="1" y="0"/>
                    </a:moveTo>
                    <a:lnTo>
                      <a:pt x="1" y="0"/>
                    </a:lnTo>
                    <a:cubicBezTo>
                      <a:pt x="110" y="17"/>
                      <a:pt x="226" y="29"/>
                      <a:pt x="335" y="41"/>
                    </a:cubicBezTo>
                    <a:cubicBezTo>
                      <a:pt x="16414" y="2211"/>
                      <a:pt x="30986" y="19346"/>
                      <a:pt x="38623" y="23477"/>
                    </a:cubicBezTo>
                    <a:lnTo>
                      <a:pt x="91339" y="16865"/>
                    </a:lnTo>
                    <a:lnTo>
                      <a:pt x="75216" y="104"/>
                    </a:lnTo>
                    <a:lnTo>
                      <a:pt x="1"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1"/>
              <p:cNvSpPr/>
              <p:nvPr/>
            </p:nvSpPr>
            <p:spPr>
              <a:xfrm>
                <a:off x="2874575" y="3484575"/>
                <a:ext cx="3320850" cy="479500"/>
              </a:xfrm>
              <a:custGeom>
                <a:rect b="b" l="l" r="r" t="t"/>
                <a:pathLst>
                  <a:path extrusionOk="0" h="19180" w="132834">
                    <a:moveTo>
                      <a:pt x="132833" y="1"/>
                    </a:moveTo>
                    <a:lnTo>
                      <a:pt x="27303" y="1424"/>
                    </a:lnTo>
                    <a:lnTo>
                      <a:pt x="1" y="11925"/>
                    </a:lnTo>
                    <a:lnTo>
                      <a:pt x="47233" y="19180"/>
                    </a:lnTo>
                    <a:lnTo>
                      <a:pt x="126059" y="6122"/>
                    </a:lnTo>
                    <a:lnTo>
                      <a:pt x="1328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1"/>
              <p:cNvSpPr/>
              <p:nvPr/>
            </p:nvSpPr>
            <p:spPr>
              <a:xfrm>
                <a:off x="2856600" y="3694050"/>
                <a:ext cx="2968900" cy="804200"/>
              </a:xfrm>
              <a:custGeom>
                <a:rect b="b" l="l" r="r" t="t"/>
                <a:pathLst>
                  <a:path extrusionOk="0" h="32168" w="118756">
                    <a:moveTo>
                      <a:pt x="21493" y="1"/>
                    </a:moveTo>
                    <a:lnTo>
                      <a:pt x="0" y="8644"/>
                    </a:lnTo>
                    <a:lnTo>
                      <a:pt x="100862" y="32168"/>
                    </a:lnTo>
                    <a:lnTo>
                      <a:pt x="118756" y="2507"/>
                    </a:lnTo>
                    <a:lnTo>
                      <a:pt x="2149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1"/>
              <p:cNvSpPr/>
              <p:nvPr/>
            </p:nvSpPr>
            <p:spPr>
              <a:xfrm>
                <a:off x="4432875" y="3375675"/>
                <a:ext cx="2383150" cy="770325"/>
              </a:xfrm>
              <a:custGeom>
                <a:rect b="b" l="l" r="r" t="t"/>
                <a:pathLst>
                  <a:path extrusionOk="0" h="30813" w="95326">
                    <a:moveTo>
                      <a:pt x="95326" y="1"/>
                    </a:moveTo>
                    <a:lnTo>
                      <a:pt x="1" y="16529"/>
                    </a:lnTo>
                    <a:lnTo>
                      <a:pt x="53412" y="27405"/>
                    </a:lnTo>
                    <a:lnTo>
                      <a:pt x="84439" y="30813"/>
                    </a:lnTo>
                    <a:lnTo>
                      <a:pt x="95326" y="1"/>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1"/>
              <p:cNvSpPr/>
              <p:nvPr/>
            </p:nvSpPr>
            <p:spPr>
              <a:xfrm>
                <a:off x="1648075" y="3752175"/>
                <a:ext cx="2671875" cy="146500"/>
              </a:xfrm>
              <a:custGeom>
                <a:rect b="b" l="l" r="r" t="t"/>
                <a:pathLst>
                  <a:path extrusionOk="0" h="5860" w="106875">
                    <a:moveTo>
                      <a:pt x="58517" y="1"/>
                    </a:moveTo>
                    <a:cubicBezTo>
                      <a:pt x="5328" y="1"/>
                      <a:pt x="1" y="5248"/>
                      <a:pt x="2137" y="5664"/>
                    </a:cubicBezTo>
                    <a:cubicBezTo>
                      <a:pt x="2827" y="5800"/>
                      <a:pt x="4916" y="5860"/>
                      <a:pt x="8043" y="5860"/>
                    </a:cubicBezTo>
                    <a:cubicBezTo>
                      <a:pt x="29320" y="5860"/>
                      <a:pt x="98661" y="3069"/>
                      <a:pt x="102490" y="2222"/>
                    </a:cubicBezTo>
                    <a:cubicBezTo>
                      <a:pt x="106875" y="1256"/>
                      <a:pt x="78150" y="105"/>
                      <a:pt x="63786" y="17"/>
                    </a:cubicBezTo>
                    <a:cubicBezTo>
                      <a:pt x="61980" y="6"/>
                      <a:pt x="60224" y="1"/>
                      <a:pt x="58517"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1"/>
              <p:cNvSpPr/>
              <p:nvPr/>
            </p:nvSpPr>
            <p:spPr>
              <a:xfrm>
                <a:off x="1721650" y="3757900"/>
                <a:ext cx="2595550" cy="123650"/>
              </a:xfrm>
              <a:custGeom>
                <a:rect b="b" l="l" r="r" t="t"/>
                <a:pathLst>
                  <a:path extrusionOk="0" h="4946" w="103822">
                    <a:moveTo>
                      <a:pt x="56849" y="1"/>
                    </a:moveTo>
                    <a:cubicBezTo>
                      <a:pt x="5173" y="1"/>
                      <a:pt x="1" y="4422"/>
                      <a:pt x="2075" y="4781"/>
                    </a:cubicBezTo>
                    <a:cubicBezTo>
                      <a:pt x="2744" y="4895"/>
                      <a:pt x="4766" y="4946"/>
                      <a:pt x="7794" y="4946"/>
                    </a:cubicBezTo>
                    <a:cubicBezTo>
                      <a:pt x="28440" y="4946"/>
                      <a:pt x="95839" y="2588"/>
                      <a:pt x="99558" y="1876"/>
                    </a:cubicBezTo>
                    <a:cubicBezTo>
                      <a:pt x="103822" y="1056"/>
                      <a:pt x="75913" y="89"/>
                      <a:pt x="61959" y="14"/>
                    </a:cubicBezTo>
                    <a:cubicBezTo>
                      <a:pt x="60207" y="5"/>
                      <a:pt x="58504" y="1"/>
                      <a:pt x="56849"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1"/>
              <p:cNvSpPr/>
              <p:nvPr/>
            </p:nvSpPr>
            <p:spPr>
              <a:xfrm>
                <a:off x="1761375" y="3865675"/>
                <a:ext cx="140875" cy="15825"/>
              </a:xfrm>
              <a:custGeom>
                <a:rect b="b" l="l" r="r" t="t"/>
                <a:pathLst>
                  <a:path extrusionOk="0" h="633" w="5635">
                    <a:moveTo>
                      <a:pt x="225" y="1"/>
                    </a:moveTo>
                    <a:lnTo>
                      <a:pt x="225" y="1"/>
                    </a:lnTo>
                    <a:cubicBezTo>
                      <a:pt x="0" y="238"/>
                      <a:pt x="145" y="412"/>
                      <a:pt x="486" y="470"/>
                    </a:cubicBezTo>
                    <a:cubicBezTo>
                      <a:pt x="1111" y="574"/>
                      <a:pt x="2927" y="626"/>
                      <a:pt x="5635" y="633"/>
                    </a:cubicBezTo>
                    <a:cubicBezTo>
                      <a:pt x="3603" y="441"/>
                      <a:pt x="1793" y="233"/>
                      <a:pt x="225"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1"/>
              <p:cNvSpPr/>
              <p:nvPr/>
            </p:nvSpPr>
            <p:spPr>
              <a:xfrm>
                <a:off x="3218825" y="3758075"/>
                <a:ext cx="1098375" cy="87525"/>
              </a:xfrm>
              <a:custGeom>
                <a:rect b="b" l="l" r="r" t="t"/>
                <a:pathLst>
                  <a:path extrusionOk="0" h="3501" w="43935">
                    <a:moveTo>
                      <a:pt x="1" y="1"/>
                    </a:moveTo>
                    <a:cubicBezTo>
                      <a:pt x="4553" y="614"/>
                      <a:pt x="7255" y="1383"/>
                      <a:pt x="7255" y="2211"/>
                    </a:cubicBezTo>
                    <a:cubicBezTo>
                      <a:pt x="7255" y="2668"/>
                      <a:pt x="6446" y="3102"/>
                      <a:pt x="4975" y="3501"/>
                    </a:cubicBezTo>
                    <a:cubicBezTo>
                      <a:pt x="22836" y="2870"/>
                      <a:pt x="37964" y="2200"/>
                      <a:pt x="39671" y="1869"/>
                    </a:cubicBezTo>
                    <a:cubicBezTo>
                      <a:pt x="43935" y="1049"/>
                      <a:pt x="16026" y="82"/>
                      <a:pt x="2072" y="7"/>
                    </a:cubicBezTo>
                    <a:cubicBezTo>
                      <a:pt x="1372" y="7"/>
                      <a:pt x="689" y="1"/>
                      <a:pt x="1"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1"/>
              <p:cNvSpPr/>
              <p:nvPr/>
            </p:nvSpPr>
            <p:spPr>
              <a:xfrm>
                <a:off x="3211750" y="3793650"/>
                <a:ext cx="188925" cy="11025"/>
              </a:xfrm>
              <a:custGeom>
                <a:rect b="b" l="l" r="r" t="t"/>
                <a:pathLst>
                  <a:path extrusionOk="0" h="441" w="7557">
                    <a:moveTo>
                      <a:pt x="3778" y="1"/>
                    </a:moveTo>
                    <a:cubicBezTo>
                      <a:pt x="1690" y="1"/>
                      <a:pt x="0" y="99"/>
                      <a:pt x="0" y="221"/>
                    </a:cubicBezTo>
                    <a:cubicBezTo>
                      <a:pt x="0" y="342"/>
                      <a:pt x="1690" y="441"/>
                      <a:pt x="3778" y="441"/>
                    </a:cubicBezTo>
                    <a:cubicBezTo>
                      <a:pt x="5861" y="441"/>
                      <a:pt x="7556" y="342"/>
                      <a:pt x="7556" y="221"/>
                    </a:cubicBezTo>
                    <a:cubicBezTo>
                      <a:pt x="7556" y="99"/>
                      <a:pt x="5861" y="1"/>
                      <a:pt x="3778" y="1"/>
                    </a:cubicBez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1"/>
              <p:cNvSpPr/>
              <p:nvPr/>
            </p:nvSpPr>
            <p:spPr>
              <a:xfrm>
                <a:off x="3211750" y="3793650"/>
                <a:ext cx="121800" cy="11025"/>
              </a:xfrm>
              <a:custGeom>
                <a:rect b="b" l="l" r="r" t="t"/>
                <a:pathLst>
                  <a:path extrusionOk="0" h="441" w="4872">
                    <a:moveTo>
                      <a:pt x="3453" y="1"/>
                    </a:moveTo>
                    <a:cubicBezTo>
                      <a:pt x="1517" y="13"/>
                      <a:pt x="0" y="105"/>
                      <a:pt x="0" y="221"/>
                    </a:cubicBezTo>
                    <a:cubicBezTo>
                      <a:pt x="0" y="342"/>
                      <a:pt x="1690" y="441"/>
                      <a:pt x="3778" y="441"/>
                    </a:cubicBezTo>
                    <a:cubicBezTo>
                      <a:pt x="4155" y="441"/>
                      <a:pt x="4524" y="435"/>
                      <a:pt x="4871" y="430"/>
                    </a:cubicBezTo>
                    <a:cubicBezTo>
                      <a:pt x="4206" y="320"/>
                      <a:pt x="3709" y="169"/>
                      <a:pt x="3453" y="1"/>
                    </a:cubicBez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1"/>
              <p:cNvSpPr/>
              <p:nvPr/>
            </p:nvSpPr>
            <p:spPr>
              <a:xfrm>
                <a:off x="1489025" y="3290050"/>
                <a:ext cx="30250" cy="10725"/>
              </a:xfrm>
              <a:custGeom>
                <a:rect b="b" l="l" r="r" t="t"/>
                <a:pathLst>
                  <a:path extrusionOk="0" h="429" w="1210">
                    <a:moveTo>
                      <a:pt x="17" y="1"/>
                    </a:moveTo>
                    <a:lnTo>
                      <a:pt x="0" y="428"/>
                    </a:lnTo>
                    <a:lnTo>
                      <a:pt x="1210" y="99"/>
                    </a:lnTo>
                    <a:lnTo>
                      <a:pt x="17" y="1"/>
                    </a:ln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1"/>
              <p:cNvSpPr/>
              <p:nvPr/>
            </p:nvSpPr>
            <p:spPr>
              <a:xfrm>
                <a:off x="1488875" y="3289050"/>
                <a:ext cx="575" cy="111975"/>
              </a:xfrm>
              <a:custGeom>
                <a:rect b="b" l="l" r="r" t="t"/>
                <a:pathLst>
                  <a:path extrusionOk="0" h="4479" w="23">
                    <a:moveTo>
                      <a:pt x="1" y="0"/>
                    </a:moveTo>
                    <a:lnTo>
                      <a:pt x="1" y="4478"/>
                    </a:lnTo>
                    <a:lnTo>
                      <a:pt x="23" y="4478"/>
                    </a:lnTo>
                    <a:lnTo>
                      <a:pt x="23" y="0"/>
                    </a:ln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1"/>
              <p:cNvSpPr/>
              <p:nvPr/>
            </p:nvSpPr>
            <p:spPr>
              <a:xfrm>
                <a:off x="1829925" y="3164075"/>
                <a:ext cx="1202075" cy="20000"/>
              </a:xfrm>
              <a:custGeom>
                <a:rect b="b" l="l" r="r" t="t"/>
                <a:pathLst>
                  <a:path extrusionOk="0" h="800" w="48083">
                    <a:moveTo>
                      <a:pt x="1" y="1"/>
                    </a:moveTo>
                    <a:lnTo>
                      <a:pt x="1" y="799"/>
                    </a:lnTo>
                    <a:lnTo>
                      <a:pt x="48082" y="799"/>
                    </a:lnTo>
                    <a:lnTo>
                      <a:pt x="480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1"/>
              <p:cNvSpPr/>
              <p:nvPr/>
            </p:nvSpPr>
            <p:spPr>
              <a:xfrm>
                <a:off x="1134225" y="3356725"/>
                <a:ext cx="520575" cy="133675"/>
              </a:xfrm>
              <a:custGeom>
                <a:rect b="b" l="l" r="r" t="t"/>
                <a:pathLst>
                  <a:path extrusionOk="0" h="5347" w="20823">
                    <a:moveTo>
                      <a:pt x="20822" y="1"/>
                    </a:moveTo>
                    <a:lnTo>
                      <a:pt x="20822" y="1"/>
                    </a:lnTo>
                    <a:cubicBezTo>
                      <a:pt x="15042" y="1371"/>
                      <a:pt x="10021" y="2546"/>
                      <a:pt x="1" y="5347"/>
                    </a:cubicBezTo>
                    <a:cubicBezTo>
                      <a:pt x="6908" y="5341"/>
                      <a:pt x="18692" y="4009"/>
                      <a:pt x="20822"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1"/>
              <p:cNvSpPr/>
              <p:nvPr/>
            </p:nvSpPr>
            <p:spPr>
              <a:xfrm>
                <a:off x="1146800" y="3356725"/>
                <a:ext cx="504650" cy="129050"/>
              </a:xfrm>
              <a:custGeom>
                <a:rect b="b" l="l" r="r" t="t"/>
                <a:pathLst>
                  <a:path extrusionOk="0" h="5162" w="20186">
                    <a:moveTo>
                      <a:pt x="20186" y="1"/>
                    </a:moveTo>
                    <a:lnTo>
                      <a:pt x="20186" y="1"/>
                    </a:lnTo>
                    <a:cubicBezTo>
                      <a:pt x="14470" y="1285"/>
                      <a:pt x="9778" y="2529"/>
                      <a:pt x="0" y="5162"/>
                    </a:cubicBezTo>
                    <a:cubicBezTo>
                      <a:pt x="6747" y="5144"/>
                      <a:pt x="18248" y="3790"/>
                      <a:pt x="20186"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1"/>
              <p:cNvSpPr/>
              <p:nvPr/>
            </p:nvSpPr>
            <p:spPr>
              <a:xfrm>
                <a:off x="1866950" y="3300150"/>
                <a:ext cx="53075" cy="53000"/>
              </a:xfrm>
              <a:custGeom>
                <a:rect b="b" l="l" r="r" t="t"/>
                <a:pathLst>
                  <a:path extrusionOk="0" h="2120" w="2123">
                    <a:moveTo>
                      <a:pt x="1154" y="1"/>
                    </a:moveTo>
                    <a:cubicBezTo>
                      <a:pt x="622" y="1"/>
                      <a:pt x="0" y="437"/>
                      <a:pt x="168" y="2010"/>
                    </a:cubicBezTo>
                    <a:lnTo>
                      <a:pt x="1417" y="2119"/>
                    </a:lnTo>
                    <a:cubicBezTo>
                      <a:pt x="1799" y="1829"/>
                      <a:pt x="2123" y="603"/>
                      <a:pt x="1764" y="227"/>
                    </a:cubicBezTo>
                    <a:cubicBezTo>
                      <a:pt x="1648" y="103"/>
                      <a:pt x="1411" y="1"/>
                      <a:pt x="1154"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1"/>
              <p:cNvSpPr/>
              <p:nvPr/>
            </p:nvSpPr>
            <p:spPr>
              <a:xfrm>
                <a:off x="1820650" y="3278300"/>
                <a:ext cx="68575" cy="66300"/>
              </a:xfrm>
              <a:custGeom>
                <a:rect b="b" l="l" r="r" t="t"/>
                <a:pathLst>
                  <a:path extrusionOk="0" h="2652" w="2743">
                    <a:moveTo>
                      <a:pt x="1032" y="0"/>
                    </a:moveTo>
                    <a:cubicBezTo>
                      <a:pt x="828" y="0"/>
                      <a:pt x="645" y="48"/>
                      <a:pt x="527" y="123"/>
                    </a:cubicBezTo>
                    <a:cubicBezTo>
                      <a:pt x="1" y="459"/>
                      <a:pt x="122" y="1974"/>
                      <a:pt x="527" y="2426"/>
                    </a:cubicBezTo>
                    <a:lnTo>
                      <a:pt x="2089" y="2652"/>
                    </a:lnTo>
                    <a:cubicBezTo>
                      <a:pt x="2742" y="593"/>
                      <a:pt x="1753" y="0"/>
                      <a:pt x="1032"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1"/>
              <p:cNvSpPr/>
              <p:nvPr/>
            </p:nvSpPr>
            <p:spPr>
              <a:xfrm>
                <a:off x="1770750" y="3270825"/>
                <a:ext cx="74900" cy="67125"/>
              </a:xfrm>
              <a:custGeom>
                <a:rect b="b" l="l" r="r" t="t"/>
                <a:pathLst>
                  <a:path extrusionOk="0" h="2685" w="2996">
                    <a:moveTo>
                      <a:pt x="1331" y="0"/>
                    </a:moveTo>
                    <a:cubicBezTo>
                      <a:pt x="1003" y="0"/>
                      <a:pt x="701" y="106"/>
                      <a:pt x="539" y="243"/>
                    </a:cubicBezTo>
                    <a:cubicBezTo>
                      <a:pt x="0" y="700"/>
                      <a:pt x="342" y="2280"/>
                      <a:pt x="851" y="2684"/>
                    </a:cubicBezTo>
                    <a:lnTo>
                      <a:pt x="2598" y="2633"/>
                    </a:lnTo>
                    <a:cubicBezTo>
                      <a:pt x="2995" y="570"/>
                      <a:pt x="2093" y="0"/>
                      <a:pt x="1331"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1"/>
              <p:cNvSpPr/>
              <p:nvPr/>
            </p:nvSpPr>
            <p:spPr>
              <a:xfrm>
                <a:off x="3549050" y="3320200"/>
                <a:ext cx="321975" cy="38575"/>
              </a:xfrm>
              <a:custGeom>
                <a:rect b="b" l="l" r="r" t="t"/>
                <a:pathLst>
                  <a:path extrusionOk="0" h="1543" w="12879">
                    <a:moveTo>
                      <a:pt x="8219" y="1"/>
                    </a:moveTo>
                    <a:cubicBezTo>
                      <a:pt x="5342" y="1"/>
                      <a:pt x="11" y="917"/>
                      <a:pt x="6" y="1213"/>
                    </a:cubicBezTo>
                    <a:cubicBezTo>
                      <a:pt x="0" y="1542"/>
                      <a:pt x="7000" y="1409"/>
                      <a:pt x="9088" y="1467"/>
                    </a:cubicBezTo>
                    <a:cubicBezTo>
                      <a:pt x="9313" y="1474"/>
                      <a:pt x="9534" y="1477"/>
                      <a:pt x="9748" y="1477"/>
                    </a:cubicBezTo>
                    <a:cubicBezTo>
                      <a:pt x="11518" y="1477"/>
                      <a:pt x="12866" y="1270"/>
                      <a:pt x="12871" y="981"/>
                    </a:cubicBezTo>
                    <a:cubicBezTo>
                      <a:pt x="12878" y="658"/>
                      <a:pt x="11050" y="194"/>
                      <a:pt x="8973" y="28"/>
                    </a:cubicBezTo>
                    <a:cubicBezTo>
                      <a:pt x="8749" y="9"/>
                      <a:pt x="8495" y="1"/>
                      <a:pt x="8219"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1"/>
              <p:cNvSpPr/>
              <p:nvPr/>
            </p:nvSpPr>
            <p:spPr>
              <a:xfrm>
                <a:off x="3549050" y="3322300"/>
                <a:ext cx="195550" cy="35200"/>
              </a:xfrm>
              <a:custGeom>
                <a:rect b="b" l="l" r="r" t="t"/>
                <a:pathLst>
                  <a:path extrusionOk="0" h="1408" w="7822">
                    <a:moveTo>
                      <a:pt x="6404" y="1"/>
                    </a:moveTo>
                    <a:cubicBezTo>
                      <a:pt x="3541" y="238"/>
                      <a:pt x="11" y="886"/>
                      <a:pt x="6" y="1129"/>
                    </a:cubicBezTo>
                    <a:cubicBezTo>
                      <a:pt x="0" y="1407"/>
                      <a:pt x="5015" y="1354"/>
                      <a:pt x="7822" y="1367"/>
                    </a:cubicBezTo>
                    <a:cubicBezTo>
                      <a:pt x="7063" y="1020"/>
                      <a:pt x="6548" y="539"/>
                      <a:pt x="6404"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1"/>
              <p:cNvSpPr/>
              <p:nvPr/>
            </p:nvSpPr>
            <p:spPr>
              <a:xfrm>
                <a:off x="2276975" y="3264300"/>
                <a:ext cx="28800" cy="66425"/>
              </a:xfrm>
              <a:custGeom>
                <a:rect b="b" l="l" r="r" t="t"/>
                <a:pathLst>
                  <a:path extrusionOk="0" h="2657" w="1152">
                    <a:moveTo>
                      <a:pt x="1" y="0"/>
                    </a:moveTo>
                    <a:lnTo>
                      <a:pt x="1" y="2657"/>
                    </a:lnTo>
                    <a:lnTo>
                      <a:pt x="1152" y="2657"/>
                    </a:lnTo>
                    <a:lnTo>
                      <a:pt x="115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1"/>
              <p:cNvSpPr/>
              <p:nvPr/>
            </p:nvSpPr>
            <p:spPr>
              <a:xfrm>
                <a:off x="2214650" y="3264300"/>
                <a:ext cx="28800" cy="66425"/>
              </a:xfrm>
              <a:custGeom>
                <a:rect b="b" l="l" r="r" t="t"/>
                <a:pathLst>
                  <a:path extrusionOk="0" h="2657" w="1152">
                    <a:moveTo>
                      <a:pt x="0" y="0"/>
                    </a:moveTo>
                    <a:lnTo>
                      <a:pt x="0" y="2657"/>
                    </a:lnTo>
                    <a:lnTo>
                      <a:pt x="1151" y="2657"/>
                    </a:lnTo>
                    <a:lnTo>
                      <a:pt x="115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1"/>
              <p:cNvSpPr/>
              <p:nvPr/>
            </p:nvSpPr>
            <p:spPr>
              <a:xfrm>
                <a:off x="3330175" y="3067000"/>
                <a:ext cx="235525" cy="74275"/>
              </a:xfrm>
              <a:custGeom>
                <a:rect b="b" l="l" r="r" t="t"/>
                <a:pathLst>
                  <a:path extrusionOk="0" h="2971" w="9421">
                    <a:moveTo>
                      <a:pt x="1602" y="1"/>
                    </a:moveTo>
                    <a:cubicBezTo>
                      <a:pt x="813" y="1"/>
                      <a:pt x="129" y="152"/>
                      <a:pt x="129" y="152"/>
                    </a:cubicBezTo>
                    <a:lnTo>
                      <a:pt x="1" y="2970"/>
                    </a:lnTo>
                    <a:cubicBezTo>
                      <a:pt x="1" y="2970"/>
                      <a:pt x="1500" y="2143"/>
                      <a:pt x="2729" y="2143"/>
                    </a:cubicBezTo>
                    <a:cubicBezTo>
                      <a:pt x="2925" y="2143"/>
                      <a:pt x="3113" y="2164"/>
                      <a:pt x="3287" y="2212"/>
                    </a:cubicBezTo>
                    <a:cubicBezTo>
                      <a:pt x="3443" y="2256"/>
                      <a:pt x="3632" y="2275"/>
                      <a:pt x="3846" y="2275"/>
                    </a:cubicBezTo>
                    <a:cubicBezTo>
                      <a:pt x="5705" y="2275"/>
                      <a:pt x="9420" y="794"/>
                      <a:pt x="9420" y="794"/>
                    </a:cubicBezTo>
                    <a:lnTo>
                      <a:pt x="9420" y="794"/>
                    </a:lnTo>
                    <a:cubicBezTo>
                      <a:pt x="9420" y="794"/>
                      <a:pt x="8182" y="922"/>
                      <a:pt x="6781" y="922"/>
                    </a:cubicBezTo>
                    <a:cubicBezTo>
                      <a:pt x="5465" y="922"/>
                      <a:pt x="4005" y="809"/>
                      <a:pt x="3293" y="372"/>
                    </a:cubicBezTo>
                    <a:cubicBezTo>
                      <a:pt x="2830" y="84"/>
                      <a:pt x="2187" y="1"/>
                      <a:pt x="1602" y="1"/>
                    </a:cubicBez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1"/>
              <p:cNvSpPr/>
              <p:nvPr/>
            </p:nvSpPr>
            <p:spPr>
              <a:xfrm>
                <a:off x="3329025" y="3064425"/>
                <a:ext cx="4375" cy="733775"/>
              </a:xfrm>
              <a:custGeom>
                <a:rect b="b" l="l" r="r" t="t"/>
                <a:pathLst>
                  <a:path extrusionOk="0" h="29351" w="175">
                    <a:moveTo>
                      <a:pt x="1" y="0"/>
                    </a:moveTo>
                    <a:lnTo>
                      <a:pt x="1" y="29350"/>
                    </a:lnTo>
                    <a:lnTo>
                      <a:pt x="175" y="29350"/>
                    </a:lnTo>
                    <a:lnTo>
                      <a:pt x="175" y="0"/>
                    </a:ln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1"/>
              <p:cNvSpPr/>
              <p:nvPr/>
            </p:nvSpPr>
            <p:spPr>
              <a:xfrm>
                <a:off x="5418125" y="3342400"/>
                <a:ext cx="30100" cy="9150"/>
              </a:xfrm>
              <a:custGeom>
                <a:rect b="b" l="l" r="r" t="t"/>
                <a:pathLst>
                  <a:path extrusionOk="0" h="366" w="1204">
                    <a:moveTo>
                      <a:pt x="24" y="0"/>
                    </a:moveTo>
                    <a:lnTo>
                      <a:pt x="0" y="366"/>
                    </a:lnTo>
                    <a:lnTo>
                      <a:pt x="1204" y="99"/>
                    </a:lnTo>
                    <a:lnTo>
                      <a:pt x="24" y="0"/>
                    </a:ln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1"/>
              <p:cNvSpPr/>
              <p:nvPr/>
            </p:nvSpPr>
            <p:spPr>
              <a:xfrm>
                <a:off x="5416825" y="3341700"/>
                <a:ext cx="1900" cy="94450"/>
              </a:xfrm>
              <a:custGeom>
                <a:rect b="b" l="l" r="r" t="t"/>
                <a:pathLst>
                  <a:path extrusionOk="0" h="3778" w="76">
                    <a:moveTo>
                      <a:pt x="59" y="1"/>
                    </a:moveTo>
                    <a:lnTo>
                      <a:pt x="1" y="3777"/>
                    </a:lnTo>
                    <a:lnTo>
                      <a:pt x="24" y="3777"/>
                    </a:lnTo>
                    <a:lnTo>
                      <a:pt x="76" y="1"/>
                    </a:ln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1"/>
              <p:cNvSpPr/>
              <p:nvPr/>
            </p:nvSpPr>
            <p:spPr>
              <a:xfrm>
                <a:off x="5218100" y="3408225"/>
                <a:ext cx="334400" cy="46675"/>
              </a:xfrm>
              <a:custGeom>
                <a:rect b="b" l="l" r="r" t="t"/>
                <a:pathLst>
                  <a:path extrusionOk="0" h="1867" w="13376">
                    <a:moveTo>
                      <a:pt x="1" y="0"/>
                    </a:moveTo>
                    <a:lnTo>
                      <a:pt x="1" y="0"/>
                    </a:lnTo>
                    <a:cubicBezTo>
                      <a:pt x="2694" y="895"/>
                      <a:pt x="6753" y="1866"/>
                      <a:pt x="9795" y="1866"/>
                    </a:cubicBezTo>
                    <a:cubicBezTo>
                      <a:pt x="11372" y="1866"/>
                      <a:pt x="12677" y="1605"/>
                      <a:pt x="13376" y="937"/>
                    </a:cubicBezTo>
                    <a:cubicBezTo>
                      <a:pt x="9685" y="614"/>
                      <a:pt x="6486" y="318"/>
                      <a:pt x="1" y="0"/>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1"/>
              <p:cNvSpPr/>
              <p:nvPr/>
            </p:nvSpPr>
            <p:spPr>
              <a:xfrm>
                <a:off x="5226500" y="3407925"/>
                <a:ext cx="324125" cy="45200"/>
              </a:xfrm>
              <a:custGeom>
                <a:rect b="b" l="l" r="r" t="t"/>
                <a:pathLst>
                  <a:path extrusionOk="0" h="1808" w="12965">
                    <a:moveTo>
                      <a:pt x="1" y="1"/>
                    </a:moveTo>
                    <a:cubicBezTo>
                      <a:pt x="2636" y="872"/>
                      <a:pt x="6615" y="1808"/>
                      <a:pt x="9561" y="1808"/>
                    </a:cubicBezTo>
                    <a:cubicBezTo>
                      <a:pt x="11077" y="1808"/>
                      <a:pt x="12320" y="1560"/>
                      <a:pt x="12965" y="927"/>
                    </a:cubicBezTo>
                    <a:cubicBezTo>
                      <a:pt x="9326" y="562"/>
                      <a:pt x="6300" y="372"/>
                      <a:pt x="1"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902" name="Shape 90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903" name="Shape 903"/>
        <p:cNvGrpSpPr/>
        <p:nvPr/>
      </p:nvGrpSpPr>
      <p:grpSpPr>
        <a:xfrm>
          <a:off x="0" y="0"/>
          <a:ext cx="0" cy="0"/>
          <a:chOff x="0" y="0"/>
          <a:chExt cx="0" cy="0"/>
        </a:xfrm>
      </p:grpSpPr>
      <p:sp>
        <p:nvSpPr>
          <p:cNvPr id="904" name="Google Shape;904;p13"/>
          <p:cNvSpPr/>
          <p:nvPr/>
        </p:nvSpPr>
        <p:spPr>
          <a:xfrm>
            <a:off x="194400" y="168000"/>
            <a:ext cx="8755200" cy="50397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3"/>
          <p:cNvSpPr/>
          <p:nvPr/>
        </p:nvSpPr>
        <p:spPr>
          <a:xfrm>
            <a:off x="-29600" y="-44400"/>
            <a:ext cx="9280500" cy="485114"/>
          </a:xfrm>
          <a:custGeom>
            <a:rect b="b" l="l" r="r" t="t"/>
            <a:pathLst>
              <a:path extrusionOk="0" h="52989" w="371220">
                <a:moveTo>
                  <a:pt x="592" y="592"/>
                </a:moveTo>
                <a:lnTo>
                  <a:pt x="0" y="52989"/>
                </a:lnTo>
                <a:lnTo>
                  <a:pt x="371220" y="18058"/>
                </a:lnTo>
                <a:lnTo>
                  <a:pt x="369740" y="0"/>
                </a:lnTo>
                <a:close/>
              </a:path>
            </a:pathLst>
          </a:custGeom>
          <a:solidFill>
            <a:srgbClr val="FFFFFF">
              <a:alpha val="34640"/>
            </a:srgbClr>
          </a:solidFill>
          <a:ln>
            <a:noFill/>
          </a:ln>
        </p:spPr>
      </p:sp>
      <p:sp>
        <p:nvSpPr>
          <p:cNvPr id="906" name="Google Shape;906;p13"/>
          <p:cNvSpPr txBox="1"/>
          <p:nvPr>
            <p:ph type="title"/>
          </p:nvPr>
        </p:nvSpPr>
        <p:spPr>
          <a:xfrm>
            <a:off x="1766174" y="1654952"/>
            <a:ext cx="2389800" cy="347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400"/>
              <a:buNone/>
              <a:defRPr b="1" sz="2000">
                <a:solidFill>
                  <a:schemeClr val="accent3"/>
                </a:solidFill>
                <a:latin typeface="Scope One"/>
                <a:ea typeface="Scope One"/>
                <a:cs typeface="Scope One"/>
                <a:sym typeface="Scope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07" name="Google Shape;907;p13"/>
          <p:cNvSpPr txBox="1"/>
          <p:nvPr>
            <p:ph hasCustomPrompt="1" idx="2" type="title"/>
          </p:nvPr>
        </p:nvSpPr>
        <p:spPr>
          <a:xfrm>
            <a:off x="892275" y="1611000"/>
            <a:ext cx="873900" cy="832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8" name="Google Shape;908;p13"/>
          <p:cNvSpPr txBox="1"/>
          <p:nvPr>
            <p:ph idx="1" type="subTitle"/>
          </p:nvPr>
        </p:nvSpPr>
        <p:spPr>
          <a:xfrm>
            <a:off x="1766174" y="2002357"/>
            <a:ext cx="23898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09" name="Google Shape;909;p13"/>
          <p:cNvSpPr txBox="1"/>
          <p:nvPr>
            <p:ph idx="3"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100"/>
              <a:buNone/>
              <a:defRPr/>
            </a:lvl1pPr>
            <a:lvl2pPr lvl="1" rtl="0" algn="ctr">
              <a:spcBef>
                <a:spcPts val="0"/>
              </a:spcBef>
              <a:spcAft>
                <a:spcPts val="0"/>
              </a:spcAft>
              <a:buSzPts val="3100"/>
              <a:buNone/>
              <a:defRPr/>
            </a:lvl2pPr>
            <a:lvl3pPr lvl="2" rtl="0" algn="ctr">
              <a:spcBef>
                <a:spcPts val="0"/>
              </a:spcBef>
              <a:spcAft>
                <a:spcPts val="0"/>
              </a:spcAft>
              <a:buSzPts val="3100"/>
              <a:buNone/>
              <a:defRPr/>
            </a:lvl3pPr>
            <a:lvl4pPr lvl="3" rtl="0" algn="ctr">
              <a:spcBef>
                <a:spcPts val="0"/>
              </a:spcBef>
              <a:spcAft>
                <a:spcPts val="0"/>
              </a:spcAft>
              <a:buSzPts val="3100"/>
              <a:buNone/>
              <a:defRPr/>
            </a:lvl4pPr>
            <a:lvl5pPr lvl="4" rtl="0" algn="ctr">
              <a:spcBef>
                <a:spcPts val="0"/>
              </a:spcBef>
              <a:spcAft>
                <a:spcPts val="0"/>
              </a:spcAft>
              <a:buSzPts val="3100"/>
              <a:buNone/>
              <a:defRPr/>
            </a:lvl5pPr>
            <a:lvl6pPr lvl="5" rtl="0" algn="ctr">
              <a:spcBef>
                <a:spcPts val="0"/>
              </a:spcBef>
              <a:spcAft>
                <a:spcPts val="0"/>
              </a:spcAft>
              <a:buSzPts val="3100"/>
              <a:buNone/>
              <a:defRPr/>
            </a:lvl6pPr>
            <a:lvl7pPr lvl="6" rtl="0" algn="ctr">
              <a:spcBef>
                <a:spcPts val="0"/>
              </a:spcBef>
              <a:spcAft>
                <a:spcPts val="0"/>
              </a:spcAft>
              <a:buSzPts val="3100"/>
              <a:buNone/>
              <a:defRPr/>
            </a:lvl7pPr>
            <a:lvl8pPr lvl="7" rtl="0" algn="ctr">
              <a:spcBef>
                <a:spcPts val="0"/>
              </a:spcBef>
              <a:spcAft>
                <a:spcPts val="0"/>
              </a:spcAft>
              <a:buSzPts val="3100"/>
              <a:buNone/>
              <a:defRPr/>
            </a:lvl8pPr>
            <a:lvl9pPr lvl="8" rtl="0" algn="ctr">
              <a:spcBef>
                <a:spcPts val="0"/>
              </a:spcBef>
              <a:spcAft>
                <a:spcPts val="0"/>
              </a:spcAft>
              <a:buSzPts val="3100"/>
              <a:buNone/>
              <a:defRPr/>
            </a:lvl9pPr>
          </a:lstStyle>
          <a:p/>
        </p:txBody>
      </p:sp>
      <p:sp>
        <p:nvSpPr>
          <p:cNvPr id="910" name="Google Shape;910;p13"/>
          <p:cNvSpPr txBox="1"/>
          <p:nvPr>
            <p:ph idx="4" type="title"/>
          </p:nvPr>
        </p:nvSpPr>
        <p:spPr>
          <a:xfrm>
            <a:off x="5861924" y="1654952"/>
            <a:ext cx="2389800" cy="347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400"/>
              <a:buNone/>
              <a:defRPr b="1" sz="2000">
                <a:solidFill>
                  <a:schemeClr val="accent3"/>
                </a:solidFill>
                <a:latin typeface="Scope One"/>
                <a:ea typeface="Scope One"/>
                <a:cs typeface="Scope One"/>
                <a:sym typeface="Scope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1" name="Google Shape;911;p13"/>
          <p:cNvSpPr txBox="1"/>
          <p:nvPr>
            <p:ph hasCustomPrompt="1" idx="5" type="title"/>
          </p:nvPr>
        </p:nvSpPr>
        <p:spPr>
          <a:xfrm>
            <a:off x="4988025" y="1611000"/>
            <a:ext cx="873900" cy="832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2" name="Google Shape;912;p13"/>
          <p:cNvSpPr txBox="1"/>
          <p:nvPr>
            <p:ph idx="6" type="subTitle"/>
          </p:nvPr>
        </p:nvSpPr>
        <p:spPr>
          <a:xfrm>
            <a:off x="5861924" y="2002357"/>
            <a:ext cx="23898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13" name="Google Shape;913;p13"/>
          <p:cNvSpPr txBox="1"/>
          <p:nvPr>
            <p:ph idx="7" type="title"/>
          </p:nvPr>
        </p:nvSpPr>
        <p:spPr>
          <a:xfrm>
            <a:off x="1766174" y="3118549"/>
            <a:ext cx="2389800" cy="347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400"/>
              <a:buNone/>
              <a:defRPr b="1" sz="2000">
                <a:solidFill>
                  <a:schemeClr val="accent3"/>
                </a:solidFill>
                <a:latin typeface="Scope One"/>
                <a:ea typeface="Scope One"/>
                <a:cs typeface="Scope One"/>
                <a:sym typeface="Scope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4" name="Google Shape;914;p13"/>
          <p:cNvSpPr txBox="1"/>
          <p:nvPr>
            <p:ph hasCustomPrompt="1" idx="8" type="title"/>
          </p:nvPr>
        </p:nvSpPr>
        <p:spPr>
          <a:xfrm>
            <a:off x="892275" y="3074600"/>
            <a:ext cx="873900" cy="832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5" name="Google Shape;915;p13"/>
          <p:cNvSpPr txBox="1"/>
          <p:nvPr>
            <p:ph idx="9" type="subTitle"/>
          </p:nvPr>
        </p:nvSpPr>
        <p:spPr>
          <a:xfrm>
            <a:off x="1766174" y="3465953"/>
            <a:ext cx="23898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16" name="Google Shape;916;p13"/>
          <p:cNvSpPr txBox="1"/>
          <p:nvPr>
            <p:ph idx="13" type="title"/>
          </p:nvPr>
        </p:nvSpPr>
        <p:spPr>
          <a:xfrm>
            <a:off x="5861924" y="3118549"/>
            <a:ext cx="2389800" cy="347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400"/>
              <a:buNone/>
              <a:defRPr b="1" sz="2000">
                <a:solidFill>
                  <a:schemeClr val="accent3"/>
                </a:solidFill>
                <a:latin typeface="Scope One"/>
                <a:ea typeface="Scope One"/>
                <a:cs typeface="Scope One"/>
                <a:sym typeface="Scope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7" name="Google Shape;917;p13"/>
          <p:cNvSpPr txBox="1"/>
          <p:nvPr>
            <p:ph hasCustomPrompt="1" idx="14" type="title"/>
          </p:nvPr>
        </p:nvSpPr>
        <p:spPr>
          <a:xfrm>
            <a:off x="4988025" y="3074600"/>
            <a:ext cx="873900" cy="832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8" name="Google Shape;918;p13"/>
          <p:cNvSpPr txBox="1"/>
          <p:nvPr>
            <p:ph idx="15" type="subTitle"/>
          </p:nvPr>
        </p:nvSpPr>
        <p:spPr>
          <a:xfrm>
            <a:off x="5861924" y="3465953"/>
            <a:ext cx="23898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919" name="Google Shape;919;p13"/>
          <p:cNvGrpSpPr/>
          <p:nvPr/>
        </p:nvGrpSpPr>
        <p:grpSpPr>
          <a:xfrm flipH="1">
            <a:off x="-1457000" y="3830368"/>
            <a:ext cx="11693680" cy="2593480"/>
            <a:chOff x="2975001" y="4462540"/>
            <a:chExt cx="4979424" cy="1104360"/>
          </a:xfrm>
        </p:grpSpPr>
        <p:sp>
          <p:nvSpPr>
            <p:cNvPr id="920" name="Google Shape;920;p13"/>
            <p:cNvSpPr/>
            <p:nvPr/>
          </p:nvSpPr>
          <p:spPr>
            <a:xfrm rot="432916">
              <a:off x="4477425" y="4591138"/>
              <a:ext cx="2090739" cy="681263"/>
            </a:xfrm>
            <a:custGeom>
              <a:rect b="b" l="l" r="r" t="t"/>
              <a:pathLst>
                <a:path extrusionOk="0" h="27250" w="83628">
                  <a:moveTo>
                    <a:pt x="70322" y="0"/>
                  </a:moveTo>
                  <a:cubicBezTo>
                    <a:pt x="66249" y="0"/>
                    <a:pt x="60023" y="1146"/>
                    <a:pt x="56645" y="4768"/>
                  </a:cubicBezTo>
                  <a:cubicBezTo>
                    <a:pt x="55529" y="6261"/>
                    <a:pt x="56229" y="8892"/>
                    <a:pt x="54290" y="8892"/>
                  </a:cubicBezTo>
                  <a:cubicBezTo>
                    <a:pt x="53706" y="8892"/>
                    <a:pt x="52995" y="8742"/>
                    <a:pt x="52346" y="8742"/>
                  </a:cubicBezTo>
                  <a:cubicBezTo>
                    <a:pt x="51247" y="8742"/>
                    <a:pt x="51970" y="10021"/>
                    <a:pt x="50779" y="10021"/>
                  </a:cubicBezTo>
                  <a:cubicBezTo>
                    <a:pt x="49188" y="10021"/>
                    <a:pt x="50050" y="9239"/>
                    <a:pt x="48667" y="9239"/>
                  </a:cubicBezTo>
                  <a:cubicBezTo>
                    <a:pt x="47753" y="9239"/>
                    <a:pt x="46920" y="9517"/>
                    <a:pt x="46920" y="10432"/>
                  </a:cubicBezTo>
                  <a:cubicBezTo>
                    <a:pt x="46920" y="11103"/>
                    <a:pt x="47105" y="11768"/>
                    <a:pt x="47105" y="12440"/>
                  </a:cubicBezTo>
                  <a:cubicBezTo>
                    <a:pt x="47105" y="13196"/>
                    <a:pt x="46880" y="14024"/>
                    <a:pt x="46098" y="14024"/>
                  </a:cubicBezTo>
                  <a:cubicBezTo>
                    <a:pt x="45804" y="14024"/>
                    <a:pt x="45497" y="13925"/>
                    <a:pt x="45179" y="13925"/>
                  </a:cubicBezTo>
                  <a:cubicBezTo>
                    <a:pt x="45140" y="13925"/>
                    <a:pt x="45107" y="13925"/>
                    <a:pt x="45080" y="13925"/>
                  </a:cubicBezTo>
                  <a:cubicBezTo>
                    <a:pt x="44712" y="13925"/>
                    <a:pt x="45375" y="13905"/>
                    <a:pt x="45375" y="13307"/>
                  </a:cubicBezTo>
                  <a:cubicBezTo>
                    <a:pt x="45375" y="12977"/>
                    <a:pt x="43559" y="11698"/>
                    <a:pt x="41540" y="11698"/>
                  </a:cubicBezTo>
                  <a:cubicBezTo>
                    <a:pt x="38780" y="11698"/>
                    <a:pt x="38705" y="13295"/>
                    <a:pt x="36888" y="13295"/>
                  </a:cubicBezTo>
                  <a:cubicBezTo>
                    <a:pt x="35633" y="13295"/>
                    <a:pt x="34377" y="12694"/>
                    <a:pt x="33655" y="12694"/>
                  </a:cubicBezTo>
                  <a:cubicBezTo>
                    <a:pt x="32745" y="12694"/>
                    <a:pt x="31901" y="13162"/>
                    <a:pt x="30982" y="13162"/>
                  </a:cubicBezTo>
                  <a:cubicBezTo>
                    <a:pt x="30880" y="13162"/>
                    <a:pt x="30802" y="13149"/>
                    <a:pt x="30743" y="13149"/>
                  </a:cubicBezTo>
                  <a:cubicBezTo>
                    <a:pt x="30619" y="13149"/>
                    <a:pt x="30576" y="13204"/>
                    <a:pt x="30576" y="13543"/>
                  </a:cubicBezTo>
                  <a:cubicBezTo>
                    <a:pt x="30224" y="13695"/>
                    <a:pt x="29877" y="13717"/>
                    <a:pt x="29524" y="13717"/>
                  </a:cubicBezTo>
                  <a:cubicBezTo>
                    <a:pt x="29407" y="13717"/>
                    <a:pt x="29292" y="13712"/>
                    <a:pt x="29177" y="13712"/>
                  </a:cubicBezTo>
                  <a:cubicBezTo>
                    <a:pt x="27788" y="13712"/>
                    <a:pt x="27348" y="14429"/>
                    <a:pt x="27348" y="14806"/>
                  </a:cubicBezTo>
                  <a:cubicBezTo>
                    <a:pt x="27348" y="15112"/>
                    <a:pt x="27626" y="15204"/>
                    <a:pt x="27626" y="15401"/>
                  </a:cubicBezTo>
                  <a:cubicBezTo>
                    <a:pt x="27626" y="15425"/>
                    <a:pt x="27620" y="15436"/>
                    <a:pt x="27597" y="15436"/>
                  </a:cubicBezTo>
                  <a:cubicBezTo>
                    <a:pt x="27597" y="15436"/>
                    <a:pt x="24328" y="14892"/>
                    <a:pt x="22096" y="14892"/>
                  </a:cubicBezTo>
                  <a:cubicBezTo>
                    <a:pt x="15084" y="14892"/>
                    <a:pt x="19012" y="17166"/>
                    <a:pt x="19012" y="18328"/>
                  </a:cubicBezTo>
                  <a:cubicBezTo>
                    <a:pt x="19012" y="18798"/>
                    <a:pt x="18665" y="18832"/>
                    <a:pt x="18270" y="18832"/>
                  </a:cubicBezTo>
                  <a:lnTo>
                    <a:pt x="17981" y="18832"/>
                  </a:lnTo>
                  <a:cubicBezTo>
                    <a:pt x="16535" y="18832"/>
                    <a:pt x="17207" y="19556"/>
                    <a:pt x="16576" y="19556"/>
                  </a:cubicBezTo>
                  <a:cubicBezTo>
                    <a:pt x="16188" y="19556"/>
                    <a:pt x="15778" y="19457"/>
                    <a:pt x="15389" y="19457"/>
                  </a:cubicBezTo>
                  <a:cubicBezTo>
                    <a:pt x="14980" y="19457"/>
                    <a:pt x="14435" y="19613"/>
                    <a:pt x="14435" y="20035"/>
                  </a:cubicBezTo>
                  <a:cubicBezTo>
                    <a:pt x="14435" y="20128"/>
                    <a:pt x="14441" y="20221"/>
                    <a:pt x="14441" y="20312"/>
                  </a:cubicBezTo>
                  <a:cubicBezTo>
                    <a:pt x="14441" y="20758"/>
                    <a:pt x="14233" y="20805"/>
                    <a:pt x="13306" y="20805"/>
                  </a:cubicBezTo>
                  <a:cubicBezTo>
                    <a:pt x="11415" y="20805"/>
                    <a:pt x="6636" y="19358"/>
                    <a:pt x="4067" y="19358"/>
                  </a:cubicBezTo>
                  <a:cubicBezTo>
                    <a:pt x="1250" y="19358"/>
                    <a:pt x="1" y="20961"/>
                    <a:pt x="1" y="21511"/>
                  </a:cubicBezTo>
                  <a:cubicBezTo>
                    <a:pt x="1" y="22662"/>
                    <a:pt x="4420" y="26352"/>
                    <a:pt x="9245" y="26352"/>
                  </a:cubicBezTo>
                  <a:cubicBezTo>
                    <a:pt x="9523" y="26352"/>
                    <a:pt x="9801" y="26341"/>
                    <a:pt x="10085" y="26318"/>
                  </a:cubicBezTo>
                  <a:lnTo>
                    <a:pt x="71681" y="27249"/>
                  </a:lnTo>
                  <a:cubicBezTo>
                    <a:pt x="74348" y="25861"/>
                    <a:pt x="81470" y="24478"/>
                    <a:pt x="81470" y="21111"/>
                  </a:cubicBezTo>
                  <a:cubicBezTo>
                    <a:pt x="81470" y="19214"/>
                    <a:pt x="83628" y="17791"/>
                    <a:pt x="83628" y="16298"/>
                  </a:cubicBezTo>
                  <a:cubicBezTo>
                    <a:pt x="83628" y="14753"/>
                    <a:pt x="80602" y="14597"/>
                    <a:pt x="80602" y="13620"/>
                  </a:cubicBezTo>
                  <a:cubicBezTo>
                    <a:pt x="80602" y="13452"/>
                    <a:pt x="80631" y="13244"/>
                    <a:pt x="80631" y="13052"/>
                  </a:cubicBezTo>
                  <a:cubicBezTo>
                    <a:pt x="80631" y="12491"/>
                    <a:pt x="80209" y="12306"/>
                    <a:pt x="79665" y="12306"/>
                  </a:cubicBezTo>
                  <a:cubicBezTo>
                    <a:pt x="79046" y="12306"/>
                    <a:pt x="78340" y="12566"/>
                    <a:pt x="77854" y="12566"/>
                  </a:cubicBezTo>
                  <a:cubicBezTo>
                    <a:pt x="77438" y="12566"/>
                    <a:pt x="77218" y="12433"/>
                    <a:pt x="77218" y="11495"/>
                  </a:cubicBezTo>
                  <a:cubicBezTo>
                    <a:pt x="77218" y="9697"/>
                    <a:pt x="78503" y="8013"/>
                    <a:pt x="78503" y="6162"/>
                  </a:cubicBezTo>
                  <a:cubicBezTo>
                    <a:pt x="78503" y="3535"/>
                    <a:pt x="76287" y="0"/>
                    <a:pt x="70322" y="0"/>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3"/>
            <p:cNvSpPr/>
            <p:nvPr/>
          </p:nvSpPr>
          <p:spPr>
            <a:xfrm>
              <a:off x="6913800" y="4647425"/>
              <a:ext cx="791725" cy="436525"/>
            </a:xfrm>
            <a:custGeom>
              <a:rect b="b" l="l" r="r" t="t"/>
              <a:pathLst>
                <a:path extrusionOk="0" h="17461" w="31669">
                  <a:moveTo>
                    <a:pt x="2163" y="1"/>
                  </a:moveTo>
                  <a:cubicBezTo>
                    <a:pt x="503" y="1"/>
                    <a:pt x="0" y="817"/>
                    <a:pt x="0" y="2489"/>
                  </a:cubicBezTo>
                  <a:cubicBezTo>
                    <a:pt x="0" y="4884"/>
                    <a:pt x="1648" y="7170"/>
                    <a:pt x="3298" y="8812"/>
                  </a:cubicBezTo>
                  <a:cubicBezTo>
                    <a:pt x="4229" y="9344"/>
                    <a:pt x="5154" y="9610"/>
                    <a:pt x="6086" y="10409"/>
                  </a:cubicBezTo>
                  <a:cubicBezTo>
                    <a:pt x="7018" y="11074"/>
                    <a:pt x="8082" y="10675"/>
                    <a:pt x="9014" y="10941"/>
                  </a:cubicBezTo>
                  <a:cubicBezTo>
                    <a:pt x="16200" y="12804"/>
                    <a:pt x="22453" y="16929"/>
                    <a:pt x="29898" y="17461"/>
                  </a:cubicBezTo>
                  <a:cubicBezTo>
                    <a:pt x="30819" y="17461"/>
                    <a:pt x="31669" y="17328"/>
                    <a:pt x="31669" y="13452"/>
                  </a:cubicBezTo>
                  <a:cubicBezTo>
                    <a:pt x="31669" y="10478"/>
                    <a:pt x="30766" y="3362"/>
                    <a:pt x="27636" y="3362"/>
                  </a:cubicBezTo>
                  <a:cubicBezTo>
                    <a:pt x="27226" y="2946"/>
                    <a:pt x="27260" y="2929"/>
                    <a:pt x="26960" y="2929"/>
                  </a:cubicBezTo>
                  <a:cubicBezTo>
                    <a:pt x="25369" y="2929"/>
                    <a:pt x="25861" y="4318"/>
                    <a:pt x="25380" y="4561"/>
                  </a:cubicBezTo>
                  <a:cubicBezTo>
                    <a:pt x="23524" y="5792"/>
                    <a:pt x="23372" y="6238"/>
                    <a:pt x="23431" y="6377"/>
                  </a:cubicBezTo>
                  <a:cubicBezTo>
                    <a:pt x="23327" y="6342"/>
                    <a:pt x="23089" y="6313"/>
                    <a:pt x="22614" y="6313"/>
                  </a:cubicBezTo>
                  <a:cubicBezTo>
                    <a:pt x="20087" y="6313"/>
                    <a:pt x="17119" y="10241"/>
                    <a:pt x="17119" y="10241"/>
                  </a:cubicBezTo>
                  <a:cubicBezTo>
                    <a:pt x="16766" y="10241"/>
                    <a:pt x="14625" y="5741"/>
                    <a:pt x="13936" y="4561"/>
                  </a:cubicBezTo>
                  <a:cubicBezTo>
                    <a:pt x="13249" y="3640"/>
                    <a:pt x="8614" y="742"/>
                    <a:pt x="5890" y="742"/>
                  </a:cubicBezTo>
                  <a:cubicBezTo>
                    <a:pt x="5224" y="742"/>
                    <a:pt x="4571" y="903"/>
                    <a:pt x="3963" y="1367"/>
                  </a:cubicBezTo>
                  <a:cubicBezTo>
                    <a:pt x="3512" y="249"/>
                    <a:pt x="2916" y="1"/>
                    <a:pt x="2163" y="1"/>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3"/>
            <p:cNvSpPr/>
            <p:nvPr/>
          </p:nvSpPr>
          <p:spPr>
            <a:xfrm>
              <a:off x="3772750" y="4895200"/>
              <a:ext cx="832425" cy="226950"/>
            </a:xfrm>
            <a:custGeom>
              <a:rect b="b" l="l" r="r" t="t"/>
              <a:pathLst>
                <a:path extrusionOk="0" h="9078" w="33297">
                  <a:moveTo>
                    <a:pt x="12585" y="1"/>
                  </a:moveTo>
                  <a:cubicBezTo>
                    <a:pt x="11248" y="1"/>
                    <a:pt x="11717" y="377"/>
                    <a:pt x="11207" y="631"/>
                  </a:cubicBezTo>
                  <a:cubicBezTo>
                    <a:pt x="10994" y="631"/>
                    <a:pt x="10780" y="805"/>
                    <a:pt x="10571" y="805"/>
                  </a:cubicBezTo>
                  <a:cubicBezTo>
                    <a:pt x="10571" y="805"/>
                    <a:pt x="9189" y="238"/>
                    <a:pt x="7424" y="238"/>
                  </a:cubicBezTo>
                  <a:cubicBezTo>
                    <a:pt x="2535" y="238"/>
                    <a:pt x="1" y="2904"/>
                    <a:pt x="1" y="4797"/>
                  </a:cubicBezTo>
                  <a:cubicBezTo>
                    <a:pt x="1" y="5178"/>
                    <a:pt x="94" y="5566"/>
                    <a:pt x="302" y="5953"/>
                  </a:cubicBezTo>
                  <a:cubicBezTo>
                    <a:pt x="7124" y="7528"/>
                    <a:pt x="4508" y="9077"/>
                    <a:pt x="16918" y="9077"/>
                  </a:cubicBezTo>
                  <a:cubicBezTo>
                    <a:pt x="21036" y="9077"/>
                    <a:pt x="25139" y="8875"/>
                    <a:pt x="29298" y="8615"/>
                  </a:cubicBezTo>
                  <a:cubicBezTo>
                    <a:pt x="30213" y="8615"/>
                    <a:pt x="31081" y="8527"/>
                    <a:pt x="31954" y="8527"/>
                  </a:cubicBezTo>
                  <a:cubicBezTo>
                    <a:pt x="32400" y="8527"/>
                    <a:pt x="32846" y="8551"/>
                    <a:pt x="33297" y="8620"/>
                  </a:cubicBezTo>
                  <a:cubicBezTo>
                    <a:pt x="32336" y="8222"/>
                    <a:pt x="31919" y="6938"/>
                    <a:pt x="31919" y="5723"/>
                  </a:cubicBezTo>
                  <a:cubicBezTo>
                    <a:pt x="31919" y="5080"/>
                    <a:pt x="31983" y="4808"/>
                    <a:pt x="31983" y="4808"/>
                  </a:cubicBezTo>
                  <a:cubicBezTo>
                    <a:pt x="31983" y="4605"/>
                    <a:pt x="31167" y="4050"/>
                    <a:pt x="29987" y="4050"/>
                  </a:cubicBezTo>
                  <a:cubicBezTo>
                    <a:pt x="29385" y="4050"/>
                    <a:pt x="28777" y="4161"/>
                    <a:pt x="28171" y="4161"/>
                  </a:cubicBezTo>
                  <a:cubicBezTo>
                    <a:pt x="27303" y="4161"/>
                    <a:pt x="27303" y="4091"/>
                    <a:pt x="27303" y="3894"/>
                  </a:cubicBezTo>
                  <a:cubicBezTo>
                    <a:pt x="27303" y="3790"/>
                    <a:pt x="27303" y="3691"/>
                    <a:pt x="27169" y="3691"/>
                  </a:cubicBezTo>
                  <a:cubicBezTo>
                    <a:pt x="26782" y="3691"/>
                    <a:pt x="26325" y="3975"/>
                    <a:pt x="26000" y="3975"/>
                  </a:cubicBezTo>
                  <a:cubicBezTo>
                    <a:pt x="25752" y="3975"/>
                    <a:pt x="25578" y="3726"/>
                    <a:pt x="25578" y="3518"/>
                  </a:cubicBezTo>
                  <a:cubicBezTo>
                    <a:pt x="25578" y="3119"/>
                    <a:pt x="26029" y="2615"/>
                    <a:pt x="26029" y="2210"/>
                  </a:cubicBezTo>
                  <a:cubicBezTo>
                    <a:pt x="26029" y="1782"/>
                    <a:pt x="25284" y="1291"/>
                    <a:pt x="24352" y="1291"/>
                  </a:cubicBezTo>
                  <a:cubicBezTo>
                    <a:pt x="23939" y="1291"/>
                    <a:pt x="23510" y="1378"/>
                    <a:pt x="23119" y="1532"/>
                  </a:cubicBezTo>
                  <a:lnTo>
                    <a:pt x="23119" y="1532"/>
                  </a:lnTo>
                  <a:cubicBezTo>
                    <a:pt x="23161" y="1508"/>
                    <a:pt x="23178" y="1479"/>
                    <a:pt x="23178" y="1446"/>
                  </a:cubicBezTo>
                  <a:cubicBezTo>
                    <a:pt x="23178" y="1342"/>
                    <a:pt x="22980" y="1216"/>
                    <a:pt x="22980" y="1112"/>
                  </a:cubicBezTo>
                  <a:cubicBezTo>
                    <a:pt x="22980" y="898"/>
                    <a:pt x="20737" y="498"/>
                    <a:pt x="19724" y="498"/>
                  </a:cubicBezTo>
                  <a:cubicBezTo>
                    <a:pt x="19134" y="794"/>
                    <a:pt x="19429" y="1481"/>
                    <a:pt x="18278" y="1481"/>
                  </a:cubicBezTo>
                  <a:cubicBezTo>
                    <a:pt x="17629" y="1481"/>
                    <a:pt x="16641" y="231"/>
                    <a:pt x="15333" y="231"/>
                  </a:cubicBezTo>
                  <a:cubicBezTo>
                    <a:pt x="15060" y="231"/>
                    <a:pt x="14911" y="487"/>
                    <a:pt x="14761" y="730"/>
                  </a:cubicBezTo>
                  <a:cubicBezTo>
                    <a:pt x="14500" y="474"/>
                    <a:pt x="13615" y="1"/>
                    <a:pt x="12585" y="1"/>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3"/>
            <p:cNvSpPr/>
            <p:nvPr/>
          </p:nvSpPr>
          <p:spPr>
            <a:xfrm>
              <a:off x="4605150" y="5110700"/>
              <a:ext cx="16525" cy="3225"/>
            </a:xfrm>
            <a:custGeom>
              <a:rect b="b" l="l" r="r" t="t"/>
              <a:pathLst>
                <a:path extrusionOk="0" h="129" w="661">
                  <a:moveTo>
                    <a:pt x="1" y="0"/>
                  </a:moveTo>
                  <a:lnTo>
                    <a:pt x="1" y="0"/>
                  </a:lnTo>
                  <a:cubicBezTo>
                    <a:pt x="197" y="81"/>
                    <a:pt x="417" y="128"/>
                    <a:pt x="660" y="128"/>
                  </a:cubicBezTo>
                  <a:cubicBezTo>
                    <a:pt x="440" y="70"/>
                    <a:pt x="220" y="3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3"/>
            <p:cNvSpPr/>
            <p:nvPr/>
          </p:nvSpPr>
          <p:spPr>
            <a:xfrm>
              <a:off x="3510765" y="4825511"/>
              <a:ext cx="34325" cy="33875"/>
            </a:xfrm>
            <a:custGeom>
              <a:rect b="b" l="l" r="r" t="t"/>
              <a:pathLst>
                <a:path extrusionOk="0" h="1355" w="1373">
                  <a:moveTo>
                    <a:pt x="689" y="1"/>
                  </a:moveTo>
                  <a:cubicBezTo>
                    <a:pt x="313" y="1"/>
                    <a:pt x="6" y="302"/>
                    <a:pt x="6" y="671"/>
                  </a:cubicBezTo>
                  <a:cubicBezTo>
                    <a:pt x="0" y="1047"/>
                    <a:pt x="307" y="1354"/>
                    <a:pt x="684" y="1354"/>
                  </a:cubicBezTo>
                  <a:cubicBezTo>
                    <a:pt x="1065" y="1354"/>
                    <a:pt x="1372" y="1053"/>
                    <a:pt x="1372" y="678"/>
                  </a:cubicBezTo>
                  <a:cubicBezTo>
                    <a:pt x="1372" y="307"/>
                    <a:pt x="1071" y="1"/>
                    <a:pt x="689"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3"/>
            <p:cNvSpPr/>
            <p:nvPr/>
          </p:nvSpPr>
          <p:spPr>
            <a:xfrm>
              <a:off x="3611792" y="4861758"/>
              <a:ext cx="27675" cy="31400"/>
            </a:xfrm>
            <a:custGeom>
              <a:rect b="b" l="l" r="r" t="t"/>
              <a:pathLst>
                <a:path extrusionOk="0" h="1256" w="1107">
                  <a:moveTo>
                    <a:pt x="556" y="0"/>
                  </a:moveTo>
                  <a:cubicBezTo>
                    <a:pt x="249" y="0"/>
                    <a:pt x="1" y="278"/>
                    <a:pt x="1" y="625"/>
                  </a:cubicBezTo>
                  <a:cubicBezTo>
                    <a:pt x="1" y="972"/>
                    <a:pt x="244" y="1256"/>
                    <a:pt x="551" y="1256"/>
                  </a:cubicBezTo>
                  <a:cubicBezTo>
                    <a:pt x="858" y="1256"/>
                    <a:pt x="1106" y="978"/>
                    <a:pt x="1106" y="631"/>
                  </a:cubicBezTo>
                  <a:cubicBezTo>
                    <a:pt x="1106" y="284"/>
                    <a:pt x="863" y="0"/>
                    <a:pt x="556"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3"/>
            <p:cNvSpPr/>
            <p:nvPr/>
          </p:nvSpPr>
          <p:spPr>
            <a:xfrm>
              <a:off x="3536442" y="4786833"/>
              <a:ext cx="60950" cy="93275"/>
            </a:xfrm>
            <a:custGeom>
              <a:rect b="b" l="l" r="r" t="t"/>
              <a:pathLst>
                <a:path extrusionOk="0" h="3731" w="2438">
                  <a:moveTo>
                    <a:pt x="1661" y="1"/>
                  </a:moveTo>
                  <a:cubicBezTo>
                    <a:pt x="979" y="579"/>
                    <a:pt x="198" y="1684"/>
                    <a:pt x="99" y="2356"/>
                  </a:cubicBezTo>
                  <a:cubicBezTo>
                    <a:pt x="0" y="3032"/>
                    <a:pt x="424" y="3640"/>
                    <a:pt x="1042" y="3721"/>
                  </a:cubicBezTo>
                  <a:cubicBezTo>
                    <a:pt x="1090" y="3727"/>
                    <a:pt x="1138" y="3731"/>
                    <a:pt x="1186" y="3731"/>
                  </a:cubicBezTo>
                  <a:cubicBezTo>
                    <a:pt x="1749" y="3731"/>
                    <a:pt x="2248" y="3275"/>
                    <a:pt x="2339" y="2650"/>
                  </a:cubicBezTo>
                  <a:cubicBezTo>
                    <a:pt x="2437" y="1980"/>
                    <a:pt x="1974" y="1030"/>
                    <a:pt x="16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3"/>
            <p:cNvSpPr/>
            <p:nvPr/>
          </p:nvSpPr>
          <p:spPr>
            <a:xfrm>
              <a:off x="3443815" y="4807561"/>
              <a:ext cx="34275" cy="42875"/>
            </a:xfrm>
            <a:custGeom>
              <a:rect b="b" l="l" r="r" t="t"/>
              <a:pathLst>
                <a:path extrusionOk="0" h="1715" w="1371">
                  <a:moveTo>
                    <a:pt x="689" y="1"/>
                  </a:moveTo>
                  <a:cubicBezTo>
                    <a:pt x="312" y="1"/>
                    <a:pt x="6" y="382"/>
                    <a:pt x="0" y="857"/>
                  </a:cubicBezTo>
                  <a:cubicBezTo>
                    <a:pt x="0" y="1327"/>
                    <a:pt x="307" y="1708"/>
                    <a:pt x="683" y="1714"/>
                  </a:cubicBezTo>
                  <a:cubicBezTo>
                    <a:pt x="1058" y="1714"/>
                    <a:pt x="1365" y="1332"/>
                    <a:pt x="1370" y="857"/>
                  </a:cubicBezTo>
                  <a:cubicBezTo>
                    <a:pt x="1370" y="389"/>
                    <a:pt x="1065" y="8"/>
                    <a:pt x="689"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3"/>
            <p:cNvSpPr/>
            <p:nvPr/>
          </p:nvSpPr>
          <p:spPr>
            <a:xfrm>
              <a:off x="3443513" y="4744657"/>
              <a:ext cx="54525" cy="101475"/>
            </a:xfrm>
            <a:custGeom>
              <a:rect b="b" l="l" r="r" t="t"/>
              <a:pathLst>
                <a:path extrusionOk="0" h="4059" w="2181">
                  <a:moveTo>
                    <a:pt x="1343" y="1"/>
                  </a:moveTo>
                  <a:cubicBezTo>
                    <a:pt x="1032" y="1"/>
                    <a:pt x="758" y="309"/>
                    <a:pt x="417" y="1448"/>
                  </a:cubicBezTo>
                  <a:cubicBezTo>
                    <a:pt x="18" y="2784"/>
                    <a:pt x="1" y="3947"/>
                    <a:pt x="376" y="4051"/>
                  </a:cubicBezTo>
                  <a:cubicBezTo>
                    <a:pt x="394" y="4056"/>
                    <a:pt x="412" y="4059"/>
                    <a:pt x="432" y="4059"/>
                  </a:cubicBezTo>
                  <a:cubicBezTo>
                    <a:pt x="812" y="4059"/>
                    <a:pt x="1402" y="3090"/>
                    <a:pt x="1782" y="1823"/>
                  </a:cubicBezTo>
                  <a:cubicBezTo>
                    <a:pt x="2181" y="493"/>
                    <a:pt x="1881" y="129"/>
                    <a:pt x="1505" y="25"/>
                  </a:cubicBezTo>
                  <a:cubicBezTo>
                    <a:pt x="1449" y="10"/>
                    <a:pt x="1396" y="1"/>
                    <a:pt x="1343"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3"/>
            <p:cNvSpPr/>
            <p:nvPr/>
          </p:nvSpPr>
          <p:spPr>
            <a:xfrm>
              <a:off x="3467192" y="4806933"/>
              <a:ext cx="54525" cy="101475"/>
            </a:xfrm>
            <a:custGeom>
              <a:rect b="b" l="l" r="r" t="t"/>
              <a:pathLst>
                <a:path extrusionOk="0" h="4059" w="2181">
                  <a:moveTo>
                    <a:pt x="1339" y="1"/>
                  </a:moveTo>
                  <a:cubicBezTo>
                    <a:pt x="1032" y="1"/>
                    <a:pt x="758" y="309"/>
                    <a:pt x="417" y="1448"/>
                  </a:cubicBezTo>
                  <a:cubicBezTo>
                    <a:pt x="17" y="2783"/>
                    <a:pt x="0" y="3947"/>
                    <a:pt x="375" y="4051"/>
                  </a:cubicBezTo>
                  <a:cubicBezTo>
                    <a:pt x="393" y="4056"/>
                    <a:pt x="412" y="4059"/>
                    <a:pt x="431" y="4059"/>
                  </a:cubicBezTo>
                  <a:cubicBezTo>
                    <a:pt x="812" y="4059"/>
                    <a:pt x="1401" y="3090"/>
                    <a:pt x="1782" y="1823"/>
                  </a:cubicBezTo>
                  <a:cubicBezTo>
                    <a:pt x="2180" y="492"/>
                    <a:pt x="1880" y="129"/>
                    <a:pt x="1499" y="25"/>
                  </a:cubicBezTo>
                  <a:cubicBezTo>
                    <a:pt x="1444" y="9"/>
                    <a:pt x="1391" y="1"/>
                    <a:pt x="13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3"/>
            <p:cNvSpPr/>
            <p:nvPr/>
          </p:nvSpPr>
          <p:spPr>
            <a:xfrm>
              <a:off x="3325142" y="4682383"/>
              <a:ext cx="127875" cy="183600"/>
            </a:xfrm>
            <a:custGeom>
              <a:rect b="b" l="l" r="r" t="t"/>
              <a:pathLst>
                <a:path extrusionOk="0" h="7344" w="5115">
                  <a:moveTo>
                    <a:pt x="420" y="1"/>
                  </a:moveTo>
                  <a:cubicBezTo>
                    <a:pt x="413" y="1"/>
                    <a:pt x="406" y="1"/>
                    <a:pt x="399" y="1"/>
                  </a:cubicBezTo>
                  <a:lnTo>
                    <a:pt x="1" y="7332"/>
                  </a:lnTo>
                  <a:lnTo>
                    <a:pt x="3947" y="7343"/>
                  </a:lnTo>
                  <a:cubicBezTo>
                    <a:pt x="5115" y="4740"/>
                    <a:pt x="4965" y="2831"/>
                    <a:pt x="4230" y="2778"/>
                  </a:cubicBezTo>
                  <a:cubicBezTo>
                    <a:pt x="4220" y="2777"/>
                    <a:pt x="4209" y="2777"/>
                    <a:pt x="4199" y="2777"/>
                  </a:cubicBezTo>
                  <a:cubicBezTo>
                    <a:pt x="3485" y="2777"/>
                    <a:pt x="3119" y="4682"/>
                    <a:pt x="3119" y="4682"/>
                  </a:cubicBezTo>
                  <a:cubicBezTo>
                    <a:pt x="3119" y="4682"/>
                    <a:pt x="3547" y="1766"/>
                    <a:pt x="2495" y="1714"/>
                  </a:cubicBezTo>
                  <a:cubicBezTo>
                    <a:pt x="2487" y="1714"/>
                    <a:pt x="2479" y="1714"/>
                    <a:pt x="2471" y="1714"/>
                  </a:cubicBezTo>
                  <a:cubicBezTo>
                    <a:pt x="2015" y="1714"/>
                    <a:pt x="1854" y="2412"/>
                    <a:pt x="1815" y="3182"/>
                  </a:cubicBezTo>
                  <a:lnTo>
                    <a:pt x="1815" y="3182"/>
                  </a:lnTo>
                  <a:cubicBezTo>
                    <a:pt x="1616" y="1608"/>
                    <a:pt x="1132" y="1"/>
                    <a:pt x="4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3"/>
            <p:cNvSpPr/>
            <p:nvPr/>
          </p:nvSpPr>
          <p:spPr>
            <a:xfrm>
              <a:off x="6670525" y="4734350"/>
              <a:ext cx="36625" cy="33925"/>
            </a:xfrm>
            <a:custGeom>
              <a:rect b="b" l="l" r="r" t="t"/>
              <a:pathLst>
                <a:path extrusionOk="0" h="1357" w="1465">
                  <a:moveTo>
                    <a:pt x="734" y="1"/>
                  </a:moveTo>
                  <a:cubicBezTo>
                    <a:pt x="702" y="1"/>
                    <a:pt x="669" y="3"/>
                    <a:pt x="637" y="7"/>
                  </a:cubicBezTo>
                  <a:cubicBezTo>
                    <a:pt x="260" y="64"/>
                    <a:pt x="1" y="406"/>
                    <a:pt x="52" y="777"/>
                  </a:cubicBezTo>
                  <a:cubicBezTo>
                    <a:pt x="105" y="1111"/>
                    <a:pt x="390" y="1357"/>
                    <a:pt x="722" y="1357"/>
                  </a:cubicBezTo>
                  <a:cubicBezTo>
                    <a:pt x="756" y="1357"/>
                    <a:pt x="791" y="1354"/>
                    <a:pt x="827" y="1349"/>
                  </a:cubicBezTo>
                  <a:cubicBezTo>
                    <a:pt x="1203" y="1297"/>
                    <a:pt x="1464" y="950"/>
                    <a:pt x="1406" y="580"/>
                  </a:cubicBezTo>
                  <a:cubicBezTo>
                    <a:pt x="1359" y="242"/>
                    <a:pt x="1066" y="1"/>
                    <a:pt x="73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3"/>
            <p:cNvSpPr/>
            <p:nvPr/>
          </p:nvSpPr>
          <p:spPr>
            <a:xfrm>
              <a:off x="6742550" y="4719325"/>
              <a:ext cx="29825" cy="31250"/>
            </a:xfrm>
            <a:custGeom>
              <a:rect b="b" l="l" r="r" t="t"/>
              <a:pathLst>
                <a:path extrusionOk="0" h="1250" w="1193">
                  <a:moveTo>
                    <a:pt x="577" y="0"/>
                  </a:moveTo>
                  <a:cubicBezTo>
                    <a:pt x="552" y="0"/>
                    <a:pt x="528" y="2"/>
                    <a:pt x="503" y="6"/>
                  </a:cubicBezTo>
                  <a:cubicBezTo>
                    <a:pt x="202" y="46"/>
                    <a:pt x="1" y="359"/>
                    <a:pt x="47" y="706"/>
                  </a:cubicBezTo>
                  <a:cubicBezTo>
                    <a:pt x="94" y="1019"/>
                    <a:pt x="338" y="1250"/>
                    <a:pt x="610" y="1250"/>
                  </a:cubicBezTo>
                  <a:cubicBezTo>
                    <a:pt x="634" y="1250"/>
                    <a:pt x="658" y="1248"/>
                    <a:pt x="682" y="1244"/>
                  </a:cubicBezTo>
                  <a:cubicBezTo>
                    <a:pt x="984" y="1204"/>
                    <a:pt x="1192" y="892"/>
                    <a:pt x="1139" y="545"/>
                  </a:cubicBezTo>
                  <a:cubicBezTo>
                    <a:pt x="1097" y="231"/>
                    <a:pt x="850" y="0"/>
                    <a:pt x="577"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3"/>
            <p:cNvSpPr/>
            <p:nvPr/>
          </p:nvSpPr>
          <p:spPr>
            <a:xfrm>
              <a:off x="6363325" y="4791650"/>
              <a:ext cx="29800" cy="31250"/>
            </a:xfrm>
            <a:custGeom>
              <a:rect b="b" l="l" r="r" t="t"/>
              <a:pathLst>
                <a:path extrusionOk="0" h="1250" w="1192">
                  <a:moveTo>
                    <a:pt x="584" y="1"/>
                  </a:moveTo>
                  <a:cubicBezTo>
                    <a:pt x="559" y="1"/>
                    <a:pt x="534" y="3"/>
                    <a:pt x="509" y="6"/>
                  </a:cubicBezTo>
                  <a:cubicBezTo>
                    <a:pt x="209" y="47"/>
                    <a:pt x="1" y="359"/>
                    <a:pt x="52" y="706"/>
                  </a:cubicBezTo>
                  <a:cubicBezTo>
                    <a:pt x="94" y="1019"/>
                    <a:pt x="341" y="1249"/>
                    <a:pt x="613" y="1249"/>
                  </a:cubicBezTo>
                  <a:cubicBezTo>
                    <a:pt x="638" y="1249"/>
                    <a:pt x="663" y="1248"/>
                    <a:pt x="688" y="1244"/>
                  </a:cubicBezTo>
                  <a:cubicBezTo>
                    <a:pt x="989" y="1203"/>
                    <a:pt x="1192" y="891"/>
                    <a:pt x="1146" y="544"/>
                  </a:cubicBezTo>
                  <a:cubicBezTo>
                    <a:pt x="1098" y="231"/>
                    <a:pt x="856" y="1"/>
                    <a:pt x="58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3"/>
            <p:cNvSpPr/>
            <p:nvPr/>
          </p:nvSpPr>
          <p:spPr>
            <a:xfrm>
              <a:off x="6401050" y="4758375"/>
              <a:ext cx="63525" cy="92250"/>
            </a:xfrm>
            <a:custGeom>
              <a:rect b="b" l="l" r="r" t="t"/>
              <a:pathLst>
                <a:path extrusionOk="0" h="3690" w="2541">
                  <a:moveTo>
                    <a:pt x="644" y="0"/>
                  </a:moveTo>
                  <a:cubicBezTo>
                    <a:pt x="255" y="804"/>
                    <a:pt x="1" y="2136"/>
                    <a:pt x="185" y="2788"/>
                  </a:cubicBezTo>
                  <a:cubicBezTo>
                    <a:pt x="345" y="3333"/>
                    <a:pt x="813" y="3689"/>
                    <a:pt x="1309" y="3689"/>
                  </a:cubicBezTo>
                  <a:cubicBezTo>
                    <a:pt x="1409" y="3689"/>
                    <a:pt x="1509" y="3675"/>
                    <a:pt x="1609" y="3645"/>
                  </a:cubicBezTo>
                  <a:cubicBezTo>
                    <a:pt x="2211" y="3466"/>
                    <a:pt x="2540" y="2788"/>
                    <a:pt x="2350" y="2136"/>
                  </a:cubicBezTo>
                  <a:cubicBezTo>
                    <a:pt x="2164" y="1482"/>
                    <a:pt x="1349" y="810"/>
                    <a:pt x="644"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3"/>
            <p:cNvSpPr/>
            <p:nvPr/>
          </p:nvSpPr>
          <p:spPr>
            <a:xfrm>
              <a:off x="6601975" y="4744075"/>
              <a:ext cx="37175" cy="42500"/>
            </a:xfrm>
            <a:custGeom>
              <a:rect b="b" l="l" r="r" t="t"/>
              <a:pathLst>
                <a:path extrusionOk="0" h="1700" w="1487">
                  <a:moveTo>
                    <a:pt x="696" y="0"/>
                  </a:moveTo>
                  <a:cubicBezTo>
                    <a:pt x="670" y="0"/>
                    <a:pt x="644" y="2"/>
                    <a:pt x="618" y="6"/>
                  </a:cubicBezTo>
                  <a:cubicBezTo>
                    <a:pt x="249" y="57"/>
                    <a:pt x="0" y="479"/>
                    <a:pt x="63" y="949"/>
                  </a:cubicBezTo>
                  <a:cubicBezTo>
                    <a:pt x="127" y="1384"/>
                    <a:pt x="443" y="1700"/>
                    <a:pt x="783" y="1700"/>
                  </a:cubicBezTo>
                  <a:cubicBezTo>
                    <a:pt x="809" y="1700"/>
                    <a:pt x="835" y="1698"/>
                    <a:pt x="861" y="1694"/>
                  </a:cubicBezTo>
                  <a:cubicBezTo>
                    <a:pt x="1237" y="1643"/>
                    <a:pt x="1486" y="1221"/>
                    <a:pt x="1417" y="751"/>
                  </a:cubicBezTo>
                  <a:cubicBezTo>
                    <a:pt x="1358" y="321"/>
                    <a:pt x="1043" y="0"/>
                    <a:pt x="696"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3"/>
            <p:cNvSpPr/>
            <p:nvPr/>
          </p:nvSpPr>
          <p:spPr>
            <a:xfrm>
              <a:off x="6442300" y="4775275"/>
              <a:ext cx="37150" cy="42550"/>
            </a:xfrm>
            <a:custGeom>
              <a:rect b="b" l="l" r="r" t="t"/>
              <a:pathLst>
                <a:path extrusionOk="0" h="1702" w="1486">
                  <a:moveTo>
                    <a:pt x="709" y="1"/>
                  </a:moveTo>
                  <a:cubicBezTo>
                    <a:pt x="681" y="1"/>
                    <a:pt x="653" y="3"/>
                    <a:pt x="625" y="8"/>
                  </a:cubicBezTo>
                  <a:cubicBezTo>
                    <a:pt x="249" y="59"/>
                    <a:pt x="0" y="481"/>
                    <a:pt x="70" y="950"/>
                  </a:cubicBezTo>
                  <a:cubicBezTo>
                    <a:pt x="128" y="1381"/>
                    <a:pt x="443" y="1701"/>
                    <a:pt x="790" y="1701"/>
                  </a:cubicBezTo>
                  <a:cubicBezTo>
                    <a:pt x="816" y="1701"/>
                    <a:pt x="842" y="1700"/>
                    <a:pt x="868" y="1696"/>
                  </a:cubicBezTo>
                  <a:cubicBezTo>
                    <a:pt x="1237" y="1639"/>
                    <a:pt x="1486" y="1217"/>
                    <a:pt x="1424" y="753"/>
                  </a:cubicBezTo>
                  <a:cubicBezTo>
                    <a:pt x="1359" y="321"/>
                    <a:pt x="1047" y="1"/>
                    <a:pt x="709"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3"/>
            <p:cNvSpPr/>
            <p:nvPr/>
          </p:nvSpPr>
          <p:spPr>
            <a:xfrm>
              <a:off x="6582875" y="4691275"/>
              <a:ext cx="45150" cy="103875"/>
            </a:xfrm>
            <a:custGeom>
              <a:rect b="b" l="l" r="r" t="t"/>
              <a:pathLst>
                <a:path extrusionOk="0" h="4155" w="1806">
                  <a:moveTo>
                    <a:pt x="976" y="1"/>
                  </a:moveTo>
                  <a:cubicBezTo>
                    <a:pt x="632" y="1"/>
                    <a:pt x="384" y="297"/>
                    <a:pt x="196" y="1574"/>
                  </a:cubicBezTo>
                  <a:cubicBezTo>
                    <a:pt x="1" y="2951"/>
                    <a:pt x="151" y="4108"/>
                    <a:pt x="538" y="4153"/>
                  </a:cubicBezTo>
                  <a:cubicBezTo>
                    <a:pt x="546" y="4154"/>
                    <a:pt x="554" y="4155"/>
                    <a:pt x="563" y="4155"/>
                  </a:cubicBezTo>
                  <a:cubicBezTo>
                    <a:pt x="946" y="4155"/>
                    <a:pt x="1410" y="3095"/>
                    <a:pt x="1603" y="1742"/>
                  </a:cubicBezTo>
                  <a:cubicBezTo>
                    <a:pt x="1806" y="364"/>
                    <a:pt x="1446" y="52"/>
                    <a:pt x="1059" y="6"/>
                  </a:cubicBezTo>
                  <a:cubicBezTo>
                    <a:pt x="1030" y="3"/>
                    <a:pt x="1003" y="1"/>
                    <a:pt x="97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3"/>
            <p:cNvSpPr/>
            <p:nvPr/>
          </p:nvSpPr>
          <p:spPr>
            <a:xfrm>
              <a:off x="6630875" y="4723250"/>
              <a:ext cx="45150" cy="103875"/>
            </a:xfrm>
            <a:custGeom>
              <a:rect b="b" l="l" r="r" t="t"/>
              <a:pathLst>
                <a:path extrusionOk="0" h="4155" w="1806">
                  <a:moveTo>
                    <a:pt x="975" y="0"/>
                  </a:moveTo>
                  <a:cubicBezTo>
                    <a:pt x="632" y="0"/>
                    <a:pt x="385" y="303"/>
                    <a:pt x="198" y="1579"/>
                  </a:cubicBezTo>
                  <a:cubicBezTo>
                    <a:pt x="1" y="2956"/>
                    <a:pt x="151" y="4107"/>
                    <a:pt x="538" y="4153"/>
                  </a:cubicBezTo>
                  <a:cubicBezTo>
                    <a:pt x="547" y="4154"/>
                    <a:pt x="555" y="4155"/>
                    <a:pt x="563" y="4155"/>
                  </a:cubicBezTo>
                  <a:cubicBezTo>
                    <a:pt x="947" y="4155"/>
                    <a:pt x="1410" y="3095"/>
                    <a:pt x="1603" y="1747"/>
                  </a:cubicBezTo>
                  <a:cubicBezTo>
                    <a:pt x="1806" y="370"/>
                    <a:pt x="1453" y="52"/>
                    <a:pt x="1059" y="6"/>
                  </a:cubicBezTo>
                  <a:cubicBezTo>
                    <a:pt x="1031" y="2"/>
                    <a:pt x="1003" y="0"/>
                    <a:pt x="975"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3"/>
            <p:cNvSpPr/>
            <p:nvPr/>
          </p:nvSpPr>
          <p:spPr>
            <a:xfrm>
              <a:off x="6447050" y="4745600"/>
              <a:ext cx="57750" cy="99600"/>
            </a:xfrm>
            <a:custGeom>
              <a:rect b="b" l="l" r="r" t="t"/>
              <a:pathLst>
                <a:path extrusionOk="0" h="3984" w="2310">
                  <a:moveTo>
                    <a:pt x="724" y="1"/>
                  </a:moveTo>
                  <a:cubicBezTo>
                    <a:pt x="646" y="1"/>
                    <a:pt x="570" y="17"/>
                    <a:pt x="498" y="43"/>
                  </a:cubicBezTo>
                  <a:cubicBezTo>
                    <a:pt x="134" y="182"/>
                    <a:pt x="1" y="522"/>
                    <a:pt x="457" y="1836"/>
                  </a:cubicBezTo>
                  <a:cubicBezTo>
                    <a:pt x="886" y="3067"/>
                    <a:pt x="1498" y="3984"/>
                    <a:pt x="1873" y="3984"/>
                  </a:cubicBezTo>
                  <a:cubicBezTo>
                    <a:pt x="1898" y="3984"/>
                    <a:pt x="1922" y="3980"/>
                    <a:pt x="1944" y="3971"/>
                  </a:cubicBezTo>
                  <a:cubicBezTo>
                    <a:pt x="2310" y="3833"/>
                    <a:pt x="2240" y="2652"/>
                    <a:pt x="1782" y="1339"/>
                  </a:cubicBezTo>
                  <a:cubicBezTo>
                    <a:pt x="1414" y="282"/>
                    <a:pt x="1047" y="1"/>
                    <a:pt x="72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3"/>
            <p:cNvSpPr/>
            <p:nvPr/>
          </p:nvSpPr>
          <p:spPr>
            <a:xfrm>
              <a:off x="6449375" y="4619775"/>
              <a:ext cx="155650" cy="187500"/>
            </a:xfrm>
            <a:custGeom>
              <a:rect b="b" l="l" r="r" t="t"/>
              <a:pathLst>
                <a:path extrusionOk="0" h="7500" w="6226">
                  <a:moveTo>
                    <a:pt x="1120" y="1"/>
                  </a:moveTo>
                  <a:cubicBezTo>
                    <a:pt x="1092" y="1"/>
                    <a:pt x="1064" y="3"/>
                    <a:pt x="1036" y="8"/>
                  </a:cubicBezTo>
                  <a:cubicBezTo>
                    <a:pt x="1" y="210"/>
                    <a:pt x="1563" y="7499"/>
                    <a:pt x="1563" y="7499"/>
                  </a:cubicBezTo>
                  <a:lnTo>
                    <a:pt x="5467" y="6933"/>
                  </a:lnTo>
                  <a:cubicBezTo>
                    <a:pt x="6226" y="4223"/>
                    <a:pt x="5820" y="2373"/>
                    <a:pt x="5104" y="2373"/>
                  </a:cubicBezTo>
                  <a:cubicBezTo>
                    <a:pt x="5094" y="2373"/>
                    <a:pt x="5084" y="2374"/>
                    <a:pt x="5074" y="2374"/>
                  </a:cubicBezTo>
                  <a:cubicBezTo>
                    <a:pt x="4340" y="2431"/>
                    <a:pt x="4252" y="4422"/>
                    <a:pt x="4252" y="4422"/>
                  </a:cubicBezTo>
                  <a:cubicBezTo>
                    <a:pt x="4252" y="4422"/>
                    <a:pt x="4252" y="1579"/>
                    <a:pt x="3259" y="1579"/>
                  </a:cubicBezTo>
                  <a:cubicBezTo>
                    <a:pt x="3241" y="1579"/>
                    <a:pt x="3223" y="1580"/>
                    <a:pt x="3205" y="1582"/>
                  </a:cubicBezTo>
                  <a:cubicBezTo>
                    <a:pt x="2788" y="1621"/>
                    <a:pt x="2691" y="2186"/>
                    <a:pt x="2724" y="2852"/>
                  </a:cubicBezTo>
                  <a:lnTo>
                    <a:pt x="2724" y="2852"/>
                  </a:lnTo>
                  <a:cubicBezTo>
                    <a:pt x="2350" y="1398"/>
                    <a:pt x="1763" y="1"/>
                    <a:pt x="112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3"/>
            <p:cNvSpPr/>
            <p:nvPr/>
          </p:nvSpPr>
          <p:spPr>
            <a:xfrm>
              <a:off x="2975001" y="4722230"/>
              <a:ext cx="4855847" cy="516350"/>
            </a:xfrm>
            <a:custGeom>
              <a:rect b="b" l="l" r="r" t="t"/>
              <a:pathLst>
                <a:path extrusionOk="0" h="20654" w="190762">
                  <a:moveTo>
                    <a:pt x="158353" y="1"/>
                  </a:moveTo>
                  <a:cubicBezTo>
                    <a:pt x="157346" y="1"/>
                    <a:pt x="156310" y="34"/>
                    <a:pt x="155245" y="104"/>
                  </a:cubicBezTo>
                  <a:cubicBezTo>
                    <a:pt x="127706" y="1898"/>
                    <a:pt x="106555" y="14672"/>
                    <a:pt x="78420" y="14672"/>
                  </a:cubicBezTo>
                  <a:cubicBezTo>
                    <a:pt x="54133" y="14672"/>
                    <a:pt x="30825" y="4681"/>
                    <a:pt x="15824" y="4681"/>
                  </a:cubicBezTo>
                  <a:cubicBezTo>
                    <a:pt x="15535" y="4681"/>
                    <a:pt x="15249" y="4685"/>
                    <a:pt x="14967" y="4693"/>
                  </a:cubicBezTo>
                  <a:cubicBezTo>
                    <a:pt x="0" y="5091"/>
                    <a:pt x="18953" y="19659"/>
                    <a:pt x="18953" y="19659"/>
                  </a:cubicBezTo>
                  <a:lnTo>
                    <a:pt x="190761" y="20653"/>
                  </a:lnTo>
                  <a:cubicBezTo>
                    <a:pt x="190761" y="20653"/>
                    <a:pt x="183383" y="1"/>
                    <a:pt x="158353"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3"/>
            <p:cNvSpPr/>
            <p:nvPr/>
          </p:nvSpPr>
          <p:spPr>
            <a:xfrm>
              <a:off x="6864600" y="4722225"/>
              <a:ext cx="966350" cy="516350"/>
            </a:xfrm>
            <a:custGeom>
              <a:rect b="b" l="l" r="r" t="t"/>
              <a:pathLst>
                <a:path extrusionOk="0" h="20654" w="38654">
                  <a:moveTo>
                    <a:pt x="6245" y="1"/>
                  </a:moveTo>
                  <a:cubicBezTo>
                    <a:pt x="5238" y="1"/>
                    <a:pt x="4202" y="34"/>
                    <a:pt x="3137" y="104"/>
                  </a:cubicBezTo>
                  <a:cubicBezTo>
                    <a:pt x="2083" y="173"/>
                    <a:pt x="1036" y="261"/>
                    <a:pt x="1" y="359"/>
                  </a:cubicBezTo>
                  <a:cubicBezTo>
                    <a:pt x="1274" y="6503"/>
                    <a:pt x="6844" y="13526"/>
                    <a:pt x="15113" y="18543"/>
                  </a:cubicBezTo>
                  <a:cubicBezTo>
                    <a:pt x="16333" y="19283"/>
                    <a:pt x="17559" y="19948"/>
                    <a:pt x="18792" y="20538"/>
                  </a:cubicBezTo>
                  <a:lnTo>
                    <a:pt x="38653" y="20653"/>
                  </a:lnTo>
                  <a:cubicBezTo>
                    <a:pt x="38653" y="20653"/>
                    <a:pt x="31275" y="1"/>
                    <a:pt x="6245"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3"/>
            <p:cNvSpPr/>
            <p:nvPr/>
          </p:nvSpPr>
          <p:spPr>
            <a:xfrm>
              <a:off x="7090675" y="4666375"/>
              <a:ext cx="43425" cy="9000"/>
            </a:xfrm>
            <a:custGeom>
              <a:rect b="b" l="l" r="r" t="t"/>
              <a:pathLst>
                <a:path extrusionOk="0" h="360" w="1737">
                  <a:moveTo>
                    <a:pt x="1" y="1"/>
                  </a:moveTo>
                  <a:lnTo>
                    <a:pt x="1" y="36"/>
                  </a:lnTo>
                  <a:cubicBezTo>
                    <a:pt x="81" y="88"/>
                    <a:pt x="92" y="244"/>
                    <a:pt x="1" y="290"/>
                  </a:cubicBezTo>
                  <a:lnTo>
                    <a:pt x="1" y="313"/>
                  </a:lnTo>
                  <a:cubicBezTo>
                    <a:pt x="1" y="313"/>
                    <a:pt x="231" y="359"/>
                    <a:pt x="452" y="359"/>
                  </a:cubicBezTo>
                  <a:cubicBezTo>
                    <a:pt x="945" y="349"/>
                    <a:pt x="918" y="184"/>
                    <a:pt x="1489" y="184"/>
                  </a:cubicBezTo>
                  <a:cubicBezTo>
                    <a:pt x="1561" y="184"/>
                    <a:pt x="1643" y="187"/>
                    <a:pt x="1736" y="193"/>
                  </a:cubicBezTo>
                  <a:cubicBezTo>
                    <a:pt x="1449" y="47"/>
                    <a:pt x="1188" y="11"/>
                    <a:pt x="973" y="11"/>
                  </a:cubicBezTo>
                  <a:cubicBezTo>
                    <a:pt x="759" y="11"/>
                    <a:pt x="591" y="47"/>
                    <a:pt x="487" y="47"/>
                  </a:cubicBezTo>
                  <a:cubicBezTo>
                    <a:pt x="260" y="41"/>
                    <a:pt x="1" y="1"/>
                    <a:pt x="1" y="1"/>
                  </a:cubicBez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3"/>
            <p:cNvSpPr/>
            <p:nvPr/>
          </p:nvSpPr>
          <p:spPr>
            <a:xfrm>
              <a:off x="7089675" y="4666100"/>
              <a:ext cx="1175" cy="67000"/>
            </a:xfrm>
            <a:custGeom>
              <a:rect b="b" l="l" r="r" t="t"/>
              <a:pathLst>
                <a:path extrusionOk="0" h="2680" w="47">
                  <a:moveTo>
                    <a:pt x="1" y="1"/>
                  </a:moveTo>
                  <a:lnTo>
                    <a:pt x="1" y="2679"/>
                  </a:lnTo>
                  <a:lnTo>
                    <a:pt x="46" y="2679"/>
                  </a:lnTo>
                  <a:lnTo>
                    <a:pt x="46"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3"/>
            <p:cNvSpPr/>
            <p:nvPr/>
          </p:nvSpPr>
          <p:spPr>
            <a:xfrm>
              <a:off x="7089675" y="4676925"/>
              <a:ext cx="1175" cy="46625"/>
            </a:xfrm>
            <a:custGeom>
              <a:rect b="b" l="l" r="r" t="t"/>
              <a:pathLst>
                <a:path extrusionOk="0" h="1865" w="47">
                  <a:moveTo>
                    <a:pt x="1" y="1"/>
                  </a:moveTo>
                  <a:lnTo>
                    <a:pt x="1" y="1864"/>
                  </a:lnTo>
                  <a:cubicBezTo>
                    <a:pt x="17" y="1853"/>
                    <a:pt x="28" y="1841"/>
                    <a:pt x="46" y="1830"/>
                  </a:cubicBezTo>
                  <a:lnTo>
                    <a:pt x="46" y="30"/>
                  </a:lnTo>
                  <a:cubicBezTo>
                    <a:pt x="28" y="19"/>
                    <a:pt x="17" y="13"/>
                    <a:pt x="1" y="1"/>
                  </a:cubicBez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3"/>
            <p:cNvSpPr/>
            <p:nvPr/>
          </p:nvSpPr>
          <p:spPr>
            <a:xfrm>
              <a:off x="7089225" y="4665975"/>
              <a:ext cx="2050" cy="425"/>
            </a:xfrm>
            <a:custGeom>
              <a:rect b="b" l="l" r="r" t="t"/>
              <a:pathLst>
                <a:path extrusionOk="0" h="17" w="82">
                  <a:moveTo>
                    <a:pt x="41" y="0"/>
                  </a:moveTo>
                  <a:cubicBezTo>
                    <a:pt x="19" y="0"/>
                    <a:pt x="1" y="6"/>
                    <a:pt x="1" y="6"/>
                  </a:cubicBezTo>
                  <a:cubicBezTo>
                    <a:pt x="1" y="11"/>
                    <a:pt x="19" y="17"/>
                    <a:pt x="41" y="17"/>
                  </a:cubicBezTo>
                  <a:cubicBezTo>
                    <a:pt x="64" y="17"/>
                    <a:pt x="81" y="11"/>
                    <a:pt x="81" y="6"/>
                  </a:cubicBezTo>
                  <a:cubicBezTo>
                    <a:pt x="81" y="6"/>
                    <a:pt x="64" y="0"/>
                    <a:pt x="41" y="0"/>
                  </a:cubicBez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3"/>
            <p:cNvSpPr/>
            <p:nvPr/>
          </p:nvSpPr>
          <p:spPr>
            <a:xfrm>
              <a:off x="6582872" y="4722251"/>
              <a:ext cx="725637" cy="54100"/>
            </a:xfrm>
            <a:custGeom>
              <a:rect b="b" l="l" r="r" t="t"/>
              <a:pathLst>
                <a:path extrusionOk="0" h="2164" w="28384">
                  <a:moveTo>
                    <a:pt x="16865" y="0"/>
                  </a:moveTo>
                  <a:cubicBezTo>
                    <a:pt x="15860" y="0"/>
                    <a:pt x="14827" y="33"/>
                    <a:pt x="13764" y="103"/>
                  </a:cubicBezTo>
                  <a:cubicBezTo>
                    <a:pt x="9009" y="410"/>
                    <a:pt x="4443" y="1047"/>
                    <a:pt x="0" y="1891"/>
                  </a:cubicBezTo>
                  <a:cubicBezTo>
                    <a:pt x="3541" y="2065"/>
                    <a:pt x="7765" y="2163"/>
                    <a:pt x="12299" y="2163"/>
                  </a:cubicBezTo>
                  <a:cubicBezTo>
                    <a:pt x="18595" y="2163"/>
                    <a:pt x="24288" y="1972"/>
                    <a:pt x="28384" y="1659"/>
                  </a:cubicBezTo>
                  <a:cubicBezTo>
                    <a:pt x="25041" y="626"/>
                    <a:pt x="21221" y="0"/>
                    <a:pt x="16865" y="0"/>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3"/>
            <p:cNvSpPr/>
            <p:nvPr/>
          </p:nvSpPr>
          <p:spPr>
            <a:xfrm>
              <a:off x="6805011" y="4722251"/>
              <a:ext cx="503503" cy="54100"/>
            </a:xfrm>
            <a:custGeom>
              <a:rect b="b" l="l" r="r" t="t"/>
              <a:pathLst>
                <a:path extrusionOk="0" h="2164" w="19695">
                  <a:moveTo>
                    <a:pt x="8176" y="0"/>
                  </a:moveTo>
                  <a:cubicBezTo>
                    <a:pt x="7171" y="0"/>
                    <a:pt x="6138" y="33"/>
                    <a:pt x="5075" y="103"/>
                  </a:cubicBezTo>
                  <a:cubicBezTo>
                    <a:pt x="3356" y="214"/>
                    <a:pt x="1673" y="369"/>
                    <a:pt x="0" y="561"/>
                  </a:cubicBezTo>
                  <a:cubicBezTo>
                    <a:pt x="336" y="1168"/>
                    <a:pt x="1361" y="1718"/>
                    <a:pt x="2876" y="2163"/>
                  </a:cubicBezTo>
                  <a:lnTo>
                    <a:pt x="3610" y="2163"/>
                  </a:lnTo>
                  <a:cubicBezTo>
                    <a:pt x="9906" y="2163"/>
                    <a:pt x="15599" y="1972"/>
                    <a:pt x="19695" y="1659"/>
                  </a:cubicBezTo>
                  <a:cubicBezTo>
                    <a:pt x="16352" y="626"/>
                    <a:pt x="12532" y="0"/>
                    <a:pt x="8176" y="0"/>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3"/>
            <p:cNvSpPr/>
            <p:nvPr/>
          </p:nvSpPr>
          <p:spPr>
            <a:xfrm>
              <a:off x="2975096" y="4839278"/>
              <a:ext cx="4855847" cy="399300"/>
            </a:xfrm>
            <a:custGeom>
              <a:rect b="b" l="l" r="r" t="t"/>
              <a:pathLst>
                <a:path extrusionOk="0" h="15972" w="190762">
                  <a:moveTo>
                    <a:pt x="15815" y="0"/>
                  </a:moveTo>
                  <a:cubicBezTo>
                    <a:pt x="15529" y="0"/>
                    <a:pt x="15246" y="4"/>
                    <a:pt x="14967" y="11"/>
                  </a:cubicBezTo>
                  <a:cubicBezTo>
                    <a:pt x="0" y="409"/>
                    <a:pt x="18953" y="14977"/>
                    <a:pt x="18953" y="14977"/>
                  </a:cubicBezTo>
                  <a:lnTo>
                    <a:pt x="190761" y="15971"/>
                  </a:lnTo>
                  <a:cubicBezTo>
                    <a:pt x="190761" y="15971"/>
                    <a:pt x="190228" y="14486"/>
                    <a:pt x="188967" y="12310"/>
                  </a:cubicBezTo>
                  <a:cubicBezTo>
                    <a:pt x="181227" y="14236"/>
                    <a:pt x="171582" y="15376"/>
                    <a:pt x="161128" y="15376"/>
                  </a:cubicBezTo>
                  <a:cubicBezTo>
                    <a:pt x="139208" y="15376"/>
                    <a:pt x="120851" y="10360"/>
                    <a:pt x="116118" y="3637"/>
                  </a:cubicBezTo>
                  <a:cubicBezTo>
                    <a:pt x="111473" y="4927"/>
                    <a:pt x="106809" y="6177"/>
                    <a:pt x="102037" y="7218"/>
                  </a:cubicBezTo>
                  <a:cubicBezTo>
                    <a:pt x="93848" y="11474"/>
                    <a:pt x="80757" y="14187"/>
                    <a:pt x="65929" y="14187"/>
                  </a:cubicBezTo>
                  <a:cubicBezTo>
                    <a:pt x="65315" y="14187"/>
                    <a:pt x="64698" y="14183"/>
                    <a:pt x="64079" y="14173"/>
                  </a:cubicBezTo>
                  <a:cubicBezTo>
                    <a:pt x="42557" y="13854"/>
                    <a:pt x="24531" y="7925"/>
                    <a:pt x="19300" y="155"/>
                  </a:cubicBezTo>
                  <a:cubicBezTo>
                    <a:pt x="18094" y="53"/>
                    <a:pt x="16931" y="0"/>
                    <a:pt x="158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3"/>
            <p:cNvSpPr/>
            <p:nvPr/>
          </p:nvSpPr>
          <p:spPr>
            <a:xfrm>
              <a:off x="7311375" y="4889025"/>
              <a:ext cx="414850" cy="256850"/>
            </a:xfrm>
            <a:custGeom>
              <a:rect b="b" l="l" r="r" t="t"/>
              <a:pathLst>
                <a:path extrusionOk="0" h="10274" w="16594">
                  <a:moveTo>
                    <a:pt x="12824" y="0"/>
                  </a:moveTo>
                  <a:cubicBezTo>
                    <a:pt x="12108" y="0"/>
                    <a:pt x="11801" y="2534"/>
                    <a:pt x="11669" y="4584"/>
                  </a:cubicBezTo>
                  <a:lnTo>
                    <a:pt x="11669" y="4584"/>
                  </a:lnTo>
                  <a:cubicBezTo>
                    <a:pt x="11623" y="4022"/>
                    <a:pt x="11505" y="3551"/>
                    <a:pt x="11253" y="3407"/>
                  </a:cubicBezTo>
                  <a:cubicBezTo>
                    <a:pt x="11216" y="3385"/>
                    <a:pt x="11178" y="3375"/>
                    <a:pt x="11140" y="3375"/>
                  </a:cubicBezTo>
                  <a:cubicBezTo>
                    <a:pt x="10431" y="3375"/>
                    <a:pt x="9685" y="6942"/>
                    <a:pt x="9685" y="6942"/>
                  </a:cubicBezTo>
                  <a:cubicBezTo>
                    <a:pt x="9685" y="6942"/>
                    <a:pt x="10091" y="2168"/>
                    <a:pt x="9419" y="1740"/>
                  </a:cubicBezTo>
                  <a:cubicBezTo>
                    <a:pt x="9391" y="1723"/>
                    <a:pt x="9363" y="1715"/>
                    <a:pt x="9334" y="1715"/>
                  </a:cubicBezTo>
                  <a:cubicBezTo>
                    <a:pt x="8665" y="1715"/>
                    <a:pt x="7661" y="6200"/>
                    <a:pt x="7661" y="6200"/>
                  </a:cubicBezTo>
                  <a:cubicBezTo>
                    <a:pt x="7661" y="6200"/>
                    <a:pt x="8072" y="1295"/>
                    <a:pt x="7100" y="988"/>
                  </a:cubicBezTo>
                  <a:cubicBezTo>
                    <a:pt x="7077" y="981"/>
                    <a:pt x="7055" y="977"/>
                    <a:pt x="7032" y="977"/>
                  </a:cubicBezTo>
                  <a:cubicBezTo>
                    <a:pt x="6281" y="977"/>
                    <a:pt x="6045" y="4968"/>
                    <a:pt x="5984" y="6421"/>
                  </a:cubicBezTo>
                  <a:lnTo>
                    <a:pt x="5984" y="6421"/>
                  </a:lnTo>
                  <a:cubicBezTo>
                    <a:pt x="6007" y="5367"/>
                    <a:pt x="5976" y="3081"/>
                    <a:pt x="5277" y="3054"/>
                  </a:cubicBezTo>
                  <a:cubicBezTo>
                    <a:pt x="5273" y="3054"/>
                    <a:pt x="5269" y="3054"/>
                    <a:pt x="5264" y="3054"/>
                  </a:cubicBezTo>
                  <a:cubicBezTo>
                    <a:pt x="4365" y="3054"/>
                    <a:pt x="4531" y="6750"/>
                    <a:pt x="4531" y="6750"/>
                  </a:cubicBezTo>
                  <a:cubicBezTo>
                    <a:pt x="4531" y="6750"/>
                    <a:pt x="4120" y="1543"/>
                    <a:pt x="3067" y="1242"/>
                  </a:cubicBezTo>
                  <a:cubicBezTo>
                    <a:pt x="3039" y="1234"/>
                    <a:pt x="3013" y="1230"/>
                    <a:pt x="2989" y="1230"/>
                  </a:cubicBezTo>
                  <a:cubicBezTo>
                    <a:pt x="2058" y="1230"/>
                    <a:pt x="2865" y="6692"/>
                    <a:pt x="2865" y="6692"/>
                  </a:cubicBezTo>
                  <a:cubicBezTo>
                    <a:pt x="2865" y="6692"/>
                    <a:pt x="1920" y="3518"/>
                    <a:pt x="1349" y="3518"/>
                  </a:cubicBezTo>
                  <a:cubicBezTo>
                    <a:pt x="1308" y="3518"/>
                    <a:pt x="1270" y="3534"/>
                    <a:pt x="1234" y="3568"/>
                  </a:cubicBezTo>
                  <a:cubicBezTo>
                    <a:pt x="1" y="4720"/>
                    <a:pt x="1829" y="7983"/>
                    <a:pt x="2581" y="10274"/>
                  </a:cubicBezTo>
                  <a:lnTo>
                    <a:pt x="15736" y="9434"/>
                  </a:lnTo>
                  <a:cubicBezTo>
                    <a:pt x="15736" y="9434"/>
                    <a:pt x="16593" y="4673"/>
                    <a:pt x="16073" y="4384"/>
                  </a:cubicBezTo>
                  <a:cubicBezTo>
                    <a:pt x="16045" y="4369"/>
                    <a:pt x="16015" y="4362"/>
                    <a:pt x="15985" y="4362"/>
                  </a:cubicBezTo>
                  <a:cubicBezTo>
                    <a:pt x="15455" y="4362"/>
                    <a:pt x="14626" y="6595"/>
                    <a:pt x="14626" y="6595"/>
                  </a:cubicBezTo>
                  <a:cubicBezTo>
                    <a:pt x="14626" y="6595"/>
                    <a:pt x="15135" y="3151"/>
                    <a:pt x="14615" y="2868"/>
                  </a:cubicBezTo>
                  <a:cubicBezTo>
                    <a:pt x="14598" y="2859"/>
                    <a:pt x="14581" y="2854"/>
                    <a:pt x="14564" y="2854"/>
                  </a:cubicBezTo>
                  <a:cubicBezTo>
                    <a:pt x="14041" y="2854"/>
                    <a:pt x="13250" y="6942"/>
                    <a:pt x="13250" y="6942"/>
                  </a:cubicBezTo>
                  <a:cubicBezTo>
                    <a:pt x="13250" y="6942"/>
                    <a:pt x="14181" y="323"/>
                    <a:pt x="12903" y="10"/>
                  </a:cubicBezTo>
                  <a:cubicBezTo>
                    <a:pt x="12876" y="4"/>
                    <a:pt x="12850" y="0"/>
                    <a:pt x="12824"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3"/>
            <p:cNvSpPr/>
            <p:nvPr/>
          </p:nvSpPr>
          <p:spPr>
            <a:xfrm>
              <a:off x="3594000" y="5117225"/>
              <a:ext cx="4260225" cy="249350"/>
            </a:xfrm>
            <a:custGeom>
              <a:rect b="b" l="l" r="r" t="t"/>
              <a:pathLst>
                <a:path extrusionOk="0" h="9974" w="170409">
                  <a:moveTo>
                    <a:pt x="0" y="0"/>
                  </a:moveTo>
                  <a:lnTo>
                    <a:pt x="0" y="9974"/>
                  </a:lnTo>
                  <a:lnTo>
                    <a:pt x="170409" y="9974"/>
                  </a:lnTo>
                  <a:lnTo>
                    <a:pt x="170409"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3"/>
            <p:cNvSpPr/>
            <p:nvPr/>
          </p:nvSpPr>
          <p:spPr>
            <a:xfrm>
              <a:off x="3594000" y="5117225"/>
              <a:ext cx="4260225" cy="249350"/>
            </a:xfrm>
            <a:custGeom>
              <a:rect b="b" l="l" r="r" t="t"/>
              <a:pathLst>
                <a:path extrusionOk="0" h="9974" w="170409">
                  <a:moveTo>
                    <a:pt x="0" y="0"/>
                  </a:moveTo>
                  <a:lnTo>
                    <a:pt x="0" y="9974"/>
                  </a:lnTo>
                  <a:lnTo>
                    <a:pt x="170409" y="9974"/>
                  </a:lnTo>
                  <a:lnTo>
                    <a:pt x="170177" y="1261"/>
                  </a:lnTo>
                  <a:lnTo>
                    <a:pt x="0"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3"/>
            <p:cNvSpPr/>
            <p:nvPr/>
          </p:nvSpPr>
          <p:spPr>
            <a:xfrm>
              <a:off x="3492325" y="5165375"/>
              <a:ext cx="4263975" cy="309550"/>
            </a:xfrm>
            <a:custGeom>
              <a:rect b="b" l="l" r="r" t="t"/>
              <a:pathLst>
                <a:path extrusionOk="0" h="12382" w="170559">
                  <a:moveTo>
                    <a:pt x="198" y="0"/>
                  </a:moveTo>
                  <a:lnTo>
                    <a:pt x="0" y="8510"/>
                  </a:lnTo>
                  <a:lnTo>
                    <a:pt x="170367" y="12381"/>
                  </a:lnTo>
                  <a:lnTo>
                    <a:pt x="170559" y="3864"/>
                  </a:lnTo>
                  <a:lnTo>
                    <a:pt x="198"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3"/>
            <p:cNvSpPr/>
            <p:nvPr/>
          </p:nvSpPr>
          <p:spPr>
            <a:xfrm>
              <a:off x="3322588" y="5119675"/>
              <a:ext cx="243875" cy="175325"/>
            </a:xfrm>
            <a:custGeom>
              <a:rect b="b" l="l" r="r" t="t"/>
              <a:pathLst>
                <a:path extrusionOk="0" h="7013" w="9755">
                  <a:moveTo>
                    <a:pt x="3650" y="1"/>
                  </a:moveTo>
                  <a:cubicBezTo>
                    <a:pt x="3650" y="2"/>
                    <a:pt x="2552" y="4172"/>
                    <a:pt x="3223" y="5745"/>
                  </a:cubicBezTo>
                  <a:cubicBezTo>
                    <a:pt x="3223" y="5745"/>
                    <a:pt x="1511" y="3477"/>
                    <a:pt x="1372" y="1366"/>
                  </a:cubicBezTo>
                  <a:lnTo>
                    <a:pt x="1372" y="1366"/>
                  </a:lnTo>
                  <a:cubicBezTo>
                    <a:pt x="1372" y="1366"/>
                    <a:pt x="921" y="4004"/>
                    <a:pt x="2037" y="6046"/>
                  </a:cubicBezTo>
                  <a:cubicBezTo>
                    <a:pt x="2037" y="6046"/>
                    <a:pt x="325" y="4148"/>
                    <a:pt x="18" y="1961"/>
                  </a:cubicBezTo>
                  <a:lnTo>
                    <a:pt x="18" y="1961"/>
                  </a:lnTo>
                  <a:cubicBezTo>
                    <a:pt x="18" y="1962"/>
                    <a:pt x="0" y="4577"/>
                    <a:pt x="1632" y="7013"/>
                  </a:cubicBezTo>
                  <a:lnTo>
                    <a:pt x="7915" y="6839"/>
                  </a:lnTo>
                  <a:cubicBezTo>
                    <a:pt x="8048" y="5653"/>
                    <a:pt x="7602" y="4548"/>
                    <a:pt x="9754" y="1285"/>
                  </a:cubicBezTo>
                  <a:lnTo>
                    <a:pt x="9754" y="1285"/>
                  </a:lnTo>
                  <a:cubicBezTo>
                    <a:pt x="9754" y="1286"/>
                    <a:pt x="6851" y="4508"/>
                    <a:pt x="6387" y="5491"/>
                  </a:cubicBezTo>
                  <a:cubicBezTo>
                    <a:pt x="6387" y="5491"/>
                    <a:pt x="5792" y="2783"/>
                    <a:pt x="6763" y="278"/>
                  </a:cubicBezTo>
                  <a:lnTo>
                    <a:pt x="6763" y="278"/>
                  </a:lnTo>
                  <a:cubicBezTo>
                    <a:pt x="6763" y="279"/>
                    <a:pt x="4536" y="4391"/>
                    <a:pt x="4715" y="5693"/>
                  </a:cubicBezTo>
                  <a:cubicBezTo>
                    <a:pt x="4715" y="5693"/>
                    <a:pt x="2956" y="3072"/>
                    <a:pt x="365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3"/>
            <p:cNvSpPr/>
            <p:nvPr/>
          </p:nvSpPr>
          <p:spPr>
            <a:xfrm>
              <a:off x="3443513" y="5017825"/>
              <a:ext cx="257600" cy="321300"/>
            </a:xfrm>
            <a:custGeom>
              <a:rect b="b" l="l" r="r" t="t"/>
              <a:pathLst>
                <a:path extrusionOk="0" h="12852" w="10304">
                  <a:moveTo>
                    <a:pt x="5600" y="1"/>
                  </a:moveTo>
                  <a:lnTo>
                    <a:pt x="5600" y="1"/>
                  </a:lnTo>
                  <a:cubicBezTo>
                    <a:pt x="5600" y="3"/>
                    <a:pt x="3483" y="6487"/>
                    <a:pt x="3795" y="9872"/>
                  </a:cubicBezTo>
                  <a:cubicBezTo>
                    <a:pt x="3795" y="9872"/>
                    <a:pt x="2471" y="4902"/>
                    <a:pt x="3014" y="1205"/>
                  </a:cubicBezTo>
                  <a:lnTo>
                    <a:pt x="3014" y="1205"/>
                  </a:lnTo>
                  <a:cubicBezTo>
                    <a:pt x="3013" y="1205"/>
                    <a:pt x="1528" y="5781"/>
                    <a:pt x="2158" y="10449"/>
                  </a:cubicBezTo>
                  <a:cubicBezTo>
                    <a:pt x="2158" y="10449"/>
                    <a:pt x="666" y="5931"/>
                    <a:pt x="1227" y="1691"/>
                  </a:cubicBezTo>
                  <a:lnTo>
                    <a:pt x="1227" y="1691"/>
                  </a:lnTo>
                  <a:cubicBezTo>
                    <a:pt x="1226" y="1692"/>
                    <a:pt x="1" y="6777"/>
                    <a:pt x="1146" y="12851"/>
                  </a:cubicBezTo>
                  <a:lnTo>
                    <a:pt x="8637" y="12457"/>
                  </a:lnTo>
                  <a:cubicBezTo>
                    <a:pt x="8840" y="10102"/>
                    <a:pt x="8527" y="8043"/>
                    <a:pt x="10303" y="3455"/>
                  </a:cubicBezTo>
                  <a:lnTo>
                    <a:pt x="10303" y="3455"/>
                  </a:lnTo>
                  <a:cubicBezTo>
                    <a:pt x="10303" y="3456"/>
                    <a:pt x="7857" y="7858"/>
                    <a:pt x="7307" y="9645"/>
                  </a:cubicBezTo>
                  <a:cubicBezTo>
                    <a:pt x="7307" y="9645"/>
                    <a:pt x="7099" y="4740"/>
                    <a:pt x="8158" y="1367"/>
                  </a:cubicBezTo>
                  <a:lnTo>
                    <a:pt x="8158" y="1367"/>
                  </a:lnTo>
                  <a:cubicBezTo>
                    <a:pt x="8158" y="1368"/>
                    <a:pt x="5624" y="7285"/>
                    <a:pt x="5537" y="9894"/>
                  </a:cubicBezTo>
                  <a:lnTo>
                    <a:pt x="5537" y="9894"/>
                  </a:lnTo>
                  <a:cubicBezTo>
                    <a:pt x="5537" y="9894"/>
                    <a:pt x="4247" y="4537"/>
                    <a:pt x="560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3"/>
            <p:cNvSpPr/>
            <p:nvPr/>
          </p:nvSpPr>
          <p:spPr>
            <a:xfrm>
              <a:off x="3600138" y="5050250"/>
              <a:ext cx="268900" cy="309700"/>
            </a:xfrm>
            <a:custGeom>
              <a:rect b="b" l="l" r="r" t="t"/>
              <a:pathLst>
                <a:path extrusionOk="0" h="12388" w="10756">
                  <a:moveTo>
                    <a:pt x="5114" y="1"/>
                  </a:moveTo>
                  <a:lnTo>
                    <a:pt x="5114" y="1"/>
                  </a:lnTo>
                  <a:cubicBezTo>
                    <a:pt x="6208" y="3940"/>
                    <a:pt x="4403" y="8395"/>
                    <a:pt x="4403" y="8395"/>
                  </a:cubicBezTo>
                  <a:cubicBezTo>
                    <a:pt x="4524" y="6012"/>
                    <a:pt x="2402" y="563"/>
                    <a:pt x="2401" y="562"/>
                  </a:cubicBezTo>
                  <a:lnTo>
                    <a:pt x="2401" y="562"/>
                  </a:lnTo>
                  <a:cubicBezTo>
                    <a:pt x="3177" y="3501"/>
                    <a:pt x="2471" y="7742"/>
                    <a:pt x="2471" y="7742"/>
                  </a:cubicBezTo>
                  <a:cubicBezTo>
                    <a:pt x="2060" y="6012"/>
                    <a:pt x="1" y="1783"/>
                    <a:pt x="0" y="1782"/>
                  </a:cubicBezTo>
                  <a:lnTo>
                    <a:pt x="0" y="1782"/>
                  </a:lnTo>
                  <a:cubicBezTo>
                    <a:pt x="1320" y="6023"/>
                    <a:pt x="741" y="7798"/>
                    <a:pt x="678" y="10062"/>
                  </a:cubicBezTo>
                  <a:lnTo>
                    <a:pt x="9245" y="12387"/>
                  </a:lnTo>
                  <a:cubicBezTo>
                    <a:pt x="10756" y="6851"/>
                    <a:pt x="9558" y="2223"/>
                    <a:pt x="9557" y="2222"/>
                  </a:cubicBezTo>
                  <a:lnTo>
                    <a:pt x="9557" y="2222"/>
                  </a:lnTo>
                  <a:cubicBezTo>
                    <a:pt x="10038" y="5942"/>
                    <a:pt x="8181" y="9749"/>
                    <a:pt x="8181" y="9749"/>
                  </a:cubicBezTo>
                  <a:cubicBezTo>
                    <a:pt x="9095" y="5612"/>
                    <a:pt x="7701" y="1459"/>
                    <a:pt x="7701" y="1459"/>
                  </a:cubicBezTo>
                  <a:lnTo>
                    <a:pt x="7701" y="1459"/>
                  </a:lnTo>
                  <a:cubicBezTo>
                    <a:pt x="8100" y="4640"/>
                    <a:pt x="6353" y="8800"/>
                    <a:pt x="6353" y="8800"/>
                  </a:cubicBezTo>
                  <a:cubicBezTo>
                    <a:pt x="6919" y="5793"/>
                    <a:pt x="5115" y="2"/>
                    <a:pt x="511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3"/>
            <p:cNvSpPr/>
            <p:nvPr/>
          </p:nvSpPr>
          <p:spPr>
            <a:xfrm>
              <a:off x="3999038" y="5092775"/>
              <a:ext cx="287425" cy="373175"/>
            </a:xfrm>
            <a:custGeom>
              <a:rect b="b" l="l" r="r" t="t"/>
              <a:pathLst>
                <a:path extrusionOk="0" h="14927" w="11497">
                  <a:moveTo>
                    <a:pt x="6434" y="1"/>
                  </a:moveTo>
                  <a:cubicBezTo>
                    <a:pt x="6249" y="4438"/>
                    <a:pt x="3085" y="8620"/>
                    <a:pt x="3085" y="8620"/>
                  </a:cubicBezTo>
                  <a:cubicBezTo>
                    <a:pt x="3900" y="6335"/>
                    <a:pt x="3646" y="771"/>
                    <a:pt x="3646" y="770"/>
                  </a:cubicBezTo>
                  <a:lnTo>
                    <a:pt x="3646" y="770"/>
                  </a:lnTo>
                  <a:cubicBezTo>
                    <a:pt x="3454" y="3675"/>
                    <a:pt x="1748" y="7521"/>
                    <a:pt x="1748" y="7521"/>
                  </a:cubicBezTo>
                  <a:cubicBezTo>
                    <a:pt x="1898" y="5896"/>
                    <a:pt x="1499" y="1956"/>
                    <a:pt x="1499" y="1956"/>
                  </a:cubicBezTo>
                  <a:cubicBezTo>
                    <a:pt x="1371" y="5792"/>
                    <a:pt x="562" y="7203"/>
                    <a:pt x="1" y="9042"/>
                  </a:cubicBezTo>
                  <a:lnTo>
                    <a:pt x="6637" y="14927"/>
                  </a:lnTo>
                  <a:cubicBezTo>
                    <a:pt x="11195" y="9159"/>
                    <a:pt x="11496" y="2627"/>
                    <a:pt x="11496" y="2626"/>
                  </a:cubicBezTo>
                  <a:lnTo>
                    <a:pt x="11496" y="2626"/>
                  </a:lnTo>
                  <a:cubicBezTo>
                    <a:pt x="10472" y="7683"/>
                    <a:pt x="6375" y="11432"/>
                    <a:pt x="6375" y="11432"/>
                  </a:cubicBezTo>
                  <a:cubicBezTo>
                    <a:pt x="9211" y="6978"/>
                    <a:pt x="9048" y="1598"/>
                    <a:pt x="9048" y="1597"/>
                  </a:cubicBezTo>
                  <a:lnTo>
                    <a:pt x="9048" y="1597"/>
                  </a:lnTo>
                  <a:cubicBezTo>
                    <a:pt x="8262" y="5549"/>
                    <a:pt x="4744" y="9656"/>
                    <a:pt x="4744" y="9656"/>
                  </a:cubicBezTo>
                  <a:cubicBezTo>
                    <a:pt x="6375" y="6626"/>
                    <a:pt x="6434" y="3"/>
                    <a:pt x="643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3"/>
            <p:cNvSpPr/>
            <p:nvPr/>
          </p:nvSpPr>
          <p:spPr>
            <a:xfrm>
              <a:off x="3787863" y="5077025"/>
              <a:ext cx="268900" cy="306625"/>
            </a:xfrm>
            <a:custGeom>
              <a:rect b="b" l="l" r="r" t="t"/>
              <a:pathLst>
                <a:path extrusionOk="0" h="12265" w="10756">
                  <a:moveTo>
                    <a:pt x="4155" y="0"/>
                  </a:moveTo>
                  <a:lnTo>
                    <a:pt x="4155" y="0"/>
                  </a:lnTo>
                  <a:cubicBezTo>
                    <a:pt x="5028" y="3737"/>
                    <a:pt x="3050" y="8296"/>
                    <a:pt x="3050" y="8296"/>
                  </a:cubicBezTo>
                  <a:cubicBezTo>
                    <a:pt x="3270" y="6121"/>
                    <a:pt x="1731" y="1614"/>
                    <a:pt x="1730" y="1614"/>
                  </a:cubicBezTo>
                  <a:lnTo>
                    <a:pt x="1730" y="1614"/>
                  </a:lnTo>
                  <a:cubicBezTo>
                    <a:pt x="2234" y="4084"/>
                    <a:pt x="1546" y="7856"/>
                    <a:pt x="1546" y="7856"/>
                  </a:cubicBezTo>
                  <a:cubicBezTo>
                    <a:pt x="1297" y="6462"/>
                    <a:pt x="1" y="3350"/>
                    <a:pt x="0" y="3349"/>
                  </a:cubicBezTo>
                  <a:lnTo>
                    <a:pt x="0" y="3349"/>
                  </a:lnTo>
                  <a:cubicBezTo>
                    <a:pt x="782" y="6561"/>
                    <a:pt x="360" y="8006"/>
                    <a:pt x="267" y="9725"/>
                  </a:cubicBezTo>
                  <a:lnTo>
                    <a:pt x="7852" y="12265"/>
                  </a:lnTo>
                  <a:cubicBezTo>
                    <a:pt x="10755" y="5902"/>
                    <a:pt x="9506" y="400"/>
                    <a:pt x="9506" y="399"/>
                  </a:cubicBezTo>
                  <a:lnTo>
                    <a:pt x="9506" y="399"/>
                  </a:lnTo>
                  <a:cubicBezTo>
                    <a:pt x="9732" y="4940"/>
                    <a:pt x="6787" y="9464"/>
                    <a:pt x="6787" y="9464"/>
                  </a:cubicBezTo>
                  <a:cubicBezTo>
                    <a:pt x="8390" y="4796"/>
                    <a:pt x="6972" y="410"/>
                    <a:pt x="6972" y="410"/>
                  </a:cubicBezTo>
                  <a:lnTo>
                    <a:pt x="6972" y="410"/>
                  </a:lnTo>
                  <a:cubicBezTo>
                    <a:pt x="7169" y="3945"/>
                    <a:pt x="4843" y="8567"/>
                    <a:pt x="4843" y="8567"/>
                  </a:cubicBezTo>
                  <a:cubicBezTo>
                    <a:pt x="5658" y="5496"/>
                    <a:pt x="4155" y="2"/>
                    <a:pt x="4155"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3"/>
            <p:cNvSpPr/>
            <p:nvPr/>
          </p:nvSpPr>
          <p:spPr>
            <a:xfrm>
              <a:off x="6988825" y="5290175"/>
              <a:ext cx="303600" cy="270500"/>
            </a:xfrm>
            <a:custGeom>
              <a:rect b="b" l="l" r="r" t="t"/>
              <a:pathLst>
                <a:path extrusionOk="0" h="10820" w="12144">
                  <a:moveTo>
                    <a:pt x="8383" y="0"/>
                  </a:moveTo>
                  <a:cubicBezTo>
                    <a:pt x="8382" y="2"/>
                    <a:pt x="6590" y="6122"/>
                    <a:pt x="7116" y="7719"/>
                  </a:cubicBezTo>
                  <a:cubicBezTo>
                    <a:pt x="7116" y="7719"/>
                    <a:pt x="4246" y="5057"/>
                    <a:pt x="4398" y="742"/>
                  </a:cubicBezTo>
                  <a:lnTo>
                    <a:pt x="4398" y="742"/>
                  </a:lnTo>
                  <a:cubicBezTo>
                    <a:pt x="4397" y="744"/>
                    <a:pt x="3992" y="6678"/>
                    <a:pt x="5247" y="8442"/>
                  </a:cubicBezTo>
                  <a:cubicBezTo>
                    <a:pt x="5247" y="8442"/>
                    <a:pt x="2430" y="6203"/>
                    <a:pt x="1712" y="3431"/>
                  </a:cubicBezTo>
                  <a:lnTo>
                    <a:pt x="1712" y="3431"/>
                  </a:lnTo>
                  <a:cubicBezTo>
                    <a:pt x="1712" y="3432"/>
                    <a:pt x="1771" y="7164"/>
                    <a:pt x="3778" y="9367"/>
                  </a:cubicBezTo>
                  <a:cubicBezTo>
                    <a:pt x="3778" y="9367"/>
                    <a:pt x="996" y="7620"/>
                    <a:pt x="0" y="4798"/>
                  </a:cubicBezTo>
                  <a:lnTo>
                    <a:pt x="0" y="4798"/>
                  </a:lnTo>
                  <a:cubicBezTo>
                    <a:pt x="0" y="4799"/>
                    <a:pt x="660" y="8344"/>
                    <a:pt x="3483" y="10820"/>
                  </a:cubicBezTo>
                  <a:lnTo>
                    <a:pt x="11241" y="7811"/>
                  </a:lnTo>
                  <a:cubicBezTo>
                    <a:pt x="11132" y="6283"/>
                    <a:pt x="10368" y="5087"/>
                    <a:pt x="12144" y="238"/>
                  </a:cubicBezTo>
                  <a:lnTo>
                    <a:pt x="12144" y="238"/>
                  </a:lnTo>
                  <a:cubicBezTo>
                    <a:pt x="12143" y="239"/>
                    <a:pt x="9459" y="5330"/>
                    <a:pt x="9124" y="6758"/>
                  </a:cubicBezTo>
                  <a:cubicBezTo>
                    <a:pt x="9124" y="6758"/>
                    <a:pt x="7776" y="3554"/>
                    <a:pt x="8383"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3"/>
            <p:cNvSpPr/>
            <p:nvPr/>
          </p:nvSpPr>
          <p:spPr>
            <a:xfrm>
              <a:off x="7152975" y="5124275"/>
              <a:ext cx="278000" cy="442625"/>
            </a:xfrm>
            <a:custGeom>
              <a:rect b="b" l="l" r="r" t="t"/>
              <a:pathLst>
                <a:path extrusionOk="0" h="17705" w="11120">
                  <a:moveTo>
                    <a:pt x="5191" y="1"/>
                  </a:moveTo>
                  <a:cubicBezTo>
                    <a:pt x="5190" y="5"/>
                    <a:pt x="4161" y="8784"/>
                    <a:pt x="5271" y="12868"/>
                  </a:cubicBezTo>
                  <a:cubicBezTo>
                    <a:pt x="5271" y="12868"/>
                    <a:pt x="2604" y="7141"/>
                    <a:pt x="2414" y="2257"/>
                  </a:cubicBezTo>
                  <a:lnTo>
                    <a:pt x="2414" y="2257"/>
                  </a:lnTo>
                  <a:cubicBezTo>
                    <a:pt x="2413" y="2258"/>
                    <a:pt x="1661" y="8605"/>
                    <a:pt x="3483" y="14251"/>
                  </a:cubicBezTo>
                  <a:cubicBezTo>
                    <a:pt x="3483" y="14251"/>
                    <a:pt x="636" y="9114"/>
                    <a:pt x="336" y="3443"/>
                  </a:cubicBezTo>
                  <a:lnTo>
                    <a:pt x="336" y="3443"/>
                  </a:lnTo>
                  <a:cubicBezTo>
                    <a:pt x="336" y="3445"/>
                    <a:pt x="1" y="10456"/>
                    <a:pt x="2823" y="17704"/>
                  </a:cubicBezTo>
                  <a:lnTo>
                    <a:pt x="11119" y="14077"/>
                  </a:lnTo>
                  <a:cubicBezTo>
                    <a:pt x="10860" y="11231"/>
                    <a:pt x="10113" y="8905"/>
                    <a:pt x="11057" y="2900"/>
                  </a:cubicBezTo>
                  <a:lnTo>
                    <a:pt x="11057" y="2900"/>
                  </a:lnTo>
                  <a:cubicBezTo>
                    <a:pt x="11057" y="2901"/>
                    <a:pt x="9362" y="8911"/>
                    <a:pt x="9141" y="11248"/>
                  </a:cubicBezTo>
                  <a:cubicBezTo>
                    <a:pt x="9141" y="11248"/>
                    <a:pt x="7898" y="5405"/>
                    <a:pt x="8349" y="991"/>
                  </a:cubicBezTo>
                  <a:lnTo>
                    <a:pt x="8349" y="991"/>
                  </a:lnTo>
                  <a:cubicBezTo>
                    <a:pt x="8349" y="993"/>
                    <a:pt x="6793" y="9004"/>
                    <a:pt x="7250" y="12214"/>
                  </a:cubicBezTo>
                  <a:cubicBezTo>
                    <a:pt x="7250" y="12214"/>
                    <a:pt x="4628" y="6081"/>
                    <a:pt x="5191"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3"/>
            <p:cNvSpPr/>
            <p:nvPr/>
          </p:nvSpPr>
          <p:spPr>
            <a:xfrm>
              <a:off x="7318300" y="5125600"/>
              <a:ext cx="296375" cy="334550"/>
            </a:xfrm>
            <a:custGeom>
              <a:rect b="b" l="l" r="r" t="t"/>
              <a:pathLst>
                <a:path extrusionOk="0" h="13382" w="11855">
                  <a:moveTo>
                    <a:pt x="5126" y="1"/>
                  </a:moveTo>
                  <a:cubicBezTo>
                    <a:pt x="7000" y="4305"/>
                    <a:pt x="6046" y="10049"/>
                    <a:pt x="6046" y="10049"/>
                  </a:cubicBezTo>
                  <a:cubicBezTo>
                    <a:pt x="5710" y="7227"/>
                    <a:pt x="2390" y="1396"/>
                    <a:pt x="2389" y="1395"/>
                  </a:cubicBezTo>
                  <a:lnTo>
                    <a:pt x="2389" y="1395"/>
                  </a:lnTo>
                  <a:cubicBezTo>
                    <a:pt x="3812" y="4692"/>
                    <a:pt x="3929" y="9958"/>
                    <a:pt x="3929" y="9958"/>
                  </a:cubicBezTo>
                  <a:cubicBezTo>
                    <a:pt x="3142" y="8042"/>
                    <a:pt x="1" y="3582"/>
                    <a:pt x="1" y="3582"/>
                  </a:cubicBezTo>
                  <a:lnTo>
                    <a:pt x="1" y="3582"/>
                  </a:lnTo>
                  <a:cubicBezTo>
                    <a:pt x="2349" y="8308"/>
                    <a:pt x="2089" y="10645"/>
                    <a:pt x="2488" y="13382"/>
                  </a:cubicBezTo>
                  <a:lnTo>
                    <a:pt x="11461" y="12855"/>
                  </a:lnTo>
                  <a:cubicBezTo>
                    <a:pt x="11854" y="6261"/>
                    <a:pt x="9916" y="1420"/>
                    <a:pt x="9916" y="1418"/>
                  </a:cubicBezTo>
                  <a:lnTo>
                    <a:pt x="9916" y="1418"/>
                  </a:lnTo>
                  <a:cubicBezTo>
                    <a:pt x="11032" y="5462"/>
                    <a:pt x="9998" y="10298"/>
                    <a:pt x="9998" y="10298"/>
                  </a:cubicBezTo>
                  <a:cubicBezTo>
                    <a:pt x="10102" y="5376"/>
                    <a:pt x="7996" y="1037"/>
                    <a:pt x="7996" y="1037"/>
                  </a:cubicBezTo>
                  <a:lnTo>
                    <a:pt x="7996" y="1037"/>
                  </a:lnTo>
                  <a:cubicBezTo>
                    <a:pt x="8979" y="4559"/>
                    <a:pt x="8065" y="9841"/>
                    <a:pt x="8065" y="9841"/>
                  </a:cubicBezTo>
                  <a:cubicBezTo>
                    <a:pt x="8047" y="6226"/>
                    <a:pt x="5127" y="3"/>
                    <a:pt x="512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3"/>
            <p:cNvSpPr/>
            <p:nvPr/>
          </p:nvSpPr>
          <p:spPr>
            <a:xfrm>
              <a:off x="7743525" y="5073400"/>
              <a:ext cx="210900" cy="372000"/>
            </a:xfrm>
            <a:custGeom>
              <a:rect b="b" l="l" r="r" t="t"/>
              <a:pathLst>
                <a:path extrusionOk="0" h="14880" w="8436">
                  <a:moveTo>
                    <a:pt x="3668" y="0"/>
                  </a:moveTo>
                  <a:cubicBezTo>
                    <a:pt x="4201" y="4548"/>
                    <a:pt x="2401" y="9627"/>
                    <a:pt x="2401" y="9627"/>
                  </a:cubicBezTo>
                  <a:cubicBezTo>
                    <a:pt x="2685" y="7064"/>
                    <a:pt x="1626" y="1390"/>
                    <a:pt x="1625" y="1389"/>
                  </a:cubicBezTo>
                  <a:lnTo>
                    <a:pt x="1625" y="1389"/>
                  </a:lnTo>
                  <a:cubicBezTo>
                    <a:pt x="1927" y="4444"/>
                    <a:pt x="1174" y="8880"/>
                    <a:pt x="1174" y="8880"/>
                  </a:cubicBezTo>
                  <a:cubicBezTo>
                    <a:pt x="1035" y="7144"/>
                    <a:pt x="82" y="3126"/>
                    <a:pt x="81" y="3125"/>
                  </a:cubicBezTo>
                  <a:lnTo>
                    <a:pt x="81" y="3125"/>
                  </a:lnTo>
                  <a:cubicBezTo>
                    <a:pt x="591" y="7179"/>
                    <a:pt x="162" y="8880"/>
                    <a:pt x="1" y="10975"/>
                  </a:cubicBezTo>
                  <a:lnTo>
                    <a:pt x="6023" y="14879"/>
                  </a:lnTo>
                  <a:cubicBezTo>
                    <a:pt x="8435" y="7978"/>
                    <a:pt x="7735" y="1581"/>
                    <a:pt x="7735" y="1579"/>
                  </a:cubicBezTo>
                  <a:lnTo>
                    <a:pt x="7735" y="1579"/>
                  </a:lnTo>
                  <a:cubicBezTo>
                    <a:pt x="7729" y="6735"/>
                    <a:pt x="5328" y="11512"/>
                    <a:pt x="5328" y="11512"/>
                  </a:cubicBezTo>
                  <a:cubicBezTo>
                    <a:pt x="6740" y="6359"/>
                    <a:pt x="5849" y="1078"/>
                    <a:pt x="5849" y="1077"/>
                  </a:cubicBezTo>
                  <a:lnTo>
                    <a:pt x="5849" y="1077"/>
                  </a:lnTo>
                  <a:cubicBezTo>
                    <a:pt x="5849" y="5173"/>
                    <a:pt x="3841" y="10206"/>
                    <a:pt x="3841" y="10206"/>
                  </a:cubicBezTo>
                  <a:cubicBezTo>
                    <a:pt x="4617" y="6717"/>
                    <a:pt x="3668" y="4"/>
                    <a:pt x="3668"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3"/>
            <p:cNvSpPr/>
            <p:nvPr/>
          </p:nvSpPr>
          <p:spPr>
            <a:xfrm>
              <a:off x="7527450" y="5096100"/>
              <a:ext cx="247750" cy="324125"/>
            </a:xfrm>
            <a:custGeom>
              <a:rect b="b" l="l" r="r" t="t"/>
              <a:pathLst>
                <a:path extrusionOk="0" h="12965" w="9910">
                  <a:moveTo>
                    <a:pt x="8006" y="0"/>
                  </a:moveTo>
                  <a:lnTo>
                    <a:pt x="8006" y="0"/>
                  </a:lnTo>
                  <a:cubicBezTo>
                    <a:pt x="8933" y="4744"/>
                    <a:pt x="7221" y="10361"/>
                    <a:pt x="7221" y="10361"/>
                  </a:cubicBezTo>
                  <a:cubicBezTo>
                    <a:pt x="7798" y="4941"/>
                    <a:pt x="5867" y="579"/>
                    <a:pt x="5867" y="578"/>
                  </a:cubicBezTo>
                  <a:lnTo>
                    <a:pt x="5867" y="578"/>
                  </a:lnTo>
                  <a:cubicBezTo>
                    <a:pt x="6623" y="4351"/>
                    <a:pt x="5397" y="10003"/>
                    <a:pt x="5397" y="10003"/>
                  </a:cubicBezTo>
                  <a:cubicBezTo>
                    <a:pt x="5582" y="6434"/>
                    <a:pt x="3292" y="796"/>
                    <a:pt x="3291" y="793"/>
                  </a:cubicBezTo>
                  <a:lnTo>
                    <a:pt x="3291" y="793"/>
                  </a:lnTo>
                  <a:cubicBezTo>
                    <a:pt x="4727" y="4692"/>
                    <a:pt x="3755" y="10275"/>
                    <a:pt x="3755" y="10275"/>
                  </a:cubicBezTo>
                  <a:cubicBezTo>
                    <a:pt x="3569" y="7811"/>
                    <a:pt x="1331" y="3212"/>
                    <a:pt x="1331" y="3211"/>
                  </a:cubicBezTo>
                  <a:lnTo>
                    <a:pt x="1331" y="3211"/>
                  </a:lnTo>
                  <a:cubicBezTo>
                    <a:pt x="2257" y="5849"/>
                    <a:pt x="2297" y="10275"/>
                    <a:pt x="2297" y="10275"/>
                  </a:cubicBezTo>
                  <a:cubicBezTo>
                    <a:pt x="1811" y="8788"/>
                    <a:pt x="1" y="5659"/>
                    <a:pt x="0" y="5659"/>
                  </a:cubicBezTo>
                  <a:lnTo>
                    <a:pt x="0" y="5659"/>
                  </a:lnTo>
                  <a:cubicBezTo>
                    <a:pt x="1342" y="9060"/>
                    <a:pt x="1208" y="10831"/>
                    <a:pt x="1435" y="12786"/>
                  </a:cubicBezTo>
                  <a:lnTo>
                    <a:pt x="8567" y="12965"/>
                  </a:lnTo>
                  <a:cubicBezTo>
                    <a:pt x="9910" y="5480"/>
                    <a:pt x="8007" y="2"/>
                    <a:pt x="8006"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964" name="Shape 964"/>
        <p:cNvGrpSpPr/>
        <p:nvPr/>
      </p:nvGrpSpPr>
      <p:grpSpPr>
        <a:xfrm>
          <a:off x="0" y="0"/>
          <a:ext cx="0" cy="0"/>
          <a:chOff x="0" y="0"/>
          <a:chExt cx="0" cy="0"/>
        </a:xfrm>
      </p:grpSpPr>
      <p:sp>
        <p:nvSpPr>
          <p:cNvPr id="965" name="Google Shape;965;p14"/>
          <p:cNvSpPr/>
          <p:nvPr/>
        </p:nvSpPr>
        <p:spPr>
          <a:xfrm flipH="1">
            <a:off x="-29600" y="-44400"/>
            <a:ext cx="9280500" cy="485114"/>
          </a:xfrm>
          <a:custGeom>
            <a:rect b="b" l="l" r="r" t="t"/>
            <a:pathLst>
              <a:path extrusionOk="0" h="52989" w="371220">
                <a:moveTo>
                  <a:pt x="592" y="592"/>
                </a:moveTo>
                <a:lnTo>
                  <a:pt x="0" y="52989"/>
                </a:lnTo>
                <a:lnTo>
                  <a:pt x="371220" y="18058"/>
                </a:lnTo>
                <a:lnTo>
                  <a:pt x="369740" y="0"/>
                </a:lnTo>
                <a:close/>
              </a:path>
            </a:pathLst>
          </a:custGeom>
          <a:solidFill>
            <a:srgbClr val="FFFFFF">
              <a:alpha val="34640"/>
            </a:srgbClr>
          </a:solidFill>
          <a:ln>
            <a:noFill/>
          </a:ln>
        </p:spPr>
      </p:sp>
      <p:sp>
        <p:nvSpPr>
          <p:cNvPr id="966" name="Google Shape;966;p14"/>
          <p:cNvSpPr/>
          <p:nvPr/>
        </p:nvSpPr>
        <p:spPr>
          <a:xfrm>
            <a:off x="194400" y="168000"/>
            <a:ext cx="8755200" cy="50397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4"/>
          <p:cNvSpPr txBox="1"/>
          <p:nvPr>
            <p:ph type="title"/>
          </p:nvPr>
        </p:nvSpPr>
        <p:spPr>
          <a:xfrm>
            <a:off x="841300" y="2506025"/>
            <a:ext cx="4563900" cy="531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968" name="Google Shape;968;p14"/>
          <p:cNvSpPr txBox="1"/>
          <p:nvPr>
            <p:ph idx="1" type="subTitle"/>
          </p:nvPr>
        </p:nvSpPr>
        <p:spPr>
          <a:xfrm>
            <a:off x="841300" y="727750"/>
            <a:ext cx="5679300" cy="144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grpSp>
        <p:nvGrpSpPr>
          <p:cNvPr id="969" name="Google Shape;969;p14"/>
          <p:cNvGrpSpPr/>
          <p:nvPr/>
        </p:nvGrpSpPr>
        <p:grpSpPr>
          <a:xfrm flipH="1">
            <a:off x="-685127" y="3260397"/>
            <a:ext cx="10672152" cy="2713106"/>
            <a:chOff x="-685127" y="3260397"/>
            <a:chExt cx="10672152" cy="2713106"/>
          </a:xfrm>
        </p:grpSpPr>
        <p:sp>
          <p:nvSpPr>
            <p:cNvPr id="970" name="Google Shape;970;p14"/>
            <p:cNvSpPr/>
            <p:nvPr/>
          </p:nvSpPr>
          <p:spPr>
            <a:xfrm>
              <a:off x="-593400" y="3333895"/>
              <a:ext cx="2980847" cy="1234976"/>
            </a:xfrm>
            <a:custGeom>
              <a:rect b="b" l="l" r="r" t="t"/>
              <a:pathLst>
                <a:path extrusionOk="0" h="13341" w="32201">
                  <a:moveTo>
                    <a:pt x="18954" y="0"/>
                  </a:moveTo>
                  <a:cubicBezTo>
                    <a:pt x="18934" y="0"/>
                    <a:pt x="18915" y="1"/>
                    <a:pt x="18895" y="4"/>
                  </a:cubicBezTo>
                  <a:cubicBezTo>
                    <a:pt x="15690" y="380"/>
                    <a:pt x="18588" y="3215"/>
                    <a:pt x="15904" y="3533"/>
                  </a:cubicBezTo>
                  <a:cubicBezTo>
                    <a:pt x="15809" y="3544"/>
                    <a:pt x="15712" y="3547"/>
                    <a:pt x="15615" y="3547"/>
                  </a:cubicBezTo>
                  <a:cubicBezTo>
                    <a:pt x="15439" y="3547"/>
                    <a:pt x="15262" y="3536"/>
                    <a:pt x="15092" y="3536"/>
                  </a:cubicBezTo>
                  <a:cubicBezTo>
                    <a:pt x="14998" y="3536"/>
                    <a:pt x="14906" y="3539"/>
                    <a:pt x="14817" y="3550"/>
                  </a:cubicBezTo>
                  <a:cubicBezTo>
                    <a:pt x="14815" y="3550"/>
                    <a:pt x="14813" y="3550"/>
                    <a:pt x="14811" y="3550"/>
                  </a:cubicBezTo>
                  <a:cubicBezTo>
                    <a:pt x="14680" y="3550"/>
                    <a:pt x="14808" y="2952"/>
                    <a:pt x="14477" y="2952"/>
                  </a:cubicBezTo>
                  <a:cubicBezTo>
                    <a:pt x="14466" y="2952"/>
                    <a:pt x="14454" y="2953"/>
                    <a:pt x="14441" y="2954"/>
                  </a:cubicBezTo>
                  <a:cubicBezTo>
                    <a:pt x="14214" y="2978"/>
                    <a:pt x="13995" y="3325"/>
                    <a:pt x="13885" y="3342"/>
                  </a:cubicBezTo>
                  <a:cubicBezTo>
                    <a:pt x="13885" y="3342"/>
                    <a:pt x="13023" y="588"/>
                    <a:pt x="11350" y="588"/>
                  </a:cubicBezTo>
                  <a:cubicBezTo>
                    <a:pt x="11289" y="588"/>
                    <a:pt x="11228" y="592"/>
                    <a:pt x="11165" y="599"/>
                  </a:cubicBezTo>
                  <a:cubicBezTo>
                    <a:pt x="10310" y="698"/>
                    <a:pt x="9413" y="1496"/>
                    <a:pt x="9667" y="3672"/>
                  </a:cubicBezTo>
                  <a:cubicBezTo>
                    <a:pt x="9740" y="4290"/>
                    <a:pt x="9790" y="4413"/>
                    <a:pt x="9684" y="4413"/>
                  </a:cubicBezTo>
                  <a:cubicBezTo>
                    <a:pt x="9614" y="4413"/>
                    <a:pt x="9475" y="4359"/>
                    <a:pt x="9229" y="4359"/>
                  </a:cubicBezTo>
                  <a:cubicBezTo>
                    <a:pt x="9165" y="4359"/>
                    <a:pt x="9093" y="4363"/>
                    <a:pt x="9013" y="4372"/>
                  </a:cubicBezTo>
                  <a:cubicBezTo>
                    <a:pt x="9009" y="4372"/>
                    <a:pt x="9006" y="4372"/>
                    <a:pt x="9002" y="4372"/>
                  </a:cubicBezTo>
                  <a:cubicBezTo>
                    <a:pt x="8606" y="4372"/>
                    <a:pt x="7731" y="2072"/>
                    <a:pt x="6183" y="2072"/>
                  </a:cubicBezTo>
                  <a:cubicBezTo>
                    <a:pt x="5988" y="2072"/>
                    <a:pt x="5782" y="2109"/>
                    <a:pt x="5566" y="2191"/>
                  </a:cubicBezTo>
                  <a:cubicBezTo>
                    <a:pt x="3530" y="2961"/>
                    <a:pt x="3617" y="6056"/>
                    <a:pt x="3226" y="6056"/>
                  </a:cubicBezTo>
                  <a:cubicBezTo>
                    <a:pt x="3165" y="6056"/>
                    <a:pt x="3092" y="5980"/>
                    <a:pt x="2997" y="5806"/>
                  </a:cubicBezTo>
                  <a:cubicBezTo>
                    <a:pt x="2639" y="5234"/>
                    <a:pt x="2540" y="4388"/>
                    <a:pt x="2043" y="3955"/>
                  </a:cubicBezTo>
                  <a:cubicBezTo>
                    <a:pt x="1568" y="3643"/>
                    <a:pt x="1128" y="3694"/>
                    <a:pt x="648" y="3382"/>
                  </a:cubicBezTo>
                  <a:cubicBezTo>
                    <a:pt x="388" y="3417"/>
                    <a:pt x="0" y="4123"/>
                    <a:pt x="52" y="4556"/>
                  </a:cubicBezTo>
                  <a:cubicBezTo>
                    <a:pt x="266" y="5760"/>
                    <a:pt x="775" y="6929"/>
                    <a:pt x="1325" y="7843"/>
                  </a:cubicBezTo>
                  <a:cubicBezTo>
                    <a:pt x="671" y="8086"/>
                    <a:pt x="225" y="8815"/>
                    <a:pt x="370" y="10041"/>
                  </a:cubicBezTo>
                  <a:cubicBezTo>
                    <a:pt x="490" y="11064"/>
                    <a:pt x="1258" y="13341"/>
                    <a:pt x="1926" y="13341"/>
                  </a:cubicBezTo>
                  <a:cubicBezTo>
                    <a:pt x="1938" y="13341"/>
                    <a:pt x="1949" y="13340"/>
                    <a:pt x="1961" y="13339"/>
                  </a:cubicBezTo>
                  <a:cubicBezTo>
                    <a:pt x="2135" y="13322"/>
                    <a:pt x="2314" y="13212"/>
                    <a:pt x="2459" y="13108"/>
                  </a:cubicBezTo>
                  <a:lnTo>
                    <a:pt x="29014" y="10834"/>
                  </a:lnTo>
                  <a:cubicBezTo>
                    <a:pt x="30524" y="10123"/>
                    <a:pt x="32201" y="9381"/>
                    <a:pt x="31877" y="6599"/>
                  </a:cubicBezTo>
                  <a:cubicBezTo>
                    <a:pt x="31630" y="4524"/>
                    <a:pt x="29987" y="3765"/>
                    <a:pt x="29248" y="3765"/>
                  </a:cubicBezTo>
                  <a:cubicBezTo>
                    <a:pt x="29212" y="3765"/>
                    <a:pt x="29178" y="3767"/>
                    <a:pt x="29146" y="3771"/>
                  </a:cubicBezTo>
                  <a:cubicBezTo>
                    <a:pt x="28169" y="3886"/>
                    <a:pt x="26948" y="5210"/>
                    <a:pt x="26550" y="5256"/>
                  </a:cubicBezTo>
                  <a:cubicBezTo>
                    <a:pt x="26540" y="5257"/>
                    <a:pt x="26530" y="5258"/>
                    <a:pt x="26520" y="5258"/>
                  </a:cubicBezTo>
                  <a:cubicBezTo>
                    <a:pt x="26105" y="5258"/>
                    <a:pt x="25795" y="4220"/>
                    <a:pt x="25349" y="4220"/>
                  </a:cubicBezTo>
                  <a:cubicBezTo>
                    <a:pt x="25338" y="4220"/>
                    <a:pt x="25327" y="4221"/>
                    <a:pt x="25317" y="4222"/>
                  </a:cubicBezTo>
                  <a:cubicBezTo>
                    <a:pt x="25293" y="4227"/>
                    <a:pt x="24970" y="4407"/>
                    <a:pt x="24697" y="4441"/>
                  </a:cubicBezTo>
                  <a:cubicBezTo>
                    <a:pt x="24666" y="4445"/>
                    <a:pt x="24635" y="4447"/>
                    <a:pt x="24604" y="4447"/>
                  </a:cubicBezTo>
                  <a:cubicBezTo>
                    <a:pt x="23232" y="4447"/>
                    <a:pt x="22556" y="803"/>
                    <a:pt x="21297" y="803"/>
                  </a:cubicBezTo>
                  <a:cubicBezTo>
                    <a:pt x="21272" y="803"/>
                    <a:pt x="21246" y="805"/>
                    <a:pt x="21221" y="808"/>
                  </a:cubicBezTo>
                  <a:cubicBezTo>
                    <a:pt x="20967" y="837"/>
                    <a:pt x="20729" y="976"/>
                    <a:pt x="20492" y="1005"/>
                  </a:cubicBezTo>
                  <a:cubicBezTo>
                    <a:pt x="20472" y="1007"/>
                    <a:pt x="20452" y="1008"/>
                    <a:pt x="20433" y="1008"/>
                  </a:cubicBezTo>
                  <a:cubicBezTo>
                    <a:pt x="19859" y="1008"/>
                    <a:pt x="19528" y="0"/>
                    <a:pt x="18954" y="0"/>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4"/>
            <p:cNvSpPr/>
            <p:nvPr/>
          </p:nvSpPr>
          <p:spPr>
            <a:xfrm>
              <a:off x="6239599" y="3388025"/>
              <a:ext cx="3397797" cy="1000777"/>
            </a:xfrm>
            <a:custGeom>
              <a:rect b="b" l="l" r="r" t="t"/>
              <a:pathLst>
                <a:path extrusionOk="0" h="13878" w="47118">
                  <a:moveTo>
                    <a:pt x="44485" y="0"/>
                  </a:moveTo>
                  <a:cubicBezTo>
                    <a:pt x="44294" y="0"/>
                    <a:pt x="44099" y="17"/>
                    <a:pt x="43901" y="51"/>
                  </a:cubicBezTo>
                  <a:cubicBezTo>
                    <a:pt x="43379" y="113"/>
                    <a:pt x="43107" y="802"/>
                    <a:pt x="42803" y="802"/>
                  </a:cubicBezTo>
                  <a:cubicBezTo>
                    <a:pt x="42801" y="802"/>
                    <a:pt x="42798" y="802"/>
                    <a:pt x="42795" y="802"/>
                  </a:cubicBezTo>
                  <a:cubicBezTo>
                    <a:pt x="42795" y="802"/>
                    <a:pt x="41447" y="577"/>
                    <a:pt x="39943" y="519"/>
                  </a:cubicBezTo>
                  <a:cubicBezTo>
                    <a:pt x="39721" y="511"/>
                    <a:pt x="39499" y="507"/>
                    <a:pt x="39277" y="507"/>
                  </a:cubicBezTo>
                  <a:cubicBezTo>
                    <a:pt x="35425" y="507"/>
                    <a:pt x="31652" y="1708"/>
                    <a:pt x="31236" y="4684"/>
                  </a:cubicBezTo>
                  <a:cubicBezTo>
                    <a:pt x="31225" y="4684"/>
                    <a:pt x="31215" y="4684"/>
                    <a:pt x="31204" y="4684"/>
                  </a:cubicBezTo>
                  <a:cubicBezTo>
                    <a:pt x="30651" y="4684"/>
                    <a:pt x="30621" y="5113"/>
                    <a:pt x="30155" y="5188"/>
                  </a:cubicBezTo>
                  <a:cubicBezTo>
                    <a:pt x="29547" y="5176"/>
                    <a:pt x="29001" y="4887"/>
                    <a:pt x="28330" y="4887"/>
                  </a:cubicBezTo>
                  <a:cubicBezTo>
                    <a:pt x="28021" y="4887"/>
                    <a:pt x="27687" y="4948"/>
                    <a:pt x="27308" y="5124"/>
                  </a:cubicBezTo>
                  <a:cubicBezTo>
                    <a:pt x="27255" y="5141"/>
                    <a:pt x="27198" y="5146"/>
                    <a:pt x="27129" y="5146"/>
                  </a:cubicBezTo>
                  <a:cubicBezTo>
                    <a:pt x="26943" y="5141"/>
                    <a:pt x="26718" y="5084"/>
                    <a:pt x="26533" y="5077"/>
                  </a:cubicBezTo>
                  <a:cubicBezTo>
                    <a:pt x="26533" y="5077"/>
                    <a:pt x="24793" y="5196"/>
                    <a:pt x="23004" y="5196"/>
                  </a:cubicBezTo>
                  <a:cubicBezTo>
                    <a:pt x="22743" y="5196"/>
                    <a:pt x="22480" y="5194"/>
                    <a:pt x="22222" y="5188"/>
                  </a:cubicBezTo>
                  <a:cubicBezTo>
                    <a:pt x="21705" y="5256"/>
                    <a:pt x="21094" y="5443"/>
                    <a:pt x="20625" y="5443"/>
                  </a:cubicBezTo>
                  <a:cubicBezTo>
                    <a:pt x="20611" y="5443"/>
                    <a:pt x="20598" y="5442"/>
                    <a:pt x="20585" y="5442"/>
                  </a:cubicBezTo>
                  <a:cubicBezTo>
                    <a:pt x="20534" y="5442"/>
                    <a:pt x="18451" y="5020"/>
                    <a:pt x="17154" y="4991"/>
                  </a:cubicBezTo>
                  <a:cubicBezTo>
                    <a:pt x="17098" y="4989"/>
                    <a:pt x="17041" y="4989"/>
                    <a:pt x="16984" y="4989"/>
                  </a:cubicBezTo>
                  <a:cubicBezTo>
                    <a:pt x="16032" y="4989"/>
                    <a:pt x="15036" y="5164"/>
                    <a:pt x="15020" y="5164"/>
                  </a:cubicBezTo>
                  <a:cubicBezTo>
                    <a:pt x="14523" y="5153"/>
                    <a:pt x="13968" y="4898"/>
                    <a:pt x="13400" y="4887"/>
                  </a:cubicBezTo>
                  <a:cubicBezTo>
                    <a:pt x="13390" y="4886"/>
                    <a:pt x="13381" y="4886"/>
                    <a:pt x="13373" y="4886"/>
                  </a:cubicBezTo>
                  <a:cubicBezTo>
                    <a:pt x="12892" y="4886"/>
                    <a:pt x="12831" y="5170"/>
                    <a:pt x="12323" y="5170"/>
                  </a:cubicBezTo>
                  <a:cubicBezTo>
                    <a:pt x="12314" y="5170"/>
                    <a:pt x="12304" y="5170"/>
                    <a:pt x="12294" y="5170"/>
                  </a:cubicBezTo>
                  <a:cubicBezTo>
                    <a:pt x="11965" y="5159"/>
                    <a:pt x="11600" y="5084"/>
                    <a:pt x="11277" y="5077"/>
                  </a:cubicBezTo>
                  <a:cubicBezTo>
                    <a:pt x="11263" y="5077"/>
                    <a:pt x="11250" y="5076"/>
                    <a:pt x="11237" y="5076"/>
                  </a:cubicBezTo>
                  <a:cubicBezTo>
                    <a:pt x="10750" y="5076"/>
                    <a:pt x="10531" y="5275"/>
                    <a:pt x="10524" y="5500"/>
                  </a:cubicBezTo>
                  <a:cubicBezTo>
                    <a:pt x="10524" y="5714"/>
                    <a:pt x="10710" y="5934"/>
                    <a:pt x="10710" y="6153"/>
                  </a:cubicBezTo>
                  <a:cubicBezTo>
                    <a:pt x="10705" y="6240"/>
                    <a:pt x="10670" y="6333"/>
                    <a:pt x="10577" y="6420"/>
                  </a:cubicBezTo>
                  <a:cubicBezTo>
                    <a:pt x="10513" y="6327"/>
                    <a:pt x="10414" y="6304"/>
                    <a:pt x="10316" y="6299"/>
                  </a:cubicBezTo>
                  <a:cubicBezTo>
                    <a:pt x="9552" y="6286"/>
                    <a:pt x="9594" y="6281"/>
                    <a:pt x="9594" y="6281"/>
                  </a:cubicBezTo>
                  <a:cubicBezTo>
                    <a:pt x="9569" y="6280"/>
                    <a:pt x="9544" y="6280"/>
                    <a:pt x="9520" y="6280"/>
                  </a:cubicBezTo>
                  <a:cubicBezTo>
                    <a:pt x="8313" y="6280"/>
                    <a:pt x="7261" y="6837"/>
                    <a:pt x="6105" y="6900"/>
                  </a:cubicBezTo>
                  <a:cubicBezTo>
                    <a:pt x="5173" y="6882"/>
                    <a:pt x="4109" y="6726"/>
                    <a:pt x="3103" y="6708"/>
                  </a:cubicBezTo>
                  <a:cubicBezTo>
                    <a:pt x="3054" y="6708"/>
                    <a:pt x="3005" y="6707"/>
                    <a:pt x="2957" y="6707"/>
                  </a:cubicBezTo>
                  <a:cubicBezTo>
                    <a:pt x="798" y="6707"/>
                    <a:pt x="1" y="7583"/>
                    <a:pt x="1" y="8139"/>
                  </a:cubicBezTo>
                  <a:cubicBezTo>
                    <a:pt x="1" y="9058"/>
                    <a:pt x="1853" y="9862"/>
                    <a:pt x="3015" y="10243"/>
                  </a:cubicBezTo>
                  <a:cubicBezTo>
                    <a:pt x="10484" y="12326"/>
                    <a:pt x="27279" y="12089"/>
                    <a:pt x="46544" y="13877"/>
                  </a:cubicBezTo>
                  <a:cubicBezTo>
                    <a:pt x="46562" y="13733"/>
                    <a:pt x="46573" y="13581"/>
                    <a:pt x="46584" y="13437"/>
                  </a:cubicBezTo>
                  <a:cubicBezTo>
                    <a:pt x="46787" y="10527"/>
                    <a:pt x="45965" y="7819"/>
                    <a:pt x="46192" y="4528"/>
                  </a:cubicBezTo>
                  <a:cubicBezTo>
                    <a:pt x="46272" y="3359"/>
                    <a:pt x="46533" y="2168"/>
                    <a:pt x="47118" y="1039"/>
                  </a:cubicBezTo>
                  <a:cubicBezTo>
                    <a:pt x="46464" y="460"/>
                    <a:pt x="45583" y="38"/>
                    <a:pt x="44629" y="3"/>
                  </a:cubicBezTo>
                  <a:cubicBezTo>
                    <a:pt x="44582" y="1"/>
                    <a:pt x="44533" y="0"/>
                    <a:pt x="44485" y="0"/>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2" name="Google Shape;972;p14"/>
            <p:cNvGrpSpPr/>
            <p:nvPr/>
          </p:nvGrpSpPr>
          <p:grpSpPr>
            <a:xfrm>
              <a:off x="-685127" y="3260397"/>
              <a:ext cx="10672152" cy="2713106"/>
              <a:chOff x="461663" y="2882825"/>
              <a:chExt cx="6354363" cy="1615425"/>
            </a:xfrm>
          </p:grpSpPr>
          <p:sp>
            <p:nvSpPr>
              <p:cNvPr id="973" name="Google Shape;973;p14"/>
              <p:cNvSpPr/>
              <p:nvPr/>
            </p:nvSpPr>
            <p:spPr>
              <a:xfrm>
                <a:off x="3748325" y="3252400"/>
                <a:ext cx="25925" cy="8175"/>
              </a:xfrm>
              <a:custGeom>
                <a:rect b="b" l="l" r="r" t="t"/>
                <a:pathLst>
                  <a:path extrusionOk="0" h="327" w="1037">
                    <a:moveTo>
                      <a:pt x="166" y="0"/>
                    </a:moveTo>
                    <a:cubicBezTo>
                      <a:pt x="83" y="0"/>
                      <a:pt x="13" y="14"/>
                      <a:pt x="13" y="14"/>
                    </a:cubicBezTo>
                    <a:lnTo>
                      <a:pt x="0" y="326"/>
                    </a:lnTo>
                    <a:cubicBezTo>
                      <a:pt x="0" y="326"/>
                      <a:pt x="163" y="238"/>
                      <a:pt x="296" y="238"/>
                    </a:cubicBezTo>
                    <a:cubicBezTo>
                      <a:pt x="319" y="238"/>
                      <a:pt x="340" y="240"/>
                      <a:pt x="360" y="246"/>
                    </a:cubicBezTo>
                    <a:cubicBezTo>
                      <a:pt x="377" y="251"/>
                      <a:pt x="397" y="253"/>
                      <a:pt x="421" y="253"/>
                    </a:cubicBezTo>
                    <a:cubicBezTo>
                      <a:pt x="625" y="253"/>
                      <a:pt x="1036" y="89"/>
                      <a:pt x="1036" y="89"/>
                    </a:cubicBezTo>
                    <a:lnTo>
                      <a:pt x="1036" y="89"/>
                    </a:lnTo>
                    <a:cubicBezTo>
                      <a:pt x="1036" y="89"/>
                      <a:pt x="899" y="103"/>
                      <a:pt x="744" y="103"/>
                    </a:cubicBezTo>
                    <a:cubicBezTo>
                      <a:pt x="600" y="103"/>
                      <a:pt x="441" y="91"/>
                      <a:pt x="366" y="43"/>
                    </a:cubicBezTo>
                    <a:cubicBezTo>
                      <a:pt x="311" y="9"/>
                      <a:pt x="234" y="0"/>
                      <a:pt x="166" y="0"/>
                    </a:cubicBez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4"/>
              <p:cNvSpPr/>
              <p:nvPr/>
            </p:nvSpPr>
            <p:spPr>
              <a:xfrm>
                <a:off x="3747450" y="3252325"/>
                <a:ext cx="1350" cy="76675"/>
              </a:xfrm>
              <a:custGeom>
                <a:rect b="b" l="l" r="r" t="t"/>
                <a:pathLst>
                  <a:path extrusionOk="0" h="3067" w="54">
                    <a:moveTo>
                      <a:pt x="1" y="0"/>
                    </a:moveTo>
                    <a:lnTo>
                      <a:pt x="1" y="3066"/>
                    </a:lnTo>
                    <a:lnTo>
                      <a:pt x="54" y="3066"/>
                    </a:lnTo>
                    <a:lnTo>
                      <a:pt x="54" y="0"/>
                    </a:ln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4"/>
              <p:cNvSpPr/>
              <p:nvPr/>
            </p:nvSpPr>
            <p:spPr>
              <a:xfrm>
                <a:off x="3614775" y="3143325"/>
                <a:ext cx="90100" cy="170350"/>
              </a:xfrm>
              <a:custGeom>
                <a:rect b="b" l="l" r="r" t="t"/>
                <a:pathLst>
                  <a:path extrusionOk="0" h="6814" w="3604">
                    <a:moveTo>
                      <a:pt x="1767" y="1"/>
                    </a:moveTo>
                    <a:cubicBezTo>
                      <a:pt x="1760" y="1"/>
                      <a:pt x="1752" y="2"/>
                      <a:pt x="1745" y="3"/>
                    </a:cubicBezTo>
                    <a:cubicBezTo>
                      <a:pt x="1066" y="152"/>
                      <a:pt x="0" y="6813"/>
                      <a:pt x="1634" y="6813"/>
                    </a:cubicBezTo>
                    <a:cubicBezTo>
                      <a:pt x="1646" y="6813"/>
                      <a:pt x="1657" y="6813"/>
                      <a:pt x="1669" y="6812"/>
                    </a:cubicBezTo>
                    <a:cubicBezTo>
                      <a:pt x="3604" y="6704"/>
                      <a:pt x="2452" y="1"/>
                      <a:pt x="1767"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4"/>
              <p:cNvSpPr/>
              <p:nvPr/>
            </p:nvSpPr>
            <p:spPr>
              <a:xfrm>
                <a:off x="3657075" y="3267500"/>
                <a:ext cx="2025" cy="78250"/>
              </a:xfrm>
              <a:custGeom>
                <a:rect b="b" l="l" r="r" t="t"/>
                <a:pathLst>
                  <a:path extrusionOk="0" h="3130" w="81">
                    <a:moveTo>
                      <a:pt x="0" y="0"/>
                    </a:moveTo>
                    <a:lnTo>
                      <a:pt x="0" y="3130"/>
                    </a:lnTo>
                    <a:lnTo>
                      <a:pt x="81" y="3130"/>
                    </a:lnTo>
                    <a:lnTo>
                      <a:pt x="81"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4"/>
              <p:cNvSpPr/>
              <p:nvPr/>
            </p:nvSpPr>
            <p:spPr>
              <a:xfrm>
                <a:off x="3857100" y="3297450"/>
                <a:ext cx="1900" cy="43100"/>
              </a:xfrm>
              <a:custGeom>
                <a:rect b="b" l="l" r="r" t="t"/>
                <a:pathLst>
                  <a:path extrusionOk="0" h="1724" w="76">
                    <a:moveTo>
                      <a:pt x="1" y="0"/>
                    </a:moveTo>
                    <a:lnTo>
                      <a:pt x="1" y="1723"/>
                    </a:lnTo>
                    <a:lnTo>
                      <a:pt x="76" y="1723"/>
                    </a:lnTo>
                    <a:lnTo>
                      <a:pt x="76"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4"/>
              <p:cNvSpPr/>
              <p:nvPr/>
            </p:nvSpPr>
            <p:spPr>
              <a:xfrm>
                <a:off x="3807650" y="3291375"/>
                <a:ext cx="2175" cy="42225"/>
              </a:xfrm>
              <a:custGeom>
                <a:rect b="b" l="l" r="r" t="t"/>
                <a:pathLst>
                  <a:path extrusionOk="0" h="1689" w="87">
                    <a:moveTo>
                      <a:pt x="6" y="0"/>
                    </a:moveTo>
                    <a:lnTo>
                      <a:pt x="0" y="1689"/>
                    </a:lnTo>
                    <a:lnTo>
                      <a:pt x="81" y="1689"/>
                    </a:lnTo>
                    <a:lnTo>
                      <a:pt x="86"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4"/>
              <p:cNvSpPr/>
              <p:nvPr/>
            </p:nvSpPr>
            <p:spPr>
              <a:xfrm>
                <a:off x="3830100" y="3166200"/>
                <a:ext cx="62750" cy="146525"/>
              </a:xfrm>
              <a:custGeom>
                <a:rect b="b" l="l" r="r" t="t"/>
                <a:pathLst>
                  <a:path extrusionOk="0" h="5861" w="2510">
                    <a:moveTo>
                      <a:pt x="1260" y="1"/>
                    </a:moveTo>
                    <a:cubicBezTo>
                      <a:pt x="145" y="1"/>
                      <a:pt x="1" y="5531"/>
                      <a:pt x="392" y="5684"/>
                    </a:cubicBezTo>
                    <a:cubicBezTo>
                      <a:pt x="665" y="5794"/>
                      <a:pt x="873" y="5861"/>
                      <a:pt x="1108" y="5861"/>
                    </a:cubicBezTo>
                    <a:cubicBezTo>
                      <a:pt x="1291" y="5861"/>
                      <a:pt x="1491" y="5821"/>
                      <a:pt x="1752" y="5729"/>
                    </a:cubicBezTo>
                    <a:cubicBezTo>
                      <a:pt x="2283" y="5545"/>
                      <a:pt x="2510" y="691"/>
                      <a:pt x="1485" y="71"/>
                    </a:cubicBezTo>
                    <a:cubicBezTo>
                      <a:pt x="1406" y="23"/>
                      <a:pt x="1331" y="1"/>
                      <a:pt x="1260"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4"/>
              <p:cNvSpPr/>
              <p:nvPr/>
            </p:nvSpPr>
            <p:spPr>
              <a:xfrm>
                <a:off x="3779875" y="3125900"/>
                <a:ext cx="63125" cy="180625"/>
              </a:xfrm>
              <a:custGeom>
                <a:rect b="b" l="l" r="r" t="t"/>
                <a:pathLst>
                  <a:path extrusionOk="0" h="7225" w="2525">
                    <a:moveTo>
                      <a:pt x="1173" y="0"/>
                    </a:moveTo>
                    <a:cubicBezTo>
                      <a:pt x="1168" y="0"/>
                      <a:pt x="1163" y="0"/>
                      <a:pt x="1157" y="0"/>
                    </a:cubicBezTo>
                    <a:cubicBezTo>
                      <a:pt x="1" y="70"/>
                      <a:pt x="133" y="6844"/>
                      <a:pt x="492" y="7023"/>
                    </a:cubicBezTo>
                    <a:cubicBezTo>
                      <a:pt x="741" y="7147"/>
                      <a:pt x="938" y="7224"/>
                      <a:pt x="1164" y="7224"/>
                    </a:cubicBezTo>
                    <a:cubicBezTo>
                      <a:pt x="1363" y="7224"/>
                      <a:pt x="1585" y="7164"/>
                      <a:pt x="1886" y="7023"/>
                    </a:cubicBezTo>
                    <a:cubicBezTo>
                      <a:pt x="2525" y="6725"/>
                      <a:pt x="2316" y="0"/>
                      <a:pt x="1173"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4"/>
              <p:cNvSpPr/>
              <p:nvPr/>
            </p:nvSpPr>
            <p:spPr>
              <a:xfrm>
                <a:off x="4192950" y="3171800"/>
                <a:ext cx="119100" cy="238625"/>
              </a:xfrm>
              <a:custGeom>
                <a:rect b="b" l="l" r="r" t="t"/>
                <a:pathLst>
                  <a:path extrusionOk="0" h="9545" w="4764">
                    <a:moveTo>
                      <a:pt x="2009" y="0"/>
                    </a:moveTo>
                    <a:cubicBezTo>
                      <a:pt x="1999" y="0"/>
                      <a:pt x="1991" y="7"/>
                      <a:pt x="1985" y="21"/>
                    </a:cubicBezTo>
                    <a:cubicBezTo>
                      <a:pt x="799" y="2845"/>
                      <a:pt x="1" y="8266"/>
                      <a:pt x="1088" y="9110"/>
                    </a:cubicBezTo>
                    <a:cubicBezTo>
                      <a:pt x="1477" y="9413"/>
                      <a:pt x="1841" y="9544"/>
                      <a:pt x="2176" y="9544"/>
                    </a:cubicBezTo>
                    <a:cubicBezTo>
                      <a:pt x="2698" y="9544"/>
                      <a:pt x="3147" y="9227"/>
                      <a:pt x="3506" y="8752"/>
                    </a:cubicBezTo>
                    <a:cubicBezTo>
                      <a:pt x="4763" y="7102"/>
                      <a:pt x="2333" y="0"/>
                      <a:pt x="2009"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4"/>
              <p:cNvSpPr/>
              <p:nvPr/>
            </p:nvSpPr>
            <p:spPr>
              <a:xfrm>
                <a:off x="4176000" y="3295725"/>
                <a:ext cx="59150" cy="118575"/>
              </a:xfrm>
              <a:custGeom>
                <a:rect b="b" l="l" r="r" t="t"/>
                <a:pathLst>
                  <a:path extrusionOk="0" h="4743" w="2366">
                    <a:moveTo>
                      <a:pt x="996" y="1"/>
                    </a:moveTo>
                    <a:cubicBezTo>
                      <a:pt x="991" y="1"/>
                      <a:pt x="987" y="4"/>
                      <a:pt x="984" y="11"/>
                    </a:cubicBezTo>
                    <a:cubicBezTo>
                      <a:pt x="394" y="1411"/>
                      <a:pt x="1" y="4107"/>
                      <a:pt x="540" y="4529"/>
                    </a:cubicBezTo>
                    <a:cubicBezTo>
                      <a:pt x="732" y="4678"/>
                      <a:pt x="912" y="4743"/>
                      <a:pt x="1079" y="4743"/>
                    </a:cubicBezTo>
                    <a:cubicBezTo>
                      <a:pt x="1338" y="4743"/>
                      <a:pt x="1563" y="4586"/>
                      <a:pt x="1742" y="4350"/>
                    </a:cubicBezTo>
                    <a:cubicBezTo>
                      <a:pt x="2366" y="3525"/>
                      <a:pt x="1159" y="1"/>
                      <a:pt x="99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4"/>
              <p:cNvSpPr/>
              <p:nvPr/>
            </p:nvSpPr>
            <p:spPr>
              <a:xfrm>
                <a:off x="4123075" y="3311950"/>
                <a:ext cx="86400" cy="118850"/>
              </a:xfrm>
              <a:custGeom>
                <a:rect b="b" l="l" r="r" t="t"/>
                <a:pathLst>
                  <a:path extrusionOk="0" h="4754" w="3456">
                    <a:moveTo>
                      <a:pt x="1360" y="1"/>
                    </a:moveTo>
                    <a:cubicBezTo>
                      <a:pt x="1353" y="1"/>
                      <a:pt x="1347" y="4"/>
                      <a:pt x="1343" y="10"/>
                    </a:cubicBezTo>
                    <a:cubicBezTo>
                      <a:pt x="516" y="1399"/>
                      <a:pt x="1" y="4083"/>
                      <a:pt x="799" y="4523"/>
                    </a:cubicBezTo>
                    <a:cubicBezTo>
                      <a:pt x="1097" y="4684"/>
                      <a:pt x="1372" y="4754"/>
                      <a:pt x="1624" y="4754"/>
                    </a:cubicBezTo>
                    <a:cubicBezTo>
                      <a:pt x="1992" y="4754"/>
                      <a:pt x="2307" y="4604"/>
                      <a:pt x="2558" y="4377"/>
                    </a:cubicBezTo>
                    <a:cubicBezTo>
                      <a:pt x="3456" y="3575"/>
                      <a:pt x="1596" y="1"/>
                      <a:pt x="136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4"/>
              <p:cNvSpPr/>
              <p:nvPr/>
            </p:nvSpPr>
            <p:spPr>
              <a:xfrm>
                <a:off x="4082300" y="3321575"/>
                <a:ext cx="72325" cy="117850"/>
              </a:xfrm>
              <a:custGeom>
                <a:rect b="b" l="l" r="r" t="t"/>
                <a:pathLst>
                  <a:path extrusionOk="0" h="4714" w="2893">
                    <a:moveTo>
                      <a:pt x="768" y="1"/>
                    </a:moveTo>
                    <a:cubicBezTo>
                      <a:pt x="761" y="1"/>
                      <a:pt x="756" y="5"/>
                      <a:pt x="753" y="13"/>
                    </a:cubicBezTo>
                    <a:cubicBezTo>
                      <a:pt x="179" y="1471"/>
                      <a:pt x="0" y="4195"/>
                      <a:pt x="723" y="4555"/>
                    </a:cubicBezTo>
                    <a:cubicBezTo>
                      <a:pt x="947" y="4665"/>
                      <a:pt x="1152" y="4714"/>
                      <a:pt x="1337" y="4714"/>
                    </a:cubicBezTo>
                    <a:cubicBezTo>
                      <a:pt x="1703" y="4714"/>
                      <a:pt x="1995" y="4524"/>
                      <a:pt x="2211" y="4248"/>
                    </a:cubicBezTo>
                    <a:cubicBezTo>
                      <a:pt x="2893" y="3363"/>
                      <a:pt x="977" y="1"/>
                      <a:pt x="768"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4"/>
              <p:cNvSpPr/>
              <p:nvPr/>
            </p:nvSpPr>
            <p:spPr>
              <a:xfrm>
                <a:off x="4312850" y="3299175"/>
                <a:ext cx="72325" cy="117975"/>
              </a:xfrm>
              <a:custGeom>
                <a:rect b="b" l="l" r="r" t="t"/>
                <a:pathLst>
                  <a:path extrusionOk="0" h="4719" w="2893">
                    <a:moveTo>
                      <a:pt x="767" y="0"/>
                    </a:moveTo>
                    <a:cubicBezTo>
                      <a:pt x="760" y="0"/>
                      <a:pt x="755" y="4"/>
                      <a:pt x="752" y="12"/>
                    </a:cubicBezTo>
                    <a:cubicBezTo>
                      <a:pt x="179" y="1475"/>
                      <a:pt x="0" y="4201"/>
                      <a:pt x="729" y="4559"/>
                    </a:cubicBezTo>
                    <a:cubicBezTo>
                      <a:pt x="952" y="4670"/>
                      <a:pt x="1157" y="4718"/>
                      <a:pt x="1342" y="4718"/>
                    </a:cubicBezTo>
                    <a:cubicBezTo>
                      <a:pt x="1708" y="4718"/>
                      <a:pt x="1998" y="4527"/>
                      <a:pt x="2209" y="4247"/>
                    </a:cubicBezTo>
                    <a:cubicBezTo>
                      <a:pt x="2893" y="3363"/>
                      <a:pt x="978" y="0"/>
                      <a:pt x="767"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4"/>
              <p:cNvSpPr/>
              <p:nvPr/>
            </p:nvSpPr>
            <p:spPr>
              <a:xfrm>
                <a:off x="4346375" y="3308700"/>
                <a:ext cx="75825" cy="115775"/>
              </a:xfrm>
              <a:custGeom>
                <a:rect b="b" l="l" r="r" t="t"/>
                <a:pathLst>
                  <a:path extrusionOk="0" h="4631" w="3033">
                    <a:moveTo>
                      <a:pt x="2277" y="1"/>
                    </a:moveTo>
                    <a:cubicBezTo>
                      <a:pt x="2272" y="1"/>
                      <a:pt x="2268" y="3"/>
                      <a:pt x="2264" y="7"/>
                    </a:cubicBezTo>
                    <a:cubicBezTo>
                      <a:pt x="1181" y="1147"/>
                      <a:pt x="1" y="3599"/>
                      <a:pt x="545" y="4189"/>
                    </a:cubicBezTo>
                    <a:cubicBezTo>
                      <a:pt x="834" y="4504"/>
                      <a:pt x="1137" y="4631"/>
                      <a:pt x="1429" y="4631"/>
                    </a:cubicBezTo>
                    <a:cubicBezTo>
                      <a:pt x="1648" y="4631"/>
                      <a:pt x="1860" y="4560"/>
                      <a:pt x="2056" y="4445"/>
                    </a:cubicBezTo>
                    <a:cubicBezTo>
                      <a:pt x="3032" y="3874"/>
                      <a:pt x="2470" y="1"/>
                      <a:pt x="2277"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4"/>
              <p:cNvSpPr/>
              <p:nvPr/>
            </p:nvSpPr>
            <p:spPr>
              <a:xfrm>
                <a:off x="4384875" y="3319325"/>
                <a:ext cx="77150" cy="141025"/>
              </a:xfrm>
              <a:custGeom>
                <a:rect b="b" l="l" r="r" t="t"/>
                <a:pathLst>
                  <a:path extrusionOk="0" h="5641" w="3086">
                    <a:moveTo>
                      <a:pt x="2584" y="1"/>
                    </a:moveTo>
                    <a:cubicBezTo>
                      <a:pt x="2579" y="1"/>
                      <a:pt x="2574" y="4"/>
                      <a:pt x="2569" y="10"/>
                    </a:cubicBezTo>
                    <a:cubicBezTo>
                      <a:pt x="1383" y="1462"/>
                      <a:pt x="0" y="4499"/>
                      <a:pt x="521" y="5176"/>
                    </a:cubicBezTo>
                    <a:cubicBezTo>
                      <a:pt x="774" y="5507"/>
                      <a:pt x="1051" y="5641"/>
                      <a:pt x="1329" y="5641"/>
                    </a:cubicBezTo>
                    <a:cubicBezTo>
                      <a:pt x="1573" y="5641"/>
                      <a:pt x="1816" y="5538"/>
                      <a:pt x="2043" y="5374"/>
                    </a:cubicBezTo>
                    <a:cubicBezTo>
                      <a:pt x="3086" y="4611"/>
                      <a:pt x="2781" y="1"/>
                      <a:pt x="258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4"/>
              <p:cNvSpPr/>
              <p:nvPr/>
            </p:nvSpPr>
            <p:spPr>
              <a:xfrm>
                <a:off x="4268000" y="3210550"/>
                <a:ext cx="76450" cy="205075"/>
              </a:xfrm>
              <a:custGeom>
                <a:rect b="b" l="l" r="r" t="t"/>
                <a:pathLst>
                  <a:path extrusionOk="0" h="8203" w="3058">
                    <a:moveTo>
                      <a:pt x="2186" y="1"/>
                    </a:moveTo>
                    <a:cubicBezTo>
                      <a:pt x="2181" y="1"/>
                      <a:pt x="2175" y="6"/>
                      <a:pt x="2171" y="16"/>
                    </a:cubicBezTo>
                    <a:cubicBezTo>
                      <a:pt x="1117" y="2296"/>
                      <a:pt x="0" y="6843"/>
                      <a:pt x="574" y="7699"/>
                    </a:cubicBezTo>
                    <a:cubicBezTo>
                      <a:pt x="809" y="8054"/>
                      <a:pt x="1053" y="8203"/>
                      <a:pt x="1291" y="8203"/>
                    </a:cubicBezTo>
                    <a:cubicBezTo>
                      <a:pt x="1574" y="8203"/>
                      <a:pt x="1850" y="7993"/>
                      <a:pt x="2094" y="7670"/>
                    </a:cubicBezTo>
                    <a:cubicBezTo>
                      <a:pt x="3057" y="6394"/>
                      <a:pt x="2384" y="1"/>
                      <a:pt x="218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4"/>
              <p:cNvSpPr/>
              <p:nvPr/>
            </p:nvSpPr>
            <p:spPr>
              <a:xfrm>
                <a:off x="4090325" y="3238200"/>
                <a:ext cx="90125" cy="170500"/>
              </a:xfrm>
              <a:custGeom>
                <a:rect b="b" l="l" r="r" t="t"/>
                <a:pathLst>
                  <a:path extrusionOk="0" h="6820" w="3605">
                    <a:moveTo>
                      <a:pt x="1767" y="1"/>
                    </a:moveTo>
                    <a:cubicBezTo>
                      <a:pt x="1759" y="1"/>
                      <a:pt x="1752" y="1"/>
                      <a:pt x="1745" y="3"/>
                    </a:cubicBezTo>
                    <a:cubicBezTo>
                      <a:pt x="1067" y="153"/>
                      <a:pt x="0" y="6820"/>
                      <a:pt x="1635" y="6820"/>
                    </a:cubicBezTo>
                    <a:cubicBezTo>
                      <a:pt x="1646" y="6820"/>
                      <a:pt x="1657" y="6820"/>
                      <a:pt x="1669" y="6819"/>
                    </a:cubicBezTo>
                    <a:cubicBezTo>
                      <a:pt x="3605" y="6711"/>
                      <a:pt x="2452" y="1"/>
                      <a:pt x="1767"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4"/>
              <p:cNvSpPr/>
              <p:nvPr/>
            </p:nvSpPr>
            <p:spPr>
              <a:xfrm>
                <a:off x="4184550" y="3350650"/>
                <a:ext cx="5500" cy="78425"/>
              </a:xfrm>
              <a:custGeom>
                <a:rect b="b" l="l" r="r" t="t"/>
                <a:pathLst>
                  <a:path extrusionOk="0" h="3137" w="220">
                    <a:moveTo>
                      <a:pt x="1" y="1"/>
                    </a:moveTo>
                    <a:lnTo>
                      <a:pt x="1" y="3136"/>
                    </a:lnTo>
                    <a:lnTo>
                      <a:pt x="220" y="3136"/>
                    </a:lnTo>
                    <a:lnTo>
                      <a:pt x="220"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4"/>
              <p:cNvSpPr/>
              <p:nvPr/>
            </p:nvSpPr>
            <p:spPr>
              <a:xfrm>
                <a:off x="4133775" y="3361350"/>
                <a:ext cx="5675" cy="78275"/>
              </a:xfrm>
              <a:custGeom>
                <a:rect b="b" l="l" r="r" t="t"/>
                <a:pathLst>
                  <a:path extrusionOk="0" h="3131" w="227">
                    <a:moveTo>
                      <a:pt x="0" y="1"/>
                    </a:moveTo>
                    <a:lnTo>
                      <a:pt x="0" y="3130"/>
                    </a:lnTo>
                    <a:lnTo>
                      <a:pt x="227" y="3130"/>
                    </a:lnTo>
                    <a:lnTo>
                      <a:pt x="227"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4"/>
              <p:cNvSpPr/>
              <p:nvPr/>
            </p:nvSpPr>
            <p:spPr>
              <a:xfrm>
                <a:off x="4385025" y="3358200"/>
                <a:ext cx="5950" cy="43225"/>
              </a:xfrm>
              <a:custGeom>
                <a:rect b="b" l="l" r="r" t="t"/>
                <a:pathLst>
                  <a:path extrusionOk="0" h="1729" w="238">
                    <a:moveTo>
                      <a:pt x="93" y="0"/>
                    </a:moveTo>
                    <a:lnTo>
                      <a:pt x="0" y="1723"/>
                    </a:lnTo>
                    <a:lnTo>
                      <a:pt x="144" y="1729"/>
                    </a:lnTo>
                    <a:lnTo>
                      <a:pt x="237" y="11"/>
                    </a:lnTo>
                    <a:lnTo>
                      <a:pt x="93" y="0"/>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4"/>
              <p:cNvSpPr/>
              <p:nvPr/>
            </p:nvSpPr>
            <p:spPr>
              <a:xfrm>
                <a:off x="4338150" y="3367750"/>
                <a:ext cx="5825" cy="43400"/>
              </a:xfrm>
              <a:custGeom>
                <a:rect b="b" l="l" r="r" t="t"/>
                <a:pathLst>
                  <a:path extrusionOk="0" h="1736" w="233">
                    <a:moveTo>
                      <a:pt x="87" y="0"/>
                    </a:moveTo>
                    <a:lnTo>
                      <a:pt x="1" y="1723"/>
                    </a:lnTo>
                    <a:lnTo>
                      <a:pt x="139" y="1736"/>
                    </a:lnTo>
                    <a:lnTo>
                      <a:pt x="232" y="11"/>
                    </a:lnTo>
                    <a:lnTo>
                      <a:pt x="87" y="0"/>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4"/>
              <p:cNvSpPr/>
              <p:nvPr/>
            </p:nvSpPr>
            <p:spPr>
              <a:xfrm>
                <a:off x="4287375" y="3361350"/>
                <a:ext cx="5825" cy="43425"/>
              </a:xfrm>
              <a:custGeom>
                <a:rect b="b" l="l" r="r" t="t"/>
                <a:pathLst>
                  <a:path extrusionOk="0" h="1737" w="233">
                    <a:moveTo>
                      <a:pt x="88" y="1"/>
                    </a:moveTo>
                    <a:lnTo>
                      <a:pt x="0" y="1725"/>
                    </a:lnTo>
                    <a:lnTo>
                      <a:pt x="139" y="1736"/>
                    </a:lnTo>
                    <a:lnTo>
                      <a:pt x="232" y="13"/>
                    </a:lnTo>
                    <a:lnTo>
                      <a:pt x="88"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4"/>
              <p:cNvSpPr/>
              <p:nvPr/>
            </p:nvSpPr>
            <p:spPr>
              <a:xfrm>
                <a:off x="4121150" y="3169750"/>
                <a:ext cx="114350" cy="215600"/>
              </a:xfrm>
              <a:custGeom>
                <a:rect b="b" l="l" r="r" t="t"/>
                <a:pathLst>
                  <a:path extrusionOk="0" h="8624" w="4574">
                    <a:moveTo>
                      <a:pt x="2595" y="0"/>
                    </a:moveTo>
                    <a:cubicBezTo>
                      <a:pt x="1" y="0"/>
                      <a:pt x="1496" y="8623"/>
                      <a:pt x="2517" y="8623"/>
                    </a:cubicBezTo>
                    <a:cubicBezTo>
                      <a:pt x="2529" y="8623"/>
                      <a:pt x="2541" y="8622"/>
                      <a:pt x="2553" y="8620"/>
                    </a:cubicBezTo>
                    <a:cubicBezTo>
                      <a:pt x="3815" y="8364"/>
                      <a:pt x="4573" y="4685"/>
                      <a:pt x="4504" y="3644"/>
                    </a:cubicBezTo>
                    <a:cubicBezTo>
                      <a:pt x="4382" y="1833"/>
                      <a:pt x="3370" y="103"/>
                      <a:pt x="2796" y="17"/>
                    </a:cubicBezTo>
                    <a:cubicBezTo>
                      <a:pt x="2726" y="6"/>
                      <a:pt x="2659" y="0"/>
                      <a:pt x="2595"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4"/>
              <p:cNvSpPr/>
              <p:nvPr/>
            </p:nvSpPr>
            <p:spPr>
              <a:xfrm>
                <a:off x="4352850" y="3193600"/>
                <a:ext cx="79650" cy="176375"/>
              </a:xfrm>
              <a:custGeom>
                <a:rect b="b" l="l" r="r" t="t"/>
                <a:pathLst>
                  <a:path extrusionOk="0" h="7055" w="3186">
                    <a:moveTo>
                      <a:pt x="1588" y="1"/>
                    </a:moveTo>
                    <a:cubicBezTo>
                      <a:pt x="164" y="1"/>
                      <a:pt x="0" y="6653"/>
                      <a:pt x="500" y="6844"/>
                    </a:cubicBezTo>
                    <a:cubicBezTo>
                      <a:pt x="853" y="6975"/>
                      <a:pt x="1120" y="7054"/>
                      <a:pt x="1423" y="7054"/>
                    </a:cubicBezTo>
                    <a:cubicBezTo>
                      <a:pt x="1655" y="7054"/>
                      <a:pt x="1909" y="7008"/>
                      <a:pt x="2241" y="6902"/>
                    </a:cubicBezTo>
                    <a:cubicBezTo>
                      <a:pt x="2913" y="6681"/>
                      <a:pt x="3185" y="839"/>
                      <a:pt x="1877" y="86"/>
                    </a:cubicBezTo>
                    <a:cubicBezTo>
                      <a:pt x="1775" y="28"/>
                      <a:pt x="1679" y="1"/>
                      <a:pt x="1588"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4"/>
              <p:cNvSpPr/>
              <p:nvPr/>
            </p:nvSpPr>
            <p:spPr>
              <a:xfrm>
                <a:off x="4311150" y="3236350"/>
                <a:ext cx="62750" cy="146475"/>
              </a:xfrm>
              <a:custGeom>
                <a:rect b="b" l="l" r="r" t="t"/>
                <a:pathLst>
                  <a:path extrusionOk="0" h="5859" w="2510">
                    <a:moveTo>
                      <a:pt x="1260" y="1"/>
                    </a:moveTo>
                    <a:cubicBezTo>
                      <a:pt x="140" y="1"/>
                      <a:pt x="0" y="5531"/>
                      <a:pt x="386" y="5684"/>
                    </a:cubicBezTo>
                    <a:cubicBezTo>
                      <a:pt x="662" y="5794"/>
                      <a:pt x="870" y="5859"/>
                      <a:pt x="1104" y="5859"/>
                    </a:cubicBezTo>
                    <a:cubicBezTo>
                      <a:pt x="1288" y="5859"/>
                      <a:pt x="1489" y="5819"/>
                      <a:pt x="1751" y="5730"/>
                    </a:cubicBezTo>
                    <a:cubicBezTo>
                      <a:pt x="2277" y="5545"/>
                      <a:pt x="2509" y="691"/>
                      <a:pt x="1486" y="71"/>
                    </a:cubicBezTo>
                    <a:cubicBezTo>
                      <a:pt x="1406" y="24"/>
                      <a:pt x="1331" y="1"/>
                      <a:pt x="126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4"/>
              <p:cNvSpPr/>
              <p:nvPr/>
            </p:nvSpPr>
            <p:spPr>
              <a:xfrm>
                <a:off x="4260775" y="3196050"/>
                <a:ext cx="63175" cy="180475"/>
              </a:xfrm>
              <a:custGeom>
                <a:rect b="b" l="l" r="r" t="t"/>
                <a:pathLst>
                  <a:path extrusionOk="0" h="7219" w="2527">
                    <a:moveTo>
                      <a:pt x="1173" y="0"/>
                    </a:moveTo>
                    <a:cubicBezTo>
                      <a:pt x="1168" y="0"/>
                      <a:pt x="1163" y="0"/>
                      <a:pt x="1157" y="1"/>
                    </a:cubicBezTo>
                    <a:cubicBezTo>
                      <a:pt x="1" y="70"/>
                      <a:pt x="134" y="6844"/>
                      <a:pt x="498" y="7018"/>
                    </a:cubicBezTo>
                    <a:cubicBezTo>
                      <a:pt x="747" y="7141"/>
                      <a:pt x="945" y="7219"/>
                      <a:pt x="1171" y="7219"/>
                    </a:cubicBezTo>
                    <a:cubicBezTo>
                      <a:pt x="1370" y="7219"/>
                      <a:pt x="1592" y="7159"/>
                      <a:pt x="1892" y="7018"/>
                    </a:cubicBezTo>
                    <a:cubicBezTo>
                      <a:pt x="2526" y="6718"/>
                      <a:pt x="2316" y="0"/>
                      <a:pt x="1173"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4"/>
              <p:cNvSpPr/>
              <p:nvPr/>
            </p:nvSpPr>
            <p:spPr>
              <a:xfrm>
                <a:off x="4671800" y="3182250"/>
                <a:ext cx="117425" cy="200775"/>
              </a:xfrm>
              <a:custGeom>
                <a:rect b="b" l="l" r="r" t="t"/>
                <a:pathLst>
                  <a:path extrusionOk="0" h="8031" w="4697">
                    <a:moveTo>
                      <a:pt x="1594" y="1"/>
                    </a:moveTo>
                    <a:cubicBezTo>
                      <a:pt x="1583" y="1"/>
                      <a:pt x="1575" y="7"/>
                      <a:pt x="1570" y="19"/>
                    </a:cubicBezTo>
                    <a:cubicBezTo>
                      <a:pt x="528" y="2444"/>
                      <a:pt x="1" y="7044"/>
                      <a:pt x="1130" y="7709"/>
                    </a:cubicBezTo>
                    <a:cubicBezTo>
                      <a:pt x="1506" y="7933"/>
                      <a:pt x="1854" y="8031"/>
                      <a:pt x="2170" y="8031"/>
                    </a:cubicBezTo>
                    <a:cubicBezTo>
                      <a:pt x="2720" y="8031"/>
                      <a:pt x="3176" y="7737"/>
                      <a:pt x="3525" y="7303"/>
                    </a:cubicBezTo>
                    <a:cubicBezTo>
                      <a:pt x="4696" y="5863"/>
                      <a:pt x="1921" y="1"/>
                      <a:pt x="159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4"/>
              <p:cNvSpPr/>
              <p:nvPr/>
            </p:nvSpPr>
            <p:spPr>
              <a:xfrm>
                <a:off x="4655900" y="3288375"/>
                <a:ext cx="58300" cy="99775"/>
              </a:xfrm>
              <a:custGeom>
                <a:rect b="b" l="l" r="r" t="t"/>
                <a:pathLst>
                  <a:path extrusionOk="0" h="3991" w="2332">
                    <a:moveTo>
                      <a:pt x="787" y="0"/>
                    </a:moveTo>
                    <a:cubicBezTo>
                      <a:pt x="782" y="0"/>
                      <a:pt x="778" y="3"/>
                      <a:pt x="776" y="9"/>
                    </a:cubicBezTo>
                    <a:cubicBezTo>
                      <a:pt x="262" y="1219"/>
                      <a:pt x="1" y="3499"/>
                      <a:pt x="556" y="3835"/>
                    </a:cubicBezTo>
                    <a:cubicBezTo>
                      <a:pt x="743" y="3943"/>
                      <a:pt x="916" y="3991"/>
                      <a:pt x="1072" y="3991"/>
                    </a:cubicBezTo>
                    <a:cubicBezTo>
                      <a:pt x="1348" y="3991"/>
                      <a:pt x="1575" y="3845"/>
                      <a:pt x="1747" y="3632"/>
                    </a:cubicBezTo>
                    <a:cubicBezTo>
                      <a:pt x="2332" y="2913"/>
                      <a:pt x="952" y="0"/>
                      <a:pt x="787"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4"/>
              <p:cNvSpPr/>
              <p:nvPr/>
            </p:nvSpPr>
            <p:spPr>
              <a:xfrm>
                <a:off x="4603850" y="3303850"/>
                <a:ext cx="85525" cy="99875"/>
              </a:xfrm>
              <a:custGeom>
                <a:rect b="b" l="l" r="r" t="t"/>
                <a:pathLst>
                  <a:path extrusionOk="0" h="3995" w="3421">
                    <a:moveTo>
                      <a:pt x="1152" y="1"/>
                    </a:moveTo>
                    <a:cubicBezTo>
                      <a:pt x="1144" y="1"/>
                      <a:pt x="1138" y="4"/>
                      <a:pt x="1134" y="10"/>
                    </a:cubicBezTo>
                    <a:cubicBezTo>
                      <a:pt x="376" y="1213"/>
                      <a:pt x="0" y="3499"/>
                      <a:pt x="822" y="3833"/>
                    </a:cubicBezTo>
                    <a:cubicBezTo>
                      <a:pt x="1098" y="3946"/>
                      <a:pt x="1352" y="3995"/>
                      <a:pt x="1584" y="3995"/>
                    </a:cubicBezTo>
                    <a:cubicBezTo>
                      <a:pt x="1984" y="3995"/>
                      <a:pt x="2316" y="3850"/>
                      <a:pt x="2569" y="3638"/>
                    </a:cubicBezTo>
                    <a:cubicBezTo>
                      <a:pt x="3421" y="2926"/>
                      <a:pt x="1392" y="1"/>
                      <a:pt x="1152"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4"/>
              <p:cNvSpPr/>
              <p:nvPr/>
            </p:nvSpPr>
            <p:spPr>
              <a:xfrm>
                <a:off x="4563650" y="3314375"/>
                <a:ext cx="71175" cy="98750"/>
              </a:xfrm>
              <a:custGeom>
                <a:rect b="b" l="l" r="r" t="t"/>
                <a:pathLst>
                  <a:path extrusionOk="0" h="3950" w="2847">
                    <a:moveTo>
                      <a:pt x="554" y="0"/>
                    </a:moveTo>
                    <a:cubicBezTo>
                      <a:pt x="546" y="0"/>
                      <a:pt x="541" y="3"/>
                      <a:pt x="538" y="11"/>
                    </a:cubicBezTo>
                    <a:cubicBezTo>
                      <a:pt x="46" y="1260"/>
                      <a:pt x="0" y="3569"/>
                      <a:pt x="746" y="3841"/>
                    </a:cubicBezTo>
                    <a:cubicBezTo>
                      <a:pt x="950" y="3917"/>
                      <a:pt x="1138" y="3950"/>
                      <a:pt x="1307" y="3950"/>
                    </a:cubicBezTo>
                    <a:cubicBezTo>
                      <a:pt x="1700" y="3950"/>
                      <a:pt x="2000" y="3771"/>
                      <a:pt x="2209" y="3517"/>
                    </a:cubicBezTo>
                    <a:cubicBezTo>
                      <a:pt x="2846" y="2740"/>
                      <a:pt x="776" y="0"/>
                      <a:pt x="554"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4"/>
              <p:cNvSpPr/>
              <p:nvPr/>
            </p:nvSpPr>
            <p:spPr>
              <a:xfrm>
                <a:off x="4792875" y="3285725"/>
                <a:ext cx="71225" cy="98775"/>
              </a:xfrm>
              <a:custGeom>
                <a:rect b="b" l="l" r="r" t="t"/>
                <a:pathLst>
                  <a:path extrusionOk="0" h="3951" w="2849">
                    <a:moveTo>
                      <a:pt x="554" y="1"/>
                    </a:moveTo>
                    <a:cubicBezTo>
                      <a:pt x="546" y="1"/>
                      <a:pt x="541" y="4"/>
                      <a:pt x="538" y="11"/>
                    </a:cubicBezTo>
                    <a:cubicBezTo>
                      <a:pt x="41" y="1268"/>
                      <a:pt x="1" y="3570"/>
                      <a:pt x="741" y="3842"/>
                    </a:cubicBezTo>
                    <a:cubicBezTo>
                      <a:pt x="947" y="3917"/>
                      <a:pt x="1135" y="3950"/>
                      <a:pt x="1306" y="3950"/>
                    </a:cubicBezTo>
                    <a:cubicBezTo>
                      <a:pt x="1701" y="3950"/>
                      <a:pt x="2001" y="3772"/>
                      <a:pt x="2211" y="3517"/>
                    </a:cubicBezTo>
                    <a:cubicBezTo>
                      <a:pt x="2848" y="2741"/>
                      <a:pt x="771" y="1"/>
                      <a:pt x="55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4"/>
              <p:cNvSpPr/>
              <p:nvPr/>
            </p:nvSpPr>
            <p:spPr>
              <a:xfrm>
                <a:off x="4826125" y="3290625"/>
                <a:ext cx="75950" cy="98450"/>
              </a:xfrm>
              <a:custGeom>
                <a:rect b="b" l="l" r="r" t="t"/>
                <a:pathLst>
                  <a:path extrusionOk="0" h="3938" w="3038">
                    <a:moveTo>
                      <a:pt x="2086" y="1"/>
                    </a:moveTo>
                    <a:cubicBezTo>
                      <a:pt x="2081" y="1"/>
                      <a:pt x="2077" y="3"/>
                      <a:pt x="2073" y="7"/>
                    </a:cubicBezTo>
                    <a:cubicBezTo>
                      <a:pt x="1055" y="1013"/>
                      <a:pt x="1" y="3131"/>
                      <a:pt x="574" y="3606"/>
                    </a:cubicBezTo>
                    <a:cubicBezTo>
                      <a:pt x="858" y="3842"/>
                      <a:pt x="1148" y="3938"/>
                      <a:pt x="1424" y="3938"/>
                    </a:cubicBezTo>
                    <a:cubicBezTo>
                      <a:pt x="1661" y="3938"/>
                      <a:pt x="1887" y="3868"/>
                      <a:pt x="2089" y="3756"/>
                    </a:cubicBezTo>
                    <a:cubicBezTo>
                      <a:pt x="3038" y="3230"/>
                      <a:pt x="2285" y="1"/>
                      <a:pt x="208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4"/>
              <p:cNvSpPr/>
              <p:nvPr/>
            </p:nvSpPr>
            <p:spPr>
              <a:xfrm>
                <a:off x="4866200" y="3297675"/>
                <a:ext cx="77200" cy="120150"/>
              </a:xfrm>
              <a:custGeom>
                <a:rect b="b" l="l" r="r" t="t"/>
                <a:pathLst>
                  <a:path extrusionOk="0" h="4806" w="3088">
                    <a:moveTo>
                      <a:pt x="2353" y="0"/>
                    </a:moveTo>
                    <a:cubicBezTo>
                      <a:pt x="2348" y="0"/>
                      <a:pt x="2343" y="3"/>
                      <a:pt x="2338" y="8"/>
                    </a:cubicBezTo>
                    <a:cubicBezTo>
                      <a:pt x="1228" y="1281"/>
                      <a:pt x="0" y="3896"/>
                      <a:pt x="550" y="4446"/>
                    </a:cubicBezTo>
                    <a:cubicBezTo>
                      <a:pt x="806" y="4701"/>
                      <a:pt x="1076" y="4805"/>
                      <a:pt x="1341" y="4805"/>
                    </a:cubicBezTo>
                    <a:cubicBezTo>
                      <a:pt x="1599" y="4805"/>
                      <a:pt x="1852" y="4706"/>
                      <a:pt x="2083" y="4550"/>
                    </a:cubicBezTo>
                    <a:cubicBezTo>
                      <a:pt x="3087" y="3862"/>
                      <a:pt x="2552" y="0"/>
                      <a:pt x="2353"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4"/>
              <p:cNvSpPr/>
              <p:nvPr/>
            </p:nvSpPr>
            <p:spPr>
              <a:xfrm>
                <a:off x="4985525" y="3280475"/>
                <a:ext cx="73575" cy="123450"/>
              </a:xfrm>
              <a:custGeom>
                <a:rect b="b" l="l" r="r" t="t"/>
                <a:pathLst>
                  <a:path extrusionOk="0" h="4938" w="2943">
                    <a:moveTo>
                      <a:pt x="1134" y="0"/>
                    </a:moveTo>
                    <a:cubicBezTo>
                      <a:pt x="1127" y="0"/>
                      <a:pt x="1121" y="4"/>
                      <a:pt x="1117" y="13"/>
                    </a:cubicBezTo>
                    <a:cubicBezTo>
                      <a:pt x="423" y="1558"/>
                      <a:pt x="1" y="4416"/>
                      <a:pt x="690" y="4781"/>
                    </a:cubicBezTo>
                    <a:cubicBezTo>
                      <a:pt x="894" y="4890"/>
                      <a:pt x="1086" y="4937"/>
                      <a:pt x="1264" y="4937"/>
                    </a:cubicBezTo>
                    <a:cubicBezTo>
                      <a:pt x="1635" y="4937"/>
                      <a:pt x="1946" y="4730"/>
                      <a:pt x="2188" y="4434"/>
                    </a:cubicBezTo>
                    <a:cubicBezTo>
                      <a:pt x="2942" y="3494"/>
                      <a:pt x="1344" y="0"/>
                      <a:pt x="1134"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4"/>
              <p:cNvSpPr/>
              <p:nvPr/>
            </p:nvSpPr>
            <p:spPr>
              <a:xfrm>
                <a:off x="4747025" y="3211450"/>
                <a:ext cx="75725" cy="173675"/>
              </a:xfrm>
              <a:custGeom>
                <a:rect b="b" l="l" r="r" t="t"/>
                <a:pathLst>
                  <a:path extrusionOk="0" h="6947" w="3029">
                    <a:moveTo>
                      <a:pt x="1832" y="1"/>
                    </a:moveTo>
                    <a:cubicBezTo>
                      <a:pt x="1826" y="1"/>
                      <a:pt x="1821" y="6"/>
                      <a:pt x="1817" y="15"/>
                    </a:cubicBezTo>
                    <a:cubicBezTo>
                      <a:pt x="886" y="1976"/>
                      <a:pt x="1" y="5858"/>
                      <a:pt x="609" y="6552"/>
                    </a:cubicBezTo>
                    <a:cubicBezTo>
                      <a:pt x="855" y="6829"/>
                      <a:pt x="1097" y="6946"/>
                      <a:pt x="1327" y="6946"/>
                    </a:cubicBezTo>
                    <a:cubicBezTo>
                      <a:pt x="1620" y="6946"/>
                      <a:pt x="1892" y="6755"/>
                      <a:pt x="2129" y="6460"/>
                    </a:cubicBezTo>
                    <a:cubicBezTo>
                      <a:pt x="3029" y="5347"/>
                      <a:pt x="2033" y="1"/>
                      <a:pt x="1832"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4"/>
              <p:cNvSpPr/>
              <p:nvPr/>
            </p:nvSpPr>
            <p:spPr>
              <a:xfrm>
                <a:off x="4571200" y="3242825"/>
                <a:ext cx="89275" cy="143650"/>
              </a:xfrm>
              <a:custGeom>
                <a:rect b="b" l="l" r="r" t="t"/>
                <a:pathLst>
                  <a:path extrusionOk="0" h="5746" w="3571">
                    <a:moveTo>
                      <a:pt x="1409" y="1"/>
                    </a:moveTo>
                    <a:cubicBezTo>
                      <a:pt x="1400" y="1"/>
                      <a:pt x="1390" y="2"/>
                      <a:pt x="1381" y="4"/>
                    </a:cubicBezTo>
                    <a:cubicBezTo>
                      <a:pt x="719" y="158"/>
                      <a:pt x="0" y="5746"/>
                      <a:pt x="1590" y="5746"/>
                    </a:cubicBezTo>
                    <a:cubicBezTo>
                      <a:pt x="1610" y="5746"/>
                      <a:pt x="1632" y="5745"/>
                      <a:pt x="1653" y="5743"/>
                    </a:cubicBezTo>
                    <a:cubicBezTo>
                      <a:pt x="3571" y="5571"/>
                      <a:pt x="2100" y="1"/>
                      <a:pt x="1409"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4"/>
              <p:cNvSpPr/>
              <p:nvPr/>
            </p:nvSpPr>
            <p:spPr>
              <a:xfrm>
                <a:off x="4661975" y="3335175"/>
                <a:ext cx="9575" cy="66125"/>
              </a:xfrm>
              <a:custGeom>
                <a:rect b="b" l="l" r="r" t="t"/>
                <a:pathLst>
                  <a:path extrusionOk="0" h="2645" w="383">
                    <a:moveTo>
                      <a:pt x="227" y="1"/>
                    </a:moveTo>
                    <a:lnTo>
                      <a:pt x="1" y="6"/>
                    </a:lnTo>
                    <a:lnTo>
                      <a:pt x="158" y="2644"/>
                    </a:lnTo>
                    <a:lnTo>
                      <a:pt x="383" y="2639"/>
                    </a:lnTo>
                    <a:lnTo>
                      <a:pt x="227"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4"/>
              <p:cNvSpPr/>
              <p:nvPr/>
            </p:nvSpPr>
            <p:spPr>
              <a:xfrm>
                <a:off x="4611925" y="3346175"/>
                <a:ext cx="9575" cy="66250"/>
              </a:xfrm>
              <a:custGeom>
                <a:rect b="b" l="l" r="r" t="t"/>
                <a:pathLst>
                  <a:path extrusionOk="0" h="2650" w="383">
                    <a:moveTo>
                      <a:pt x="221" y="1"/>
                    </a:moveTo>
                    <a:lnTo>
                      <a:pt x="1" y="12"/>
                    </a:lnTo>
                    <a:lnTo>
                      <a:pt x="157" y="2650"/>
                    </a:lnTo>
                    <a:lnTo>
                      <a:pt x="382" y="2639"/>
                    </a:lnTo>
                    <a:lnTo>
                      <a:pt x="221"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4"/>
              <p:cNvSpPr/>
              <p:nvPr/>
            </p:nvSpPr>
            <p:spPr>
              <a:xfrm>
                <a:off x="4864775" y="3333025"/>
                <a:ext cx="3775" cy="36475"/>
              </a:xfrm>
              <a:custGeom>
                <a:rect b="b" l="l" r="r" t="t"/>
                <a:pathLst>
                  <a:path extrusionOk="0" h="1459" w="151">
                    <a:moveTo>
                      <a:pt x="6" y="1"/>
                    </a:moveTo>
                    <a:lnTo>
                      <a:pt x="0" y="1458"/>
                    </a:lnTo>
                    <a:lnTo>
                      <a:pt x="145" y="1458"/>
                    </a:lnTo>
                    <a:lnTo>
                      <a:pt x="150" y="6"/>
                    </a:lnTo>
                    <a:lnTo>
                      <a:pt x="6"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4"/>
              <p:cNvSpPr/>
              <p:nvPr/>
            </p:nvSpPr>
            <p:spPr>
              <a:xfrm>
                <a:off x="4818325" y="3343125"/>
                <a:ext cx="3800" cy="36475"/>
              </a:xfrm>
              <a:custGeom>
                <a:rect b="b" l="l" r="r" t="t"/>
                <a:pathLst>
                  <a:path extrusionOk="0" h="1459" w="152">
                    <a:moveTo>
                      <a:pt x="6" y="1"/>
                    </a:moveTo>
                    <a:lnTo>
                      <a:pt x="0" y="1453"/>
                    </a:lnTo>
                    <a:lnTo>
                      <a:pt x="145" y="1459"/>
                    </a:lnTo>
                    <a:lnTo>
                      <a:pt x="152"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4"/>
              <p:cNvSpPr/>
              <p:nvPr/>
            </p:nvSpPr>
            <p:spPr>
              <a:xfrm>
                <a:off x="4767425" y="3339800"/>
                <a:ext cx="3650" cy="36475"/>
              </a:xfrm>
              <a:custGeom>
                <a:rect b="b" l="l" r="r" t="t"/>
                <a:pathLst>
                  <a:path extrusionOk="0" h="1459" w="146">
                    <a:moveTo>
                      <a:pt x="1" y="0"/>
                    </a:moveTo>
                    <a:lnTo>
                      <a:pt x="1" y="1458"/>
                    </a:lnTo>
                    <a:lnTo>
                      <a:pt x="140" y="1458"/>
                    </a:lnTo>
                    <a:lnTo>
                      <a:pt x="145" y="7"/>
                    </a:lnTo>
                    <a:lnTo>
                      <a:pt x="1" y="0"/>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4"/>
              <p:cNvSpPr/>
              <p:nvPr/>
            </p:nvSpPr>
            <p:spPr>
              <a:xfrm>
                <a:off x="4589050" y="3182875"/>
                <a:ext cx="120550" cy="181675"/>
              </a:xfrm>
              <a:custGeom>
                <a:rect b="b" l="l" r="r" t="t"/>
                <a:pathLst>
                  <a:path extrusionOk="0" h="7267" w="4822">
                    <a:moveTo>
                      <a:pt x="2672" y="0"/>
                    </a:moveTo>
                    <a:cubicBezTo>
                      <a:pt x="0" y="0"/>
                      <a:pt x="1929" y="7267"/>
                      <a:pt x="2960" y="7267"/>
                    </a:cubicBezTo>
                    <a:cubicBezTo>
                      <a:pt x="2975" y="7267"/>
                      <a:pt x="2990" y="7265"/>
                      <a:pt x="3005" y="7262"/>
                    </a:cubicBezTo>
                    <a:cubicBezTo>
                      <a:pt x="4255" y="6990"/>
                      <a:pt x="4821" y="3866"/>
                      <a:pt x="4699" y="2987"/>
                    </a:cubicBezTo>
                    <a:cubicBezTo>
                      <a:pt x="4491" y="1470"/>
                      <a:pt x="3393" y="58"/>
                      <a:pt x="2814" y="7"/>
                    </a:cubicBezTo>
                    <a:cubicBezTo>
                      <a:pt x="2765" y="3"/>
                      <a:pt x="2718" y="0"/>
                      <a:pt x="2672"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4"/>
              <p:cNvSpPr/>
              <p:nvPr/>
            </p:nvSpPr>
            <p:spPr>
              <a:xfrm>
                <a:off x="4826200" y="3194225"/>
                <a:ext cx="77050" cy="148750"/>
              </a:xfrm>
              <a:custGeom>
                <a:rect b="b" l="l" r="r" t="t"/>
                <a:pathLst>
                  <a:path extrusionOk="0" h="5950" w="3082">
                    <a:moveTo>
                      <a:pt x="1445" y="0"/>
                    </a:moveTo>
                    <a:cubicBezTo>
                      <a:pt x="0" y="0"/>
                      <a:pt x="172" y="5670"/>
                      <a:pt x="681" y="5807"/>
                    </a:cubicBezTo>
                    <a:cubicBezTo>
                      <a:pt x="1005" y="5895"/>
                      <a:pt x="1258" y="5949"/>
                      <a:pt x="1526" y="5949"/>
                    </a:cubicBezTo>
                    <a:cubicBezTo>
                      <a:pt x="1784" y="5949"/>
                      <a:pt x="2057" y="5899"/>
                      <a:pt x="2422" y="5783"/>
                    </a:cubicBezTo>
                    <a:cubicBezTo>
                      <a:pt x="3082" y="5569"/>
                      <a:pt x="3065" y="635"/>
                      <a:pt x="1717" y="61"/>
                    </a:cubicBezTo>
                    <a:cubicBezTo>
                      <a:pt x="1621" y="20"/>
                      <a:pt x="1530" y="0"/>
                      <a:pt x="1445"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4"/>
              <p:cNvSpPr/>
              <p:nvPr/>
            </p:nvSpPr>
            <p:spPr>
              <a:xfrm>
                <a:off x="4786175" y="3232375"/>
                <a:ext cx="60400" cy="123600"/>
              </a:xfrm>
              <a:custGeom>
                <a:rect b="b" l="l" r="r" t="t"/>
                <a:pathLst>
                  <a:path extrusionOk="0" h="4944" w="2416">
                    <a:moveTo>
                      <a:pt x="1132" y="1"/>
                    </a:moveTo>
                    <a:cubicBezTo>
                      <a:pt x="0" y="1"/>
                      <a:pt x="135" y="4710"/>
                      <a:pt x="535" y="4825"/>
                    </a:cubicBezTo>
                    <a:cubicBezTo>
                      <a:pt x="788" y="4898"/>
                      <a:pt x="985" y="4943"/>
                      <a:pt x="1195" y="4943"/>
                    </a:cubicBezTo>
                    <a:cubicBezTo>
                      <a:pt x="1398" y="4943"/>
                      <a:pt x="1613" y="4901"/>
                      <a:pt x="1900" y="4801"/>
                    </a:cubicBezTo>
                    <a:cubicBezTo>
                      <a:pt x="2415" y="4628"/>
                      <a:pt x="2397" y="526"/>
                      <a:pt x="1345" y="51"/>
                    </a:cubicBezTo>
                    <a:cubicBezTo>
                      <a:pt x="1269" y="17"/>
                      <a:pt x="1199" y="1"/>
                      <a:pt x="1132"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4"/>
              <p:cNvSpPr/>
              <p:nvPr/>
            </p:nvSpPr>
            <p:spPr>
              <a:xfrm>
                <a:off x="4730400" y="3200625"/>
                <a:ext cx="71450" cy="152100"/>
              </a:xfrm>
              <a:custGeom>
                <a:rect b="b" l="l" r="r" t="t"/>
                <a:pathLst>
                  <a:path extrusionOk="0" h="6084" w="2858">
                    <a:moveTo>
                      <a:pt x="1188" y="1"/>
                    </a:moveTo>
                    <a:cubicBezTo>
                      <a:pt x="1178" y="1"/>
                      <a:pt x="1167" y="1"/>
                      <a:pt x="1157" y="2"/>
                    </a:cubicBezTo>
                    <a:cubicBezTo>
                      <a:pt x="0" y="106"/>
                      <a:pt x="481" y="5810"/>
                      <a:pt x="845" y="5944"/>
                    </a:cubicBezTo>
                    <a:cubicBezTo>
                      <a:pt x="1080" y="6029"/>
                      <a:pt x="1270" y="6084"/>
                      <a:pt x="1476" y="6084"/>
                    </a:cubicBezTo>
                    <a:cubicBezTo>
                      <a:pt x="1690" y="6084"/>
                      <a:pt x="1921" y="6025"/>
                      <a:pt x="2239" y="5880"/>
                    </a:cubicBezTo>
                    <a:cubicBezTo>
                      <a:pt x="2858" y="5605"/>
                      <a:pt x="2318" y="1"/>
                      <a:pt x="1188"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4"/>
              <p:cNvSpPr/>
              <p:nvPr/>
            </p:nvSpPr>
            <p:spPr>
              <a:xfrm>
                <a:off x="1586775" y="2882825"/>
                <a:ext cx="289000" cy="536150"/>
              </a:xfrm>
              <a:custGeom>
                <a:rect b="b" l="l" r="r" t="t"/>
                <a:pathLst>
                  <a:path extrusionOk="0" h="21446" w="11560">
                    <a:moveTo>
                      <a:pt x="7471" y="0"/>
                    </a:moveTo>
                    <a:cubicBezTo>
                      <a:pt x="7455" y="0"/>
                      <a:pt x="7439" y="2"/>
                      <a:pt x="7423" y="4"/>
                    </a:cubicBezTo>
                    <a:cubicBezTo>
                      <a:pt x="5948" y="229"/>
                      <a:pt x="5936" y="10990"/>
                      <a:pt x="5960" y="13854"/>
                    </a:cubicBezTo>
                    <a:cubicBezTo>
                      <a:pt x="5921" y="11662"/>
                      <a:pt x="5687" y="5066"/>
                      <a:pt x="4291" y="5066"/>
                    </a:cubicBezTo>
                    <a:cubicBezTo>
                      <a:pt x="4229" y="5066"/>
                      <a:pt x="4164" y="5079"/>
                      <a:pt x="4096" y="5107"/>
                    </a:cubicBezTo>
                    <a:cubicBezTo>
                      <a:pt x="2234" y="5876"/>
                      <a:pt x="4589" y="14936"/>
                      <a:pt x="4589" y="14936"/>
                    </a:cubicBezTo>
                    <a:cubicBezTo>
                      <a:pt x="4589" y="14936"/>
                      <a:pt x="3193" y="13838"/>
                      <a:pt x="1931" y="13838"/>
                    </a:cubicBezTo>
                    <a:cubicBezTo>
                      <a:pt x="1641" y="13838"/>
                      <a:pt x="1357" y="13896"/>
                      <a:pt x="1100" y="14039"/>
                    </a:cubicBezTo>
                    <a:cubicBezTo>
                      <a:pt x="0" y="14653"/>
                      <a:pt x="1575" y="17037"/>
                      <a:pt x="2263" y="17985"/>
                    </a:cubicBezTo>
                    <a:cubicBezTo>
                      <a:pt x="2171" y="17930"/>
                      <a:pt x="2054" y="17891"/>
                      <a:pt x="1903" y="17891"/>
                    </a:cubicBezTo>
                    <a:cubicBezTo>
                      <a:pt x="1771" y="17891"/>
                      <a:pt x="1613" y="17921"/>
                      <a:pt x="1423" y="17996"/>
                    </a:cubicBezTo>
                    <a:cubicBezTo>
                      <a:pt x="446" y="18378"/>
                      <a:pt x="857" y="19911"/>
                      <a:pt x="1262" y="21445"/>
                    </a:cubicBezTo>
                    <a:lnTo>
                      <a:pt x="11559" y="17742"/>
                    </a:lnTo>
                    <a:cubicBezTo>
                      <a:pt x="11559" y="17742"/>
                      <a:pt x="10750" y="8554"/>
                      <a:pt x="9778" y="8428"/>
                    </a:cubicBezTo>
                    <a:cubicBezTo>
                      <a:pt x="9765" y="8426"/>
                      <a:pt x="9753" y="8426"/>
                      <a:pt x="9740" y="8426"/>
                    </a:cubicBezTo>
                    <a:cubicBezTo>
                      <a:pt x="8929" y="8426"/>
                      <a:pt x="8760" y="11983"/>
                      <a:pt x="8731" y="12923"/>
                    </a:cubicBezTo>
                    <a:cubicBezTo>
                      <a:pt x="8771" y="11205"/>
                      <a:pt x="8993" y="0"/>
                      <a:pt x="7471"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4"/>
              <p:cNvSpPr/>
              <p:nvPr/>
            </p:nvSpPr>
            <p:spPr>
              <a:xfrm>
                <a:off x="1847425" y="3165550"/>
                <a:ext cx="1165750" cy="356375"/>
              </a:xfrm>
              <a:custGeom>
                <a:rect b="b" l="l" r="r" t="t"/>
                <a:pathLst>
                  <a:path extrusionOk="0" h="14255" w="46630">
                    <a:moveTo>
                      <a:pt x="46" y="0"/>
                    </a:moveTo>
                    <a:lnTo>
                      <a:pt x="0" y="9111"/>
                    </a:lnTo>
                    <a:lnTo>
                      <a:pt x="46630" y="14254"/>
                    </a:lnTo>
                    <a:lnTo>
                      <a:pt x="46630" y="0"/>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4"/>
              <p:cNvSpPr/>
              <p:nvPr/>
            </p:nvSpPr>
            <p:spPr>
              <a:xfrm>
                <a:off x="2522850" y="3195175"/>
                <a:ext cx="264850" cy="250250"/>
              </a:xfrm>
              <a:custGeom>
                <a:rect b="b" l="l" r="r" t="t"/>
                <a:pathLst>
                  <a:path extrusionOk="0" h="10010" w="10594">
                    <a:moveTo>
                      <a:pt x="0" y="1"/>
                    </a:moveTo>
                    <a:lnTo>
                      <a:pt x="0" y="8962"/>
                    </a:lnTo>
                    <a:lnTo>
                      <a:pt x="10593" y="10009"/>
                    </a:lnTo>
                    <a:lnTo>
                      <a:pt x="10593" y="1"/>
                    </a:ln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4"/>
              <p:cNvSpPr/>
              <p:nvPr/>
            </p:nvSpPr>
            <p:spPr>
              <a:xfrm>
                <a:off x="2682375" y="3195175"/>
                <a:ext cx="2350" cy="250250"/>
              </a:xfrm>
              <a:custGeom>
                <a:rect b="b" l="l" r="r" t="t"/>
                <a:pathLst>
                  <a:path extrusionOk="0" h="10010" w="94">
                    <a:moveTo>
                      <a:pt x="1" y="1"/>
                    </a:moveTo>
                    <a:lnTo>
                      <a:pt x="1" y="10009"/>
                    </a:lnTo>
                    <a:lnTo>
                      <a:pt x="94" y="10009"/>
                    </a:lnTo>
                    <a:lnTo>
                      <a:pt x="94"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4"/>
              <p:cNvSpPr/>
              <p:nvPr/>
            </p:nvSpPr>
            <p:spPr>
              <a:xfrm>
                <a:off x="2738800" y="3195175"/>
                <a:ext cx="2350" cy="250250"/>
              </a:xfrm>
              <a:custGeom>
                <a:rect b="b" l="l" r="r" t="t"/>
                <a:pathLst>
                  <a:path extrusionOk="0" h="10010" w="94">
                    <a:moveTo>
                      <a:pt x="0" y="1"/>
                    </a:moveTo>
                    <a:lnTo>
                      <a:pt x="0" y="10009"/>
                    </a:lnTo>
                    <a:lnTo>
                      <a:pt x="93" y="10009"/>
                    </a:lnTo>
                    <a:lnTo>
                      <a:pt x="93"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4"/>
              <p:cNvSpPr/>
              <p:nvPr/>
            </p:nvSpPr>
            <p:spPr>
              <a:xfrm>
                <a:off x="2625975" y="3195175"/>
                <a:ext cx="2350" cy="250250"/>
              </a:xfrm>
              <a:custGeom>
                <a:rect b="b" l="l" r="r" t="t"/>
                <a:pathLst>
                  <a:path extrusionOk="0" h="10010" w="94">
                    <a:moveTo>
                      <a:pt x="1" y="1"/>
                    </a:moveTo>
                    <a:lnTo>
                      <a:pt x="1" y="10009"/>
                    </a:lnTo>
                    <a:lnTo>
                      <a:pt x="94" y="10009"/>
                    </a:lnTo>
                    <a:lnTo>
                      <a:pt x="94"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4"/>
              <p:cNvSpPr/>
              <p:nvPr/>
            </p:nvSpPr>
            <p:spPr>
              <a:xfrm>
                <a:off x="2569575" y="3195175"/>
                <a:ext cx="2350" cy="250250"/>
              </a:xfrm>
              <a:custGeom>
                <a:rect b="b" l="l" r="r" t="t"/>
                <a:pathLst>
                  <a:path extrusionOk="0" h="10010" w="94">
                    <a:moveTo>
                      <a:pt x="0" y="1"/>
                    </a:moveTo>
                    <a:lnTo>
                      <a:pt x="0" y="10009"/>
                    </a:lnTo>
                    <a:lnTo>
                      <a:pt x="93" y="10009"/>
                    </a:lnTo>
                    <a:lnTo>
                      <a:pt x="93"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4"/>
              <p:cNvSpPr/>
              <p:nvPr/>
            </p:nvSpPr>
            <p:spPr>
              <a:xfrm>
                <a:off x="1848575" y="3171900"/>
                <a:ext cx="1164600" cy="32550"/>
              </a:xfrm>
              <a:custGeom>
                <a:rect b="b" l="l" r="r" t="t"/>
                <a:pathLst>
                  <a:path extrusionOk="0" h="1302" w="46584">
                    <a:moveTo>
                      <a:pt x="0" y="0"/>
                    </a:moveTo>
                    <a:lnTo>
                      <a:pt x="0" y="1301"/>
                    </a:lnTo>
                    <a:lnTo>
                      <a:pt x="46584" y="1301"/>
                    </a:lnTo>
                    <a:lnTo>
                      <a:pt x="46584" y="0"/>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4"/>
              <p:cNvSpPr/>
              <p:nvPr/>
            </p:nvSpPr>
            <p:spPr>
              <a:xfrm>
                <a:off x="2518650" y="3177250"/>
                <a:ext cx="13625" cy="226950"/>
              </a:xfrm>
              <a:custGeom>
                <a:rect b="b" l="l" r="r" t="t"/>
                <a:pathLst>
                  <a:path extrusionOk="0" h="9078" w="545">
                    <a:moveTo>
                      <a:pt x="0" y="0"/>
                    </a:moveTo>
                    <a:lnTo>
                      <a:pt x="0" y="9078"/>
                    </a:lnTo>
                    <a:lnTo>
                      <a:pt x="545" y="9078"/>
                    </a:lnTo>
                    <a:lnTo>
                      <a:pt x="5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4"/>
              <p:cNvSpPr/>
              <p:nvPr/>
            </p:nvSpPr>
            <p:spPr>
              <a:xfrm>
                <a:off x="1847425" y="3222225"/>
                <a:ext cx="578525" cy="299700"/>
              </a:xfrm>
              <a:custGeom>
                <a:rect b="b" l="l" r="r" t="t"/>
                <a:pathLst>
                  <a:path extrusionOk="0" h="11988" w="23141">
                    <a:moveTo>
                      <a:pt x="23" y="1"/>
                    </a:moveTo>
                    <a:lnTo>
                      <a:pt x="0" y="7661"/>
                    </a:lnTo>
                    <a:lnTo>
                      <a:pt x="23141" y="11987"/>
                    </a:lnTo>
                    <a:lnTo>
                      <a:pt x="23141"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4"/>
              <p:cNvSpPr/>
              <p:nvPr/>
            </p:nvSpPr>
            <p:spPr>
              <a:xfrm>
                <a:off x="2334975" y="3259675"/>
                <a:ext cx="38050" cy="75675"/>
              </a:xfrm>
              <a:custGeom>
                <a:rect b="b" l="l" r="r" t="t"/>
                <a:pathLst>
                  <a:path extrusionOk="0" h="3027" w="1522">
                    <a:moveTo>
                      <a:pt x="1" y="1"/>
                    </a:moveTo>
                    <a:lnTo>
                      <a:pt x="1" y="3026"/>
                    </a:lnTo>
                    <a:lnTo>
                      <a:pt x="1521" y="3026"/>
                    </a:lnTo>
                    <a:lnTo>
                      <a:pt x="1521"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4"/>
              <p:cNvSpPr/>
              <p:nvPr/>
            </p:nvSpPr>
            <p:spPr>
              <a:xfrm>
                <a:off x="2339600" y="3264300"/>
                <a:ext cx="28800" cy="66425"/>
              </a:xfrm>
              <a:custGeom>
                <a:rect b="b" l="l" r="r" t="t"/>
                <a:pathLst>
                  <a:path extrusionOk="0" h="2657" w="1152">
                    <a:moveTo>
                      <a:pt x="1" y="0"/>
                    </a:moveTo>
                    <a:lnTo>
                      <a:pt x="1" y="2657"/>
                    </a:lnTo>
                    <a:lnTo>
                      <a:pt x="1152" y="2657"/>
                    </a:lnTo>
                    <a:lnTo>
                      <a:pt x="115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4"/>
              <p:cNvSpPr/>
              <p:nvPr/>
            </p:nvSpPr>
            <p:spPr>
              <a:xfrm>
                <a:off x="2272775" y="3259675"/>
                <a:ext cx="37950" cy="75675"/>
              </a:xfrm>
              <a:custGeom>
                <a:rect b="b" l="l" r="r" t="t"/>
                <a:pathLst>
                  <a:path extrusionOk="0" h="3027" w="1518">
                    <a:moveTo>
                      <a:pt x="1" y="1"/>
                    </a:moveTo>
                    <a:lnTo>
                      <a:pt x="1" y="3026"/>
                    </a:lnTo>
                    <a:lnTo>
                      <a:pt x="1517" y="3026"/>
                    </a:lnTo>
                    <a:lnTo>
                      <a:pt x="1517"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4"/>
              <p:cNvSpPr/>
              <p:nvPr/>
            </p:nvSpPr>
            <p:spPr>
              <a:xfrm>
                <a:off x="2210450" y="3259675"/>
                <a:ext cx="38050" cy="75675"/>
              </a:xfrm>
              <a:custGeom>
                <a:rect b="b" l="l" r="r" t="t"/>
                <a:pathLst>
                  <a:path extrusionOk="0" h="3027" w="1522">
                    <a:moveTo>
                      <a:pt x="0" y="1"/>
                    </a:moveTo>
                    <a:lnTo>
                      <a:pt x="0" y="3026"/>
                    </a:lnTo>
                    <a:lnTo>
                      <a:pt x="1522" y="3026"/>
                    </a:lnTo>
                    <a:lnTo>
                      <a:pt x="1522"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4"/>
              <p:cNvSpPr/>
              <p:nvPr/>
            </p:nvSpPr>
            <p:spPr>
              <a:xfrm>
                <a:off x="2806200" y="3235525"/>
                <a:ext cx="205825" cy="275250"/>
              </a:xfrm>
              <a:custGeom>
                <a:rect b="b" l="l" r="r" t="t"/>
                <a:pathLst>
                  <a:path extrusionOk="0" h="11010" w="8233">
                    <a:moveTo>
                      <a:pt x="1" y="0"/>
                    </a:moveTo>
                    <a:lnTo>
                      <a:pt x="1" y="11010"/>
                    </a:lnTo>
                    <a:lnTo>
                      <a:pt x="8233" y="11010"/>
                    </a:lnTo>
                    <a:lnTo>
                      <a:pt x="8233" y="0"/>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4"/>
              <p:cNvSpPr/>
              <p:nvPr/>
            </p:nvSpPr>
            <p:spPr>
              <a:xfrm>
                <a:off x="2812425" y="3242325"/>
                <a:ext cx="203075" cy="275125"/>
              </a:xfrm>
              <a:custGeom>
                <a:rect b="b" l="l" r="r" t="t"/>
                <a:pathLst>
                  <a:path extrusionOk="0" h="11005" w="8123">
                    <a:moveTo>
                      <a:pt x="0" y="0"/>
                    </a:moveTo>
                    <a:lnTo>
                      <a:pt x="0" y="11004"/>
                    </a:lnTo>
                    <a:lnTo>
                      <a:pt x="8123" y="11004"/>
                    </a:lnTo>
                    <a:lnTo>
                      <a:pt x="80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4"/>
              <p:cNvSpPr/>
              <p:nvPr/>
            </p:nvSpPr>
            <p:spPr>
              <a:xfrm>
                <a:off x="2812425" y="3242325"/>
                <a:ext cx="201900" cy="275125"/>
              </a:xfrm>
              <a:custGeom>
                <a:rect b="b" l="l" r="r" t="t"/>
                <a:pathLst>
                  <a:path extrusionOk="0" h="11005" w="8076">
                    <a:moveTo>
                      <a:pt x="0" y="0"/>
                    </a:moveTo>
                    <a:lnTo>
                      <a:pt x="0" y="11004"/>
                    </a:lnTo>
                    <a:lnTo>
                      <a:pt x="1221" y="11004"/>
                    </a:lnTo>
                    <a:lnTo>
                      <a:pt x="1221" y="1678"/>
                    </a:lnTo>
                    <a:lnTo>
                      <a:pt x="8076" y="1678"/>
                    </a:lnTo>
                    <a:lnTo>
                      <a:pt x="807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4"/>
              <p:cNvSpPr/>
              <p:nvPr/>
            </p:nvSpPr>
            <p:spPr>
              <a:xfrm>
                <a:off x="2933050" y="3238725"/>
                <a:ext cx="5500" cy="220575"/>
              </a:xfrm>
              <a:custGeom>
                <a:rect b="b" l="l" r="r" t="t"/>
                <a:pathLst>
                  <a:path extrusionOk="0" h="8823" w="220">
                    <a:moveTo>
                      <a:pt x="0" y="0"/>
                    </a:moveTo>
                    <a:lnTo>
                      <a:pt x="0" y="8822"/>
                    </a:lnTo>
                    <a:lnTo>
                      <a:pt x="220" y="8822"/>
                    </a:lnTo>
                    <a:lnTo>
                      <a:pt x="220" y="0"/>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4"/>
              <p:cNvSpPr/>
              <p:nvPr/>
            </p:nvSpPr>
            <p:spPr>
              <a:xfrm>
                <a:off x="3142900" y="3383400"/>
                <a:ext cx="3103125" cy="235150"/>
              </a:xfrm>
              <a:custGeom>
                <a:rect b="b" l="l" r="r" t="t"/>
                <a:pathLst>
                  <a:path extrusionOk="0" h="9406" w="124125">
                    <a:moveTo>
                      <a:pt x="55489" y="1"/>
                    </a:moveTo>
                    <a:cubicBezTo>
                      <a:pt x="53412" y="1"/>
                      <a:pt x="51349" y="20"/>
                      <a:pt x="49314" y="61"/>
                    </a:cubicBezTo>
                    <a:cubicBezTo>
                      <a:pt x="27909" y="490"/>
                      <a:pt x="7059" y="1387"/>
                      <a:pt x="1" y="3278"/>
                    </a:cubicBezTo>
                    <a:lnTo>
                      <a:pt x="101296" y="9406"/>
                    </a:lnTo>
                    <a:cubicBezTo>
                      <a:pt x="101296" y="9406"/>
                      <a:pt x="124124" y="6565"/>
                      <a:pt x="107510" y="3238"/>
                    </a:cubicBezTo>
                    <a:cubicBezTo>
                      <a:pt x="103073" y="2352"/>
                      <a:pt x="78477" y="1"/>
                      <a:pt x="55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4"/>
              <p:cNvSpPr/>
              <p:nvPr/>
            </p:nvSpPr>
            <p:spPr>
              <a:xfrm>
                <a:off x="2833650" y="3320925"/>
                <a:ext cx="1399950" cy="245850"/>
              </a:xfrm>
              <a:custGeom>
                <a:rect b="b" l="l" r="r" t="t"/>
                <a:pathLst>
                  <a:path extrusionOk="0" h="9834" w="55998">
                    <a:moveTo>
                      <a:pt x="36487" y="0"/>
                    </a:moveTo>
                    <a:cubicBezTo>
                      <a:pt x="36349" y="0"/>
                      <a:pt x="36211" y="1"/>
                      <a:pt x="36072" y="4"/>
                    </a:cubicBezTo>
                    <a:cubicBezTo>
                      <a:pt x="29906" y="130"/>
                      <a:pt x="5590" y="5777"/>
                      <a:pt x="1" y="7681"/>
                    </a:cubicBezTo>
                    <a:lnTo>
                      <a:pt x="55997" y="9833"/>
                    </a:lnTo>
                    <a:cubicBezTo>
                      <a:pt x="55997" y="9833"/>
                      <a:pt x="48159" y="0"/>
                      <a:pt x="36487"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4"/>
              <p:cNvSpPr/>
              <p:nvPr/>
            </p:nvSpPr>
            <p:spPr>
              <a:xfrm>
                <a:off x="3711325" y="3321750"/>
                <a:ext cx="522275" cy="245025"/>
              </a:xfrm>
              <a:custGeom>
                <a:rect b="b" l="l" r="r" t="t"/>
                <a:pathLst>
                  <a:path extrusionOk="0" h="9801" w="20891">
                    <a:moveTo>
                      <a:pt x="2395" y="0"/>
                    </a:moveTo>
                    <a:cubicBezTo>
                      <a:pt x="4449" y="1146"/>
                      <a:pt x="5640" y="2500"/>
                      <a:pt x="5640" y="3951"/>
                    </a:cubicBezTo>
                    <a:cubicBezTo>
                      <a:pt x="5640" y="5894"/>
                      <a:pt x="3506" y="7665"/>
                      <a:pt x="0" y="8996"/>
                    </a:cubicBezTo>
                    <a:lnTo>
                      <a:pt x="20890" y="9800"/>
                    </a:lnTo>
                    <a:cubicBezTo>
                      <a:pt x="20890" y="9800"/>
                      <a:pt x="13503" y="538"/>
                      <a:pt x="2395"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4"/>
              <p:cNvSpPr/>
              <p:nvPr/>
            </p:nvSpPr>
            <p:spPr>
              <a:xfrm>
                <a:off x="2833650" y="3508600"/>
                <a:ext cx="21875" cy="5225"/>
              </a:xfrm>
              <a:custGeom>
                <a:rect b="b" l="l" r="r" t="t"/>
                <a:pathLst>
                  <a:path extrusionOk="0" h="209" w="875">
                    <a:moveTo>
                      <a:pt x="540" y="0"/>
                    </a:moveTo>
                    <a:cubicBezTo>
                      <a:pt x="342" y="64"/>
                      <a:pt x="163" y="121"/>
                      <a:pt x="1" y="174"/>
                    </a:cubicBezTo>
                    <a:lnTo>
                      <a:pt x="874" y="209"/>
                    </a:lnTo>
                    <a:cubicBezTo>
                      <a:pt x="759" y="139"/>
                      <a:pt x="644" y="70"/>
                      <a:pt x="540"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4"/>
              <p:cNvSpPr/>
              <p:nvPr/>
            </p:nvSpPr>
            <p:spPr>
              <a:xfrm>
                <a:off x="838575" y="3331175"/>
                <a:ext cx="2683425" cy="338650"/>
              </a:xfrm>
              <a:custGeom>
                <a:rect b="b" l="l" r="r" t="t"/>
                <a:pathLst>
                  <a:path extrusionOk="0" h="13546" w="107337">
                    <a:moveTo>
                      <a:pt x="39432" y="0"/>
                    </a:moveTo>
                    <a:cubicBezTo>
                      <a:pt x="37459" y="0"/>
                      <a:pt x="35912" y="109"/>
                      <a:pt x="34916" y="352"/>
                    </a:cubicBezTo>
                    <a:cubicBezTo>
                      <a:pt x="25138" y="2740"/>
                      <a:pt x="1" y="9180"/>
                      <a:pt x="1" y="9180"/>
                    </a:cubicBezTo>
                    <a:cubicBezTo>
                      <a:pt x="1" y="9180"/>
                      <a:pt x="17034" y="13545"/>
                      <a:pt x="44322" y="13545"/>
                    </a:cubicBezTo>
                    <a:cubicBezTo>
                      <a:pt x="48291" y="13545"/>
                      <a:pt x="52477" y="13453"/>
                      <a:pt x="56859" y="13242"/>
                    </a:cubicBezTo>
                    <a:cubicBezTo>
                      <a:pt x="91376" y="11570"/>
                      <a:pt x="107336" y="8468"/>
                      <a:pt x="107336" y="8468"/>
                    </a:cubicBezTo>
                    <a:cubicBezTo>
                      <a:pt x="107336" y="8468"/>
                      <a:pt x="56815" y="0"/>
                      <a:pt x="39432"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4"/>
              <p:cNvSpPr/>
              <p:nvPr/>
            </p:nvSpPr>
            <p:spPr>
              <a:xfrm>
                <a:off x="838575" y="3331175"/>
                <a:ext cx="1649000" cy="338650"/>
              </a:xfrm>
              <a:custGeom>
                <a:rect b="b" l="l" r="r" t="t"/>
                <a:pathLst>
                  <a:path extrusionOk="0" h="13546" w="65960">
                    <a:moveTo>
                      <a:pt x="39432" y="0"/>
                    </a:moveTo>
                    <a:cubicBezTo>
                      <a:pt x="37458" y="0"/>
                      <a:pt x="35912" y="109"/>
                      <a:pt x="34916" y="352"/>
                    </a:cubicBezTo>
                    <a:cubicBezTo>
                      <a:pt x="25138" y="2740"/>
                      <a:pt x="1" y="9180"/>
                      <a:pt x="1" y="9180"/>
                    </a:cubicBezTo>
                    <a:cubicBezTo>
                      <a:pt x="1" y="9180"/>
                      <a:pt x="17034" y="13545"/>
                      <a:pt x="44322" y="13545"/>
                    </a:cubicBezTo>
                    <a:cubicBezTo>
                      <a:pt x="48291" y="13545"/>
                      <a:pt x="52477" y="13453"/>
                      <a:pt x="56859" y="13242"/>
                    </a:cubicBezTo>
                    <a:cubicBezTo>
                      <a:pt x="58885" y="13143"/>
                      <a:pt x="60840" y="13039"/>
                      <a:pt x="62731" y="12929"/>
                    </a:cubicBezTo>
                    <a:cubicBezTo>
                      <a:pt x="64803" y="11523"/>
                      <a:pt x="65959" y="9967"/>
                      <a:pt x="65959" y="8329"/>
                    </a:cubicBezTo>
                    <a:cubicBezTo>
                      <a:pt x="65959" y="5733"/>
                      <a:pt x="63073" y="3337"/>
                      <a:pt x="58207" y="1416"/>
                    </a:cubicBezTo>
                    <a:cubicBezTo>
                      <a:pt x="50693" y="571"/>
                      <a:pt x="43945" y="0"/>
                      <a:pt x="39432"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4"/>
              <p:cNvSpPr/>
              <p:nvPr/>
            </p:nvSpPr>
            <p:spPr>
              <a:xfrm>
                <a:off x="763825" y="3519875"/>
                <a:ext cx="3320978" cy="547900"/>
              </a:xfrm>
              <a:custGeom>
                <a:rect b="b" l="l" r="r" t="t"/>
                <a:pathLst>
                  <a:path extrusionOk="0" h="21916" w="112566">
                    <a:moveTo>
                      <a:pt x="112566" y="1"/>
                    </a:moveTo>
                    <a:lnTo>
                      <a:pt x="0" y="920"/>
                    </a:lnTo>
                    <a:lnTo>
                      <a:pt x="38305" y="21915"/>
                    </a:lnTo>
                    <a:lnTo>
                      <a:pt x="1125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4"/>
              <p:cNvSpPr/>
              <p:nvPr/>
            </p:nvSpPr>
            <p:spPr>
              <a:xfrm>
                <a:off x="461663" y="3555325"/>
                <a:ext cx="2693075" cy="526050"/>
              </a:xfrm>
              <a:custGeom>
                <a:rect b="b" l="l" r="r" t="t"/>
                <a:pathLst>
                  <a:path extrusionOk="0" h="21042" w="107723">
                    <a:moveTo>
                      <a:pt x="107723" y="0"/>
                    </a:moveTo>
                    <a:lnTo>
                      <a:pt x="0" y="46"/>
                    </a:lnTo>
                    <a:lnTo>
                      <a:pt x="38305" y="21041"/>
                    </a:lnTo>
                    <a:lnTo>
                      <a:pt x="10772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4"/>
              <p:cNvSpPr/>
              <p:nvPr/>
            </p:nvSpPr>
            <p:spPr>
              <a:xfrm>
                <a:off x="763825" y="3542850"/>
                <a:ext cx="5225" cy="2800"/>
              </a:xfrm>
              <a:custGeom>
                <a:rect b="b" l="l" r="r" t="t"/>
                <a:pathLst>
                  <a:path extrusionOk="0" h="112" w="209">
                    <a:moveTo>
                      <a:pt x="0" y="1"/>
                    </a:moveTo>
                    <a:lnTo>
                      <a:pt x="208" y="112"/>
                    </a:lnTo>
                    <a:cubicBezTo>
                      <a:pt x="150" y="77"/>
                      <a:pt x="99" y="36"/>
                      <a:pt x="40"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4"/>
              <p:cNvSpPr/>
              <p:nvPr/>
            </p:nvSpPr>
            <p:spPr>
              <a:xfrm>
                <a:off x="861275" y="3596250"/>
                <a:ext cx="2783075" cy="479925"/>
              </a:xfrm>
              <a:custGeom>
                <a:rect b="b" l="l" r="r" t="t"/>
                <a:pathLst>
                  <a:path extrusionOk="0" h="19197" w="111323">
                    <a:moveTo>
                      <a:pt x="1" y="0"/>
                    </a:moveTo>
                    <a:lnTo>
                      <a:pt x="737" y="19196"/>
                    </a:lnTo>
                    <a:lnTo>
                      <a:pt x="111323" y="9234"/>
                    </a:lnTo>
                    <a:cubicBezTo>
                      <a:pt x="111266" y="9231"/>
                      <a:pt x="111168" y="9230"/>
                      <a:pt x="111029" y="9230"/>
                    </a:cubicBezTo>
                    <a:cubicBezTo>
                      <a:pt x="106550" y="9230"/>
                      <a:pt x="60379" y="10665"/>
                      <a:pt x="54864" y="10665"/>
                    </a:cubicBezTo>
                    <a:cubicBezTo>
                      <a:pt x="54626" y="10665"/>
                      <a:pt x="54464" y="10663"/>
                      <a:pt x="54384" y="10657"/>
                    </a:cubicBezTo>
                    <a:cubicBezTo>
                      <a:pt x="30745" y="8996"/>
                      <a:pt x="10328" y="4802"/>
                      <a:pt x="1"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4"/>
              <p:cNvSpPr/>
              <p:nvPr/>
            </p:nvSpPr>
            <p:spPr>
              <a:xfrm>
                <a:off x="1429000" y="3762938"/>
                <a:ext cx="2283500" cy="586925"/>
              </a:xfrm>
              <a:custGeom>
                <a:rect b="b" l="l" r="r" t="t"/>
                <a:pathLst>
                  <a:path extrusionOk="0" h="23477" w="91340">
                    <a:moveTo>
                      <a:pt x="1" y="0"/>
                    </a:moveTo>
                    <a:lnTo>
                      <a:pt x="1" y="0"/>
                    </a:lnTo>
                    <a:cubicBezTo>
                      <a:pt x="110" y="17"/>
                      <a:pt x="226" y="29"/>
                      <a:pt x="335" y="41"/>
                    </a:cubicBezTo>
                    <a:cubicBezTo>
                      <a:pt x="16414" y="2211"/>
                      <a:pt x="30986" y="19346"/>
                      <a:pt x="38623" y="23477"/>
                    </a:cubicBezTo>
                    <a:lnTo>
                      <a:pt x="91339" y="16865"/>
                    </a:lnTo>
                    <a:lnTo>
                      <a:pt x="75216" y="104"/>
                    </a:lnTo>
                    <a:lnTo>
                      <a:pt x="1"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4"/>
              <p:cNvSpPr/>
              <p:nvPr/>
            </p:nvSpPr>
            <p:spPr>
              <a:xfrm>
                <a:off x="2874575" y="3484575"/>
                <a:ext cx="3320850" cy="479500"/>
              </a:xfrm>
              <a:custGeom>
                <a:rect b="b" l="l" r="r" t="t"/>
                <a:pathLst>
                  <a:path extrusionOk="0" h="19180" w="132834">
                    <a:moveTo>
                      <a:pt x="132833" y="1"/>
                    </a:moveTo>
                    <a:lnTo>
                      <a:pt x="27303" y="1424"/>
                    </a:lnTo>
                    <a:lnTo>
                      <a:pt x="1" y="11925"/>
                    </a:lnTo>
                    <a:lnTo>
                      <a:pt x="47233" y="19180"/>
                    </a:lnTo>
                    <a:lnTo>
                      <a:pt x="126059" y="6122"/>
                    </a:lnTo>
                    <a:lnTo>
                      <a:pt x="1328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4"/>
              <p:cNvSpPr/>
              <p:nvPr/>
            </p:nvSpPr>
            <p:spPr>
              <a:xfrm>
                <a:off x="2856600" y="3694050"/>
                <a:ext cx="2968900" cy="804200"/>
              </a:xfrm>
              <a:custGeom>
                <a:rect b="b" l="l" r="r" t="t"/>
                <a:pathLst>
                  <a:path extrusionOk="0" h="32168" w="118756">
                    <a:moveTo>
                      <a:pt x="21493" y="1"/>
                    </a:moveTo>
                    <a:lnTo>
                      <a:pt x="0" y="8644"/>
                    </a:lnTo>
                    <a:lnTo>
                      <a:pt x="100862" y="32168"/>
                    </a:lnTo>
                    <a:lnTo>
                      <a:pt x="118756" y="2507"/>
                    </a:lnTo>
                    <a:lnTo>
                      <a:pt x="2149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4"/>
              <p:cNvSpPr/>
              <p:nvPr/>
            </p:nvSpPr>
            <p:spPr>
              <a:xfrm>
                <a:off x="4432875" y="3375675"/>
                <a:ext cx="2383150" cy="770325"/>
              </a:xfrm>
              <a:custGeom>
                <a:rect b="b" l="l" r="r" t="t"/>
                <a:pathLst>
                  <a:path extrusionOk="0" h="30813" w="95326">
                    <a:moveTo>
                      <a:pt x="95326" y="1"/>
                    </a:moveTo>
                    <a:lnTo>
                      <a:pt x="1" y="16529"/>
                    </a:lnTo>
                    <a:lnTo>
                      <a:pt x="53412" y="27405"/>
                    </a:lnTo>
                    <a:lnTo>
                      <a:pt x="84439" y="30813"/>
                    </a:lnTo>
                    <a:lnTo>
                      <a:pt x="95326" y="1"/>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4"/>
              <p:cNvSpPr/>
              <p:nvPr/>
            </p:nvSpPr>
            <p:spPr>
              <a:xfrm>
                <a:off x="1648075" y="3752175"/>
                <a:ext cx="2671875" cy="146500"/>
              </a:xfrm>
              <a:custGeom>
                <a:rect b="b" l="l" r="r" t="t"/>
                <a:pathLst>
                  <a:path extrusionOk="0" h="5860" w="106875">
                    <a:moveTo>
                      <a:pt x="58517" y="1"/>
                    </a:moveTo>
                    <a:cubicBezTo>
                      <a:pt x="5328" y="1"/>
                      <a:pt x="1" y="5248"/>
                      <a:pt x="2137" y="5664"/>
                    </a:cubicBezTo>
                    <a:cubicBezTo>
                      <a:pt x="2827" y="5800"/>
                      <a:pt x="4916" y="5860"/>
                      <a:pt x="8043" y="5860"/>
                    </a:cubicBezTo>
                    <a:cubicBezTo>
                      <a:pt x="29320" y="5860"/>
                      <a:pt x="98661" y="3069"/>
                      <a:pt x="102490" y="2222"/>
                    </a:cubicBezTo>
                    <a:cubicBezTo>
                      <a:pt x="106875" y="1256"/>
                      <a:pt x="78150" y="105"/>
                      <a:pt x="63786" y="17"/>
                    </a:cubicBezTo>
                    <a:cubicBezTo>
                      <a:pt x="61980" y="6"/>
                      <a:pt x="60224" y="1"/>
                      <a:pt x="58517"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4"/>
              <p:cNvSpPr/>
              <p:nvPr/>
            </p:nvSpPr>
            <p:spPr>
              <a:xfrm>
                <a:off x="1721650" y="3757900"/>
                <a:ext cx="2595550" cy="123650"/>
              </a:xfrm>
              <a:custGeom>
                <a:rect b="b" l="l" r="r" t="t"/>
                <a:pathLst>
                  <a:path extrusionOk="0" h="4946" w="103822">
                    <a:moveTo>
                      <a:pt x="56849" y="1"/>
                    </a:moveTo>
                    <a:cubicBezTo>
                      <a:pt x="5173" y="1"/>
                      <a:pt x="1" y="4422"/>
                      <a:pt x="2075" y="4781"/>
                    </a:cubicBezTo>
                    <a:cubicBezTo>
                      <a:pt x="2744" y="4895"/>
                      <a:pt x="4766" y="4946"/>
                      <a:pt x="7794" y="4946"/>
                    </a:cubicBezTo>
                    <a:cubicBezTo>
                      <a:pt x="28440" y="4946"/>
                      <a:pt x="95839" y="2588"/>
                      <a:pt x="99558" y="1876"/>
                    </a:cubicBezTo>
                    <a:cubicBezTo>
                      <a:pt x="103822" y="1056"/>
                      <a:pt x="75913" y="89"/>
                      <a:pt x="61959" y="14"/>
                    </a:cubicBezTo>
                    <a:cubicBezTo>
                      <a:pt x="60207" y="5"/>
                      <a:pt x="58504" y="1"/>
                      <a:pt x="56849"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4"/>
              <p:cNvSpPr/>
              <p:nvPr/>
            </p:nvSpPr>
            <p:spPr>
              <a:xfrm>
                <a:off x="1761375" y="3865675"/>
                <a:ext cx="140875" cy="15825"/>
              </a:xfrm>
              <a:custGeom>
                <a:rect b="b" l="l" r="r" t="t"/>
                <a:pathLst>
                  <a:path extrusionOk="0" h="633" w="5635">
                    <a:moveTo>
                      <a:pt x="225" y="1"/>
                    </a:moveTo>
                    <a:lnTo>
                      <a:pt x="225" y="1"/>
                    </a:lnTo>
                    <a:cubicBezTo>
                      <a:pt x="0" y="238"/>
                      <a:pt x="145" y="412"/>
                      <a:pt x="486" y="470"/>
                    </a:cubicBezTo>
                    <a:cubicBezTo>
                      <a:pt x="1111" y="574"/>
                      <a:pt x="2927" y="626"/>
                      <a:pt x="5635" y="633"/>
                    </a:cubicBezTo>
                    <a:cubicBezTo>
                      <a:pt x="3603" y="441"/>
                      <a:pt x="1793" y="233"/>
                      <a:pt x="225"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4"/>
              <p:cNvSpPr/>
              <p:nvPr/>
            </p:nvSpPr>
            <p:spPr>
              <a:xfrm>
                <a:off x="3218825" y="3758075"/>
                <a:ext cx="1098375" cy="87525"/>
              </a:xfrm>
              <a:custGeom>
                <a:rect b="b" l="l" r="r" t="t"/>
                <a:pathLst>
                  <a:path extrusionOk="0" h="3501" w="43935">
                    <a:moveTo>
                      <a:pt x="1" y="1"/>
                    </a:moveTo>
                    <a:cubicBezTo>
                      <a:pt x="4553" y="614"/>
                      <a:pt x="7255" y="1383"/>
                      <a:pt x="7255" y="2211"/>
                    </a:cubicBezTo>
                    <a:cubicBezTo>
                      <a:pt x="7255" y="2668"/>
                      <a:pt x="6446" y="3102"/>
                      <a:pt x="4975" y="3501"/>
                    </a:cubicBezTo>
                    <a:cubicBezTo>
                      <a:pt x="22836" y="2870"/>
                      <a:pt x="37964" y="2200"/>
                      <a:pt x="39671" y="1869"/>
                    </a:cubicBezTo>
                    <a:cubicBezTo>
                      <a:pt x="43935" y="1049"/>
                      <a:pt x="16026" y="82"/>
                      <a:pt x="2072" y="7"/>
                    </a:cubicBezTo>
                    <a:cubicBezTo>
                      <a:pt x="1372" y="7"/>
                      <a:pt x="689" y="1"/>
                      <a:pt x="1"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4"/>
              <p:cNvSpPr/>
              <p:nvPr/>
            </p:nvSpPr>
            <p:spPr>
              <a:xfrm>
                <a:off x="3211750" y="3793650"/>
                <a:ext cx="188925" cy="11025"/>
              </a:xfrm>
              <a:custGeom>
                <a:rect b="b" l="l" r="r" t="t"/>
                <a:pathLst>
                  <a:path extrusionOk="0" h="441" w="7557">
                    <a:moveTo>
                      <a:pt x="3778" y="1"/>
                    </a:moveTo>
                    <a:cubicBezTo>
                      <a:pt x="1690" y="1"/>
                      <a:pt x="0" y="99"/>
                      <a:pt x="0" y="221"/>
                    </a:cubicBezTo>
                    <a:cubicBezTo>
                      <a:pt x="0" y="342"/>
                      <a:pt x="1690" y="441"/>
                      <a:pt x="3778" y="441"/>
                    </a:cubicBezTo>
                    <a:cubicBezTo>
                      <a:pt x="5861" y="441"/>
                      <a:pt x="7556" y="342"/>
                      <a:pt x="7556" y="221"/>
                    </a:cubicBezTo>
                    <a:cubicBezTo>
                      <a:pt x="7556" y="99"/>
                      <a:pt x="5861" y="1"/>
                      <a:pt x="3778" y="1"/>
                    </a:cubicBez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4"/>
              <p:cNvSpPr/>
              <p:nvPr/>
            </p:nvSpPr>
            <p:spPr>
              <a:xfrm>
                <a:off x="3211750" y="3793650"/>
                <a:ext cx="121800" cy="11025"/>
              </a:xfrm>
              <a:custGeom>
                <a:rect b="b" l="l" r="r" t="t"/>
                <a:pathLst>
                  <a:path extrusionOk="0" h="441" w="4872">
                    <a:moveTo>
                      <a:pt x="3453" y="1"/>
                    </a:moveTo>
                    <a:cubicBezTo>
                      <a:pt x="1517" y="13"/>
                      <a:pt x="0" y="105"/>
                      <a:pt x="0" y="221"/>
                    </a:cubicBezTo>
                    <a:cubicBezTo>
                      <a:pt x="0" y="342"/>
                      <a:pt x="1690" y="441"/>
                      <a:pt x="3778" y="441"/>
                    </a:cubicBezTo>
                    <a:cubicBezTo>
                      <a:pt x="4155" y="441"/>
                      <a:pt x="4524" y="435"/>
                      <a:pt x="4871" y="430"/>
                    </a:cubicBezTo>
                    <a:cubicBezTo>
                      <a:pt x="4206" y="320"/>
                      <a:pt x="3709" y="169"/>
                      <a:pt x="3453" y="1"/>
                    </a:cubicBez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4"/>
              <p:cNvSpPr/>
              <p:nvPr/>
            </p:nvSpPr>
            <p:spPr>
              <a:xfrm>
                <a:off x="1489025" y="3290050"/>
                <a:ext cx="30250" cy="10725"/>
              </a:xfrm>
              <a:custGeom>
                <a:rect b="b" l="l" r="r" t="t"/>
                <a:pathLst>
                  <a:path extrusionOk="0" h="429" w="1210">
                    <a:moveTo>
                      <a:pt x="17" y="1"/>
                    </a:moveTo>
                    <a:lnTo>
                      <a:pt x="0" y="428"/>
                    </a:lnTo>
                    <a:lnTo>
                      <a:pt x="1210" y="99"/>
                    </a:lnTo>
                    <a:lnTo>
                      <a:pt x="17" y="1"/>
                    </a:ln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4"/>
              <p:cNvSpPr/>
              <p:nvPr/>
            </p:nvSpPr>
            <p:spPr>
              <a:xfrm>
                <a:off x="1488875" y="3289050"/>
                <a:ext cx="575" cy="111975"/>
              </a:xfrm>
              <a:custGeom>
                <a:rect b="b" l="l" r="r" t="t"/>
                <a:pathLst>
                  <a:path extrusionOk="0" h="4479" w="23">
                    <a:moveTo>
                      <a:pt x="1" y="0"/>
                    </a:moveTo>
                    <a:lnTo>
                      <a:pt x="1" y="4478"/>
                    </a:lnTo>
                    <a:lnTo>
                      <a:pt x="23" y="4478"/>
                    </a:lnTo>
                    <a:lnTo>
                      <a:pt x="23" y="0"/>
                    </a:ln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4"/>
              <p:cNvSpPr/>
              <p:nvPr/>
            </p:nvSpPr>
            <p:spPr>
              <a:xfrm>
                <a:off x="1829925" y="3164075"/>
                <a:ext cx="1202075" cy="20000"/>
              </a:xfrm>
              <a:custGeom>
                <a:rect b="b" l="l" r="r" t="t"/>
                <a:pathLst>
                  <a:path extrusionOk="0" h="800" w="48083">
                    <a:moveTo>
                      <a:pt x="1" y="1"/>
                    </a:moveTo>
                    <a:lnTo>
                      <a:pt x="1" y="799"/>
                    </a:lnTo>
                    <a:lnTo>
                      <a:pt x="48082" y="799"/>
                    </a:lnTo>
                    <a:lnTo>
                      <a:pt x="480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4"/>
              <p:cNvSpPr/>
              <p:nvPr/>
            </p:nvSpPr>
            <p:spPr>
              <a:xfrm>
                <a:off x="1134225" y="3356725"/>
                <a:ext cx="520575" cy="133675"/>
              </a:xfrm>
              <a:custGeom>
                <a:rect b="b" l="l" r="r" t="t"/>
                <a:pathLst>
                  <a:path extrusionOk="0" h="5347" w="20823">
                    <a:moveTo>
                      <a:pt x="20822" y="1"/>
                    </a:moveTo>
                    <a:lnTo>
                      <a:pt x="20822" y="1"/>
                    </a:lnTo>
                    <a:cubicBezTo>
                      <a:pt x="15042" y="1371"/>
                      <a:pt x="10021" y="2546"/>
                      <a:pt x="1" y="5347"/>
                    </a:cubicBezTo>
                    <a:cubicBezTo>
                      <a:pt x="6908" y="5341"/>
                      <a:pt x="18692" y="4009"/>
                      <a:pt x="20822"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4"/>
              <p:cNvSpPr/>
              <p:nvPr/>
            </p:nvSpPr>
            <p:spPr>
              <a:xfrm>
                <a:off x="1146800" y="3356725"/>
                <a:ext cx="504650" cy="129050"/>
              </a:xfrm>
              <a:custGeom>
                <a:rect b="b" l="l" r="r" t="t"/>
                <a:pathLst>
                  <a:path extrusionOk="0" h="5162" w="20186">
                    <a:moveTo>
                      <a:pt x="20186" y="1"/>
                    </a:moveTo>
                    <a:lnTo>
                      <a:pt x="20186" y="1"/>
                    </a:lnTo>
                    <a:cubicBezTo>
                      <a:pt x="14470" y="1285"/>
                      <a:pt x="9778" y="2529"/>
                      <a:pt x="0" y="5162"/>
                    </a:cubicBezTo>
                    <a:cubicBezTo>
                      <a:pt x="6747" y="5144"/>
                      <a:pt x="18248" y="3790"/>
                      <a:pt x="20186"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4"/>
              <p:cNvSpPr/>
              <p:nvPr/>
            </p:nvSpPr>
            <p:spPr>
              <a:xfrm>
                <a:off x="1866950" y="3300150"/>
                <a:ext cx="53075" cy="53000"/>
              </a:xfrm>
              <a:custGeom>
                <a:rect b="b" l="l" r="r" t="t"/>
                <a:pathLst>
                  <a:path extrusionOk="0" h="2120" w="2123">
                    <a:moveTo>
                      <a:pt x="1154" y="1"/>
                    </a:moveTo>
                    <a:cubicBezTo>
                      <a:pt x="622" y="1"/>
                      <a:pt x="0" y="437"/>
                      <a:pt x="168" y="2010"/>
                    </a:cubicBezTo>
                    <a:lnTo>
                      <a:pt x="1417" y="2119"/>
                    </a:lnTo>
                    <a:cubicBezTo>
                      <a:pt x="1799" y="1829"/>
                      <a:pt x="2123" y="603"/>
                      <a:pt x="1764" y="227"/>
                    </a:cubicBezTo>
                    <a:cubicBezTo>
                      <a:pt x="1648" y="103"/>
                      <a:pt x="1411" y="1"/>
                      <a:pt x="1154"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4"/>
              <p:cNvSpPr/>
              <p:nvPr/>
            </p:nvSpPr>
            <p:spPr>
              <a:xfrm>
                <a:off x="1820650" y="3278300"/>
                <a:ext cx="68575" cy="66300"/>
              </a:xfrm>
              <a:custGeom>
                <a:rect b="b" l="l" r="r" t="t"/>
                <a:pathLst>
                  <a:path extrusionOk="0" h="2652" w="2743">
                    <a:moveTo>
                      <a:pt x="1032" y="0"/>
                    </a:moveTo>
                    <a:cubicBezTo>
                      <a:pt x="828" y="0"/>
                      <a:pt x="645" y="48"/>
                      <a:pt x="527" y="123"/>
                    </a:cubicBezTo>
                    <a:cubicBezTo>
                      <a:pt x="1" y="459"/>
                      <a:pt x="122" y="1974"/>
                      <a:pt x="527" y="2426"/>
                    </a:cubicBezTo>
                    <a:lnTo>
                      <a:pt x="2089" y="2652"/>
                    </a:lnTo>
                    <a:cubicBezTo>
                      <a:pt x="2742" y="593"/>
                      <a:pt x="1753" y="0"/>
                      <a:pt x="1032"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4"/>
              <p:cNvSpPr/>
              <p:nvPr/>
            </p:nvSpPr>
            <p:spPr>
              <a:xfrm>
                <a:off x="1770750" y="3270825"/>
                <a:ext cx="74900" cy="67125"/>
              </a:xfrm>
              <a:custGeom>
                <a:rect b="b" l="l" r="r" t="t"/>
                <a:pathLst>
                  <a:path extrusionOk="0" h="2685" w="2996">
                    <a:moveTo>
                      <a:pt x="1331" y="0"/>
                    </a:moveTo>
                    <a:cubicBezTo>
                      <a:pt x="1003" y="0"/>
                      <a:pt x="701" y="106"/>
                      <a:pt x="539" y="243"/>
                    </a:cubicBezTo>
                    <a:cubicBezTo>
                      <a:pt x="0" y="700"/>
                      <a:pt x="342" y="2280"/>
                      <a:pt x="851" y="2684"/>
                    </a:cubicBezTo>
                    <a:lnTo>
                      <a:pt x="2598" y="2633"/>
                    </a:lnTo>
                    <a:cubicBezTo>
                      <a:pt x="2995" y="570"/>
                      <a:pt x="2093" y="0"/>
                      <a:pt x="1331"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4"/>
              <p:cNvSpPr/>
              <p:nvPr/>
            </p:nvSpPr>
            <p:spPr>
              <a:xfrm>
                <a:off x="3549050" y="3320200"/>
                <a:ext cx="321975" cy="38575"/>
              </a:xfrm>
              <a:custGeom>
                <a:rect b="b" l="l" r="r" t="t"/>
                <a:pathLst>
                  <a:path extrusionOk="0" h="1543" w="12879">
                    <a:moveTo>
                      <a:pt x="8219" y="1"/>
                    </a:moveTo>
                    <a:cubicBezTo>
                      <a:pt x="5342" y="1"/>
                      <a:pt x="11" y="917"/>
                      <a:pt x="6" y="1213"/>
                    </a:cubicBezTo>
                    <a:cubicBezTo>
                      <a:pt x="0" y="1542"/>
                      <a:pt x="7000" y="1409"/>
                      <a:pt x="9088" y="1467"/>
                    </a:cubicBezTo>
                    <a:cubicBezTo>
                      <a:pt x="9313" y="1474"/>
                      <a:pt x="9534" y="1477"/>
                      <a:pt x="9748" y="1477"/>
                    </a:cubicBezTo>
                    <a:cubicBezTo>
                      <a:pt x="11518" y="1477"/>
                      <a:pt x="12866" y="1270"/>
                      <a:pt x="12871" y="981"/>
                    </a:cubicBezTo>
                    <a:cubicBezTo>
                      <a:pt x="12878" y="658"/>
                      <a:pt x="11050" y="194"/>
                      <a:pt x="8973" y="28"/>
                    </a:cubicBezTo>
                    <a:cubicBezTo>
                      <a:pt x="8749" y="9"/>
                      <a:pt x="8495" y="1"/>
                      <a:pt x="8219"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4"/>
              <p:cNvSpPr/>
              <p:nvPr/>
            </p:nvSpPr>
            <p:spPr>
              <a:xfrm>
                <a:off x="3549050" y="3322300"/>
                <a:ext cx="195550" cy="35200"/>
              </a:xfrm>
              <a:custGeom>
                <a:rect b="b" l="l" r="r" t="t"/>
                <a:pathLst>
                  <a:path extrusionOk="0" h="1408" w="7822">
                    <a:moveTo>
                      <a:pt x="6404" y="1"/>
                    </a:moveTo>
                    <a:cubicBezTo>
                      <a:pt x="3541" y="238"/>
                      <a:pt x="11" y="886"/>
                      <a:pt x="6" y="1129"/>
                    </a:cubicBezTo>
                    <a:cubicBezTo>
                      <a:pt x="0" y="1407"/>
                      <a:pt x="5015" y="1354"/>
                      <a:pt x="7822" y="1367"/>
                    </a:cubicBezTo>
                    <a:cubicBezTo>
                      <a:pt x="7063" y="1020"/>
                      <a:pt x="6548" y="539"/>
                      <a:pt x="6404"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4"/>
              <p:cNvSpPr/>
              <p:nvPr/>
            </p:nvSpPr>
            <p:spPr>
              <a:xfrm>
                <a:off x="2276975" y="3264300"/>
                <a:ext cx="28800" cy="66425"/>
              </a:xfrm>
              <a:custGeom>
                <a:rect b="b" l="l" r="r" t="t"/>
                <a:pathLst>
                  <a:path extrusionOk="0" h="2657" w="1152">
                    <a:moveTo>
                      <a:pt x="1" y="0"/>
                    </a:moveTo>
                    <a:lnTo>
                      <a:pt x="1" y="2657"/>
                    </a:lnTo>
                    <a:lnTo>
                      <a:pt x="1152" y="2657"/>
                    </a:lnTo>
                    <a:lnTo>
                      <a:pt x="115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4"/>
              <p:cNvSpPr/>
              <p:nvPr/>
            </p:nvSpPr>
            <p:spPr>
              <a:xfrm>
                <a:off x="2214650" y="3264300"/>
                <a:ext cx="28800" cy="66425"/>
              </a:xfrm>
              <a:custGeom>
                <a:rect b="b" l="l" r="r" t="t"/>
                <a:pathLst>
                  <a:path extrusionOk="0" h="2657" w="1152">
                    <a:moveTo>
                      <a:pt x="0" y="0"/>
                    </a:moveTo>
                    <a:lnTo>
                      <a:pt x="0" y="2657"/>
                    </a:lnTo>
                    <a:lnTo>
                      <a:pt x="1151" y="2657"/>
                    </a:lnTo>
                    <a:lnTo>
                      <a:pt x="115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4"/>
              <p:cNvSpPr/>
              <p:nvPr/>
            </p:nvSpPr>
            <p:spPr>
              <a:xfrm>
                <a:off x="3330175" y="3067000"/>
                <a:ext cx="235525" cy="74275"/>
              </a:xfrm>
              <a:custGeom>
                <a:rect b="b" l="l" r="r" t="t"/>
                <a:pathLst>
                  <a:path extrusionOk="0" h="2971" w="9421">
                    <a:moveTo>
                      <a:pt x="1602" y="1"/>
                    </a:moveTo>
                    <a:cubicBezTo>
                      <a:pt x="813" y="1"/>
                      <a:pt x="129" y="152"/>
                      <a:pt x="129" y="152"/>
                    </a:cubicBezTo>
                    <a:lnTo>
                      <a:pt x="1" y="2970"/>
                    </a:lnTo>
                    <a:cubicBezTo>
                      <a:pt x="1" y="2970"/>
                      <a:pt x="1500" y="2143"/>
                      <a:pt x="2729" y="2143"/>
                    </a:cubicBezTo>
                    <a:cubicBezTo>
                      <a:pt x="2925" y="2143"/>
                      <a:pt x="3113" y="2164"/>
                      <a:pt x="3287" y="2212"/>
                    </a:cubicBezTo>
                    <a:cubicBezTo>
                      <a:pt x="3443" y="2256"/>
                      <a:pt x="3632" y="2275"/>
                      <a:pt x="3846" y="2275"/>
                    </a:cubicBezTo>
                    <a:cubicBezTo>
                      <a:pt x="5705" y="2275"/>
                      <a:pt x="9420" y="794"/>
                      <a:pt x="9420" y="794"/>
                    </a:cubicBezTo>
                    <a:lnTo>
                      <a:pt x="9420" y="794"/>
                    </a:lnTo>
                    <a:cubicBezTo>
                      <a:pt x="9420" y="794"/>
                      <a:pt x="8182" y="922"/>
                      <a:pt x="6781" y="922"/>
                    </a:cubicBezTo>
                    <a:cubicBezTo>
                      <a:pt x="5465" y="922"/>
                      <a:pt x="4005" y="809"/>
                      <a:pt x="3293" y="372"/>
                    </a:cubicBezTo>
                    <a:cubicBezTo>
                      <a:pt x="2830" y="84"/>
                      <a:pt x="2187" y="1"/>
                      <a:pt x="1602" y="1"/>
                    </a:cubicBez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4"/>
              <p:cNvSpPr/>
              <p:nvPr/>
            </p:nvSpPr>
            <p:spPr>
              <a:xfrm>
                <a:off x="3329025" y="3064425"/>
                <a:ext cx="4375" cy="733775"/>
              </a:xfrm>
              <a:custGeom>
                <a:rect b="b" l="l" r="r" t="t"/>
                <a:pathLst>
                  <a:path extrusionOk="0" h="29351" w="175">
                    <a:moveTo>
                      <a:pt x="1" y="0"/>
                    </a:moveTo>
                    <a:lnTo>
                      <a:pt x="1" y="29350"/>
                    </a:lnTo>
                    <a:lnTo>
                      <a:pt x="175" y="29350"/>
                    </a:lnTo>
                    <a:lnTo>
                      <a:pt x="175" y="0"/>
                    </a:ln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4"/>
              <p:cNvSpPr/>
              <p:nvPr/>
            </p:nvSpPr>
            <p:spPr>
              <a:xfrm>
                <a:off x="5418125" y="3342400"/>
                <a:ext cx="30100" cy="9150"/>
              </a:xfrm>
              <a:custGeom>
                <a:rect b="b" l="l" r="r" t="t"/>
                <a:pathLst>
                  <a:path extrusionOk="0" h="366" w="1204">
                    <a:moveTo>
                      <a:pt x="24" y="0"/>
                    </a:moveTo>
                    <a:lnTo>
                      <a:pt x="0" y="366"/>
                    </a:lnTo>
                    <a:lnTo>
                      <a:pt x="1204" y="99"/>
                    </a:lnTo>
                    <a:lnTo>
                      <a:pt x="24" y="0"/>
                    </a:ln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4"/>
              <p:cNvSpPr/>
              <p:nvPr/>
            </p:nvSpPr>
            <p:spPr>
              <a:xfrm>
                <a:off x="5416825" y="3341700"/>
                <a:ext cx="1900" cy="94450"/>
              </a:xfrm>
              <a:custGeom>
                <a:rect b="b" l="l" r="r" t="t"/>
                <a:pathLst>
                  <a:path extrusionOk="0" h="3778" w="76">
                    <a:moveTo>
                      <a:pt x="59" y="1"/>
                    </a:moveTo>
                    <a:lnTo>
                      <a:pt x="1" y="3777"/>
                    </a:lnTo>
                    <a:lnTo>
                      <a:pt x="24" y="3777"/>
                    </a:lnTo>
                    <a:lnTo>
                      <a:pt x="76" y="1"/>
                    </a:ln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4"/>
              <p:cNvSpPr/>
              <p:nvPr/>
            </p:nvSpPr>
            <p:spPr>
              <a:xfrm>
                <a:off x="5218100" y="3408225"/>
                <a:ext cx="334400" cy="46675"/>
              </a:xfrm>
              <a:custGeom>
                <a:rect b="b" l="l" r="r" t="t"/>
                <a:pathLst>
                  <a:path extrusionOk="0" h="1867" w="13376">
                    <a:moveTo>
                      <a:pt x="1" y="0"/>
                    </a:moveTo>
                    <a:lnTo>
                      <a:pt x="1" y="0"/>
                    </a:lnTo>
                    <a:cubicBezTo>
                      <a:pt x="2694" y="895"/>
                      <a:pt x="6753" y="1866"/>
                      <a:pt x="9795" y="1866"/>
                    </a:cubicBezTo>
                    <a:cubicBezTo>
                      <a:pt x="11372" y="1866"/>
                      <a:pt x="12677" y="1605"/>
                      <a:pt x="13376" y="937"/>
                    </a:cubicBezTo>
                    <a:cubicBezTo>
                      <a:pt x="9685" y="614"/>
                      <a:pt x="6486" y="318"/>
                      <a:pt x="1" y="0"/>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4"/>
              <p:cNvSpPr/>
              <p:nvPr/>
            </p:nvSpPr>
            <p:spPr>
              <a:xfrm>
                <a:off x="5226500" y="3407925"/>
                <a:ext cx="324125" cy="45200"/>
              </a:xfrm>
              <a:custGeom>
                <a:rect b="b" l="l" r="r" t="t"/>
                <a:pathLst>
                  <a:path extrusionOk="0" h="1808" w="12965">
                    <a:moveTo>
                      <a:pt x="1" y="1"/>
                    </a:moveTo>
                    <a:cubicBezTo>
                      <a:pt x="2636" y="872"/>
                      <a:pt x="6615" y="1808"/>
                      <a:pt x="9561" y="1808"/>
                    </a:cubicBezTo>
                    <a:cubicBezTo>
                      <a:pt x="11077" y="1808"/>
                      <a:pt x="12320" y="1560"/>
                      <a:pt x="12965" y="927"/>
                    </a:cubicBezTo>
                    <a:cubicBezTo>
                      <a:pt x="9326" y="562"/>
                      <a:pt x="6300" y="372"/>
                      <a:pt x="1"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074" name="Shape 1074"/>
        <p:cNvGrpSpPr/>
        <p:nvPr/>
      </p:nvGrpSpPr>
      <p:grpSpPr>
        <a:xfrm>
          <a:off x="0" y="0"/>
          <a:ext cx="0" cy="0"/>
          <a:chOff x="0" y="0"/>
          <a:chExt cx="0" cy="0"/>
        </a:xfrm>
      </p:grpSpPr>
      <p:sp>
        <p:nvSpPr>
          <p:cNvPr id="1075" name="Google Shape;1075;p15"/>
          <p:cNvSpPr/>
          <p:nvPr/>
        </p:nvSpPr>
        <p:spPr>
          <a:xfrm>
            <a:off x="194400" y="168000"/>
            <a:ext cx="8755200" cy="50397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5"/>
          <p:cNvSpPr/>
          <p:nvPr/>
        </p:nvSpPr>
        <p:spPr>
          <a:xfrm flipH="1">
            <a:off x="-29600" y="-44400"/>
            <a:ext cx="9280500" cy="1324725"/>
          </a:xfrm>
          <a:custGeom>
            <a:rect b="b" l="l" r="r" t="t"/>
            <a:pathLst>
              <a:path extrusionOk="0" h="52989" w="371220">
                <a:moveTo>
                  <a:pt x="592" y="592"/>
                </a:moveTo>
                <a:lnTo>
                  <a:pt x="0" y="52989"/>
                </a:lnTo>
                <a:lnTo>
                  <a:pt x="371220" y="18058"/>
                </a:lnTo>
                <a:lnTo>
                  <a:pt x="369740" y="0"/>
                </a:lnTo>
                <a:close/>
              </a:path>
            </a:pathLst>
          </a:custGeom>
          <a:solidFill>
            <a:srgbClr val="FFFFFF">
              <a:alpha val="34640"/>
            </a:srgbClr>
          </a:solidFill>
          <a:ln>
            <a:noFill/>
          </a:ln>
        </p:spPr>
      </p:sp>
      <p:sp>
        <p:nvSpPr>
          <p:cNvPr id="1077" name="Google Shape;1077;p15"/>
          <p:cNvSpPr txBox="1"/>
          <p:nvPr>
            <p:ph idx="1" type="subTitle"/>
          </p:nvPr>
        </p:nvSpPr>
        <p:spPr>
          <a:xfrm>
            <a:off x="2235600" y="1519800"/>
            <a:ext cx="4672800" cy="210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3"/>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078" name="Google Shape;1078;p1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grpSp>
        <p:nvGrpSpPr>
          <p:cNvPr id="1079" name="Google Shape;1079;p15"/>
          <p:cNvGrpSpPr/>
          <p:nvPr/>
        </p:nvGrpSpPr>
        <p:grpSpPr>
          <a:xfrm>
            <a:off x="-1924848" y="1959238"/>
            <a:ext cx="12458549" cy="4126524"/>
            <a:chOff x="-1696248" y="1815013"/>
            <a:chExt cx="12458549" cy="4126524"/>
          </a:xfrm>
        </p:grpSpPr>
        <p:sp>
          <p:nvSpPr>
            <p:cNvPr id="1080" name="Google Shape;1080;p15"/>
            <p:cNvSpPr/>
            <p:nvPr/>
          </p:nvSpPr>
          <p:spPr>
            <a:xfrm>
              <a:off x="120738" y="3441720"/>
              <a:ext cx="2980847" cy="1234976"/>
            </a:xfrm>
            <a:custGeom>
              <a:rect b="b" l="l" r="r" t="t"/>
              <a:pathLst>
                <a:path extrusionOk="0" h="13341" w="32201">
                  <a:moveTo>
                    <a:pt x="18954" y="0"/>
                  </a:moveTo>
                  <a:cubicBezTo>
                    <a:pt x="18934" y="0"/>
                    <a:pt x="18915" y="1"/>
                    <a:pt x="18895" y="4"/>
                  </a:cubicBezTo>
                  <a:cubicBezTo>
                    <a:pt x="15690" y="380"/>
                    <a:pt x="18588" y="3215"/>
                    <a:pt x="15904" y="3533"/>
                  </a:cubicBezTo>
                  <a:cubicBezTo>
                    <a:pt x="15809" y="3544"/>
                    <a:pt x="15712" y="3547"/>
                    <a:pt x="15615" y="3547"/>
                  </a:cubicBezTo>
                  <a:cubicBezTo>
                    <a:pt x="15439" y="3547"/>
                    <a:pt x="15262" y="3536"/>
                    <a:pt x="15092" y="3536"/>
                  </a:cubicBezTo>
                  <a:cubicBezTo>
                    <a:pt x="14998" y="3536"/>
                    <a:pt x="14906" y="3539"/>
                    <a:pt x="14817" y="3550"/>
                  </a:cubicBezTo>
                  <a:cubicBezTo>
                    <a:pt x="14815" y="3550"/>
                    <a:pt x="14813" y="3550"/>
                    <a:pt x="14811" y="3550"/>
                  </a:cubicBezTo>
                  <a:cubicBezTo>
                    <a:pt x="14680" y="3550"/>
                    <a:pt x="14808" y="2952"/>
                    <a:pt x="14477" y="2952"/>
                  </a:cubicBezTo>
                  <a:cubicBezTo>
                    <a:pt x="14466" y="2952"/>
                    <a:pt x="14454" y="2953"/>
                    <a:pt x="14441" y="2954"/>
                  </a:cubicBezTo>
                  <a:cubicBezTo>
                    <a:pt x="14214" y="2978"/>
                    <a:pt x="13995" y="3325"/>
                    <a:pt x="13885" y="3342"/>
                  </a:cubicBezTo>
                  <a:cubicBezTo>
                    <a:pt x="13885" y="3342"/>
                    <a:pt x="13023" y="588"/>
                    <a:pt x="11350" y="588"/>
                  </a:cubicBezTo>
                  <a:cubicBezTo>
                    <a:pt x="11289" y="588"/>
                    <a:pt x="11228" y="592"/>
                    <a:pt x="11165" y="599"/>
                  </a:cubicBezTo>
                  <a:cubicBezTo>
                    <a:pt x="10310" y="698"/>
                    <a:pt x="9413" y="1496"/>
                    <a:pt x="9667" y="3672"/>
                  </a:cubicBezTo>
                  <a:cubicBezTo>
                    <a:pt x="9740" y="4290"/>
                    <a:pt x="9790" y="4413"/>
                    <a:pt x="9684" y="4413"/>
                  </a:cubicBezTo>
                  <a:cubicBezTo>
                    <a:pt x="9614" y="4413"/>
                    <a:pt x="9475" y="4359"/>
                    <a:pt x="9229" y="4359"/>
                  </a:cubicBezTo>
                  <a:cubicBezTo>
                    <a:pt x="9165" y="4359"/>
                    <a:pt x="9093" y="4363"/>
                    <a:pt x="9013" y="4372"/>
                  </a:cubicBezTo>
                  <a:cubicBezTo>
                    <a:pt x="9009" y="4372"/>
                    <a:pt x="9006" y="4372"/>
                    <a:pt x="9002" y="4372"/>
                  </a:cubicBezTo>
                  <a:cubicBezTo>
                    <a:pt x="8606" y="4372"/>
                    <a:pt x="7731" y="2072"/>
                    <a:pt x="6183" y="2072"/>
                  </a:cubicBezTo>
                  <a:cubicBezTo>
                    <a:pt x="5988" y="2072"/>
                    <a:pt x="5782" y="2109"/>
                    <a:pt x="5566" y="2191"/>
                  </a:cubicBezTo>
                  <a:cubicBezTo>
                    <a:pt x="3530" y="2961"/>
                    <a:pt x="3617" y="6056"/>
                    <a:pt x="3226" y="6056"/>
                  </a:cubicBezTo>
                  <a:cubicBezTo>
                    <a:pt x="3165" y="6056"/>
                    <a:pt x="3092" y="5980"/>
                    <a:pt x="2997" y="5806"/>
                  </a:cubicBezTo>
                  <a:cubicBezTo>
                    <a:pt x="2639" y="5234"/>
                    <a:pt x="2540" y="4388"/>
                    <a:pt x="2043" y="3955"/>
                  </a:cubicBezTo>
                  <a:cubicBezTo>
                    <a:pt x="1568" y="3643"/>
                    <a:pt x="1128" y="3694"/>
                    <a:pt x="648" y="3382"/>
                  </a:cubicBezTo>
                  <a:cubicBezTo>
                    <a:pt x="388" y="3417"/>
                    <a:pt x="0" y="4123"/>
                    <a:pt x="52" y="4556"/>
                  </a:cubicBezTo>
                  <a:cubicBezTo>
                    <a:pt x="266" y="5760"/>
                    <a:pt x="775" y="6929"/>
                    <a:pt x="1325" y="7843"/>
                  </a:cubicBezTo>
                  <a:cubicBezTo>
                    <a:pt x="671" y="8086"/>
                    <a:pt x="225" y="8815"/>
                    <a:pt x="370" y="10041"/>
                  </a:cubicBezTo>
                  <a:cubicBezTo>
                    <a:pt x="490" y="11064"/>
                    <a:pt x="1258" y="13341"/>
                    <a:pt x="1926" y="13341"/>
                  </a:cubicBezTo>
                  <a:cubicBezTo>
                    <a:pt x="1938" y="13341"/>
                    <a:pt x="1949" y="13340"/>
                    <a:pt x="1961" y="13339"/>
                  </a:cubicBezTo>
                  <a:cubicBezTo>
                    <a:pt x="2135" y="13322"/>
                    <a:pt x="2314" y="13212"/>
                    <a:pt x="2459" y="13108"/>
                  </a:cubicBezTo>
                  <a:lnTo>
                    <a:pt x="29014" y="10834"/>
                  </a:lnTo>
                  <a:cubicBezTo>
                    <a:pt x="30524" y="10123"/>
                    <a:pt x="32201" y="9381"/>
                    <a:pt x="31877" y="6599"/>
                  </a:cubicBezTo>
                  <a:cubicBezTo>
                    <a:pt x="31630" y="4524"/>
                    <a:pt x="29987" y="3765"/>
                    <a:pt x="29248" y="3765"/>
                  </a:cubicBezTo>
                  <a:cubicBezTo>
                    <a:pt x="29212" y="3765"/>
                    <a:pt x="29178" y="3767"/>
                    <a:pt x="29146" y="3771"/>
                  </a:cubicBezTo>
                  <a:cubicBezTo>
                    <a:pt x="28169" y="3886"/>
                    <a:pt x="26948" y="5210"/>
                    <a:pt x="26550" y="5256"/>
                  </a:cubicBezTo>
                  <a:cubicBezTo>
                    <a:pt x="26540" y="5257"/>
                    <a:pt x="26530" y="5258"/>
                    <a:pt x="26520" y="5258"/>
                  </a:cubicBezTo>
                  <a:cubicBezTo>
                    <a:pt x="26105" y="5258"/>
                    <a:pt x="25795" y="4220"/>
                    <a:pt x="25349" y="4220"/>
                  </a:cubicBezTo>
                  <a:cubicBezTo>
                    <a:pt x="25338" y="4220"/>
                    <a:pt x="25327" y="4221"/>
                    <a:pt x="25317" y="4222"/>
                  </a:cubicBezTo>
                  <a:cubicBezTo>
                    <a:pt x="25293" y="4227"/>
                    <a:pt x="24970" y="4407"/>
                    <a:pt x="24697" y="4441"/>
                  </a:cubicBezTo>
                  <a:cubicBezTo>
                    <a:pt x="24666" y="4445"/>
                    <a:pt x="24635" y="4447"/>
                    <a:pt x="24604" y="4447"/>
                  </a:cubicBezTo>
                  <a:cubicBezTo>
                    <a:pt x="23232" y="4447"/>
                    <a:pt x="22556" y="803"/>
                    <a:pt x="21297" y="803"/>
                  </a:cubicBezTo>
                  <a:cubicBezTo>
                    <a:pt x="21272" y="803"/>
                    <a:pt x="21246" y="805"/>
                    <a:pt x="21221" y="808"/>
                  </a:cubicBezTo>
                  <a:cubicBezTo>
                    <a:pt x="20967" y="837"/>
                    <a:pt x="20729" y="976"/>
                    <a:pt x="20492" y="1005"/>
                  </a:cubicBezTo>
                  <a:cubicBezTo>
                    <a:pt x="20472" y="1007"/>
                    <a:pt x="20452" y="1008"/>
                    <a:pt x="20433" y="1008"/>
                  </a:cubicBezTo>
                  <a:cubicBezTo>
                    <a:pt x="19859" y="1008"/>
                    <a:pt x="19528" y="0"/>
                    <a:pt x="18954" y="0"/>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5"/>
            <p:cNvSpPr/>
            <p:nvPr/>
          </p:nvSpPr>
          <p:spPr>
            <a:xfrm>
              <a:off x="7243488" y="3468082"/>
              <a:ext cx="2980847" cy="1234976"/>
            </a:xfrm>
            <a:custGeom>
              <a:rect b="b" l="l" r="r" t="t"/>
              <a:pathLst>
                <a:path extrusionOk="0" h="13341" w="32201">
                  <a:moveTo>
                    <a:pt x="18954" y="0"/>
                  </a:moveTo>
                  <a:cubicBezTo>
                    <a:pt x="18934" y="0"/>
                    <a:pt x="18915" y="1"/>
                    <a:pt x="18895" y="4"/>
                  </a:cubicBezTo>
                  <a:cubicBezTo>
                    <a:pt x="15690" y="380"/>
                    <a:pt x="18588" y="3215"/>
                    <a:pt x="15904" y="3533"/>
                  </a:cubicBezTo>
                  <a:cubicBezTo>
                    <a:pt x="15809" y="3544"/>
                    <a:pt x="15712" y="3547"/>
                    <a:pt x="15615" y="3547"/>
                  </a:cubicBezTo>
                  <a:cubicBezTo>
                    <a:pt x="15439" y="3547"/>
                    <a:pt x="15262" y="3536"/>
                    <a:pt x="15092" y="3536"/>
                  </a:cubicBezTo>
                  <a:cubicBezTo>
                    <a:pt x="14998" y="3536"/>
                    <a:pt x="14906" y="3539"/>
                    <a:pt x="14817" y="3550"/>
                  </a:cubicBezTo>
                  <a:cubicBezTo>
                    <a:pt x="14815" y="3550"/>
                    <a:pt x="14813" y="3550"/>
                    <a:pt x="14811" y="3550"/>
                  </a:cubicBezTo>
                  <a:cubicBezTo>
                    <a:pt x="14680" y="3550"/>
                    <a:pt x="14808" y="2952"/>
                    <a:pt x="14477" y="2952"/>
                  </a:cubicBezTo>
                  <a:cubicBezTo>
                    <a:pt x="14466" y="2952"/>
                    <a:pt x="14454" y="2953"/>
                    <a:pt x="14441" y="2954"/>
                  </a:cubicBezTo>
                  <a:cubicBezTo>
                    <a:pt x="14214" y="2978"/>
                    <a:pt x="13995" y="3325"/>
                    <a:pt x="13885" y="3342"/>
                  </a:cubicBezTo>
                  <a:cubicBezTo>
                    <a:pt x="13885" y="3342"/>
                    <a:pt x="13023" y="588"/>
                    <a:pt x="11350" y="588"/>
                  </a:cubicBezTo>
                  <a:cubicBezTo>
                    <a:pt x="11289" y="588"/>
                    <a:pt x="11228" y="592"/>
                    <a:pt x="11165" y="599"/>
                  </a:cubicBezTo>
                  <a:cubicBezTo>
                    <a:pt x="10310" y="698"/>
                    <a:pt x="9413" y="1496"/>
                    <a:pt x="9667" y="3672"/>
                  </a:cubicBezTo>
                  <a:cubicBezTo>
                    <a:pt x="9740" y="4290"/>
                    <a:pt x="9790" y="4413"/>
                    <a:pt x="9684" y="4413"/>
                  </a:cubicBezTo>
                  <a:cubicBezTo>
                    <a:pt x="9614" y="4413"/>
                    <a:pt x="9475" y="4359"/>
                    <a:pt x="9229" y="4359"/>
                  </a:cubicBezTo>
                  <a:cubicBezTo>
                    <a:pt x="9165" y="4359"/>
                    <a:pt x="9093" y="4363"/>
                    <a:pt x="9013" y="4372"/>
                  </a:cubicBezTo>
                  <a:cubicBezTo>
                    <a:pt x="9009" y="4372"/>
                    <a:pt x="9006" y="4372"/>
                    <a:pt x="9002" y="4372"/>
                  </a:cubicBezTo>
                  <a:cubicBezTo>
                    <a:pt x="8606" y="4372"/>
                    <a:pt x="7731" y="2072"/>
                    <a:pt x="6183" y="2072"/>
                  </a:cubicBezTo>
                  <a:cubicBezTo>
                    <a:pt x="5988" y="2072"/>
                    <a:pt x="5782" y="2109"/>
                    <a:pt x="5566" y="2191"/>
                  </a:cubicBezTo>
                  <a:cubicBezTo>
                    <a:pt x="3530" y="2961"/>
                    <a:pt x="3617" y="6056"/>
                    <a:pt x="3226" y="6056"/>
                  </a:cubicBezTo>
                  <a:cubicBezTo>
                    <a:pt x="3165" y="6056"/>
                    <a:pt x="3092" y="5980"/>
                    <a:pt x="2997" y="5806"/>
                  </a:cubicBezTo>
                  <a:cubicBezTo>
                    <a:pt x="2639" y="5234"/>
                    <a:pt x="2540" y="4388"/>
                    <a:pt x="2043" y="3955"/>
                  </a:cubicBezTo>
                  <a:cubicBezTo>
                    <a:pt x="1568" y="3643"/>
                    <a:pt x="1128" y="3694"/>
                    <a:pt x="648" y="3382"/>
                  </a:cubicBezTo>
                  <a:cubicBezTo>
                    <a:pt x="388" y="3417"/>
                    <a:pt x="0" y="4123"/>
                    <a:pt x="52" y="4556"/>
                  </a:cubicBezTo>
                  <a:cubicBezTo>
                    <a:pt x="266" y="5760"/>
                    <a:pt x="775" y="6929"/>
                    <a:pt x="1325" y="7843"/>
                  </a:cubicBezTo>
                  <a:cubicBezTo>
                    <a:pt x="671" y="8086"/>
                    <a:pt x="225" y="8815"/>
                    <a:pt x="370" y="10041"/>
                  </a:cubicBezTo>
                  <a:cubicBezTo>
                    <a:pt x="490" y="11064"/>
                    <a:pt x="1258" y="13341"/>
                    <a:pt x="1926" y="13341"/>
                  </a:cubicBezTo>
                  <a:cubicBezTo>
                    <a:pt x="1938" y="13341"/>
                    <a:pt x="1949" y="13340"/>
                    <a:pt x="1961" y="13339"/>
                  </a:cubicBezTo>
                  <a:cubicBezTo>
                    <a:pt x="2135" y="13322"/>
                    <a:pt x="2314" y="13212"/>
                    <a:pt x="2459" y="13108"/>
                  </a:cubicBezTo>
                  <a:lnTo>
                    <a:pt x="29014" y="10834"/>
                  </a:lnTo>
                  <a:cubicBezTo>
                    <a:pt x="30524" y="10123"/>
                    <a:pt x="32201" y="9381"/>
                    <a:pt x="31877" y="6599"/>
                  </a:cubicBezTo>
                  <a:cubicBezTo>
                    <a:pt x="31630" y="4524"/>
                    <a:pt x="29987" y="3765"/>
                    <a:pt x="29248" y="3765"/>
                  </a:cubicBezTo>
                  <a:cubicBezTo>
                    <a:pt x="29212" y="3765"/>
                    <a:pt x="29178" y="3767"/>
                    <a:pt x="29146" y="3771"/>
                  </a:cubicBezTo>
                  <a:cubicBezTo>
                    <a:pt x="28169" y="3886"/>
                    <a:pt x="26948" y="5210"/>
                    <a:pt x="26550" y="5256"/>
                  </a:cubicBezTo>
                  <a:cubicBezTo>
                    <a:pt x="26540" y="5257"/>
                    <a:pt x="26530" y="5258"/>
                    <a:pt x="26520" y="5258"/>
                  </a:cubicBezTo>
                  <a:cubicBezTo>
                    <a:pt x="26105" y="5258"/>
                    <a:pt x="25795" y="4220"/>
                    <a:pt x="25349" y="4220"/>
                  </a:cubicBezTo>
                  <a:cubicBezTo>
                    <a:pt x="25338" y="4220"/>
                    <a:pt x="25327" y="4221"/>
                    <a:pt x="25317" y="4222"/>
                  </a:cubicBezTo>
                  <a:cubicBezTo>
                    <a:pt x="25293" y="4227"/>
                    <a:pt x="24970" y="4407"/>
                    <a:pt x="24697" y="4441"/>
                  </a:cubicBezTo>
                  <a:cubicBezTo>
                    <a:pt x="24666" y="4445"/>
                    <a:pt x="24635" y="4447"/>
                    <a:pt x="24604" y="4447"/>
                  </a:cubicBezTo>
                  <a:cubicBezTo>
                    <a:pt x="23232" y="4447"/>
                    <a:pt x="22556" y="803"/>
                    <a:pt x="21297" y="803"/>
                  </a:cubicBezTo>
                  <a:cubicBezTo>
                    <a:pt x="21272" y="803"/>
                    <a:pt x="21246" y="805"/>
                    <a:pt x="21221" y="808"/>
                  </a:cubicBezTo>
                  <a:cubicBezTo>
                    <a:pt x="20967" y="837"/>
                    <a:pt x="20729" y="976"/>
                    <a:pt x="20492" y="1005"/>
                  </a:cubicBezTo>
                  <a:cubicBezTo>
                    <a:pt x="20472" y="1007"/>
                    <a:pt x="20452" y="1008"/>
                    <a:pt x="20433" y="1008"/>
                  </a:cubicBezTo>
                  <a:cubicBezTo>
                    <a:pt x="19859" y="1008"/>
                    <a:pt x="19528" y="0"/>
                    <a:pt x="18954" y="0"/>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5"/>
            <p:cNvSpPr/>
            <p:nvPr/>
          </p:nvSpPr>
          <p:spPr>
            <a:xfrm>
              <a:off x="4849974" y="3882539"/>
              <a:ext cx="4002500" cy="1293761"/>
            </a:xfrm>
            <a:custGeom>
              <a:rect b="b" l="l" r="r" t="t"/>
              <a:pathLst>
                <a:path extrusionOk="0" h="30813" w="95326">
                  <a:moveTo>
                    <a:pt x="95326" y="1"/>
                  </a:moveTo>
                  <a:lnTo>
                    <a:pt x="1" y="16529"/>
                  </a:lnTo>
                  <a:lnTo>
                    <a:pt x="53412" y="27405"/>
                  </a:lnTo>
                  <a:lnTo>
                    <a:pt x="84439" y="30813"/>
                  </a:lnTo>
                  <a:lnTo>
                    <a:pt x="95326" y="1"/>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5"/>
            <p:cNvSpPr/>
            <p:nvPr/>
          </p:nvSpPr>
          <p:spPr>
            <a:xfrm>
              <a:off x="813500" y="3874284"/>
              <a:ext cx="3411327" cy="1583504"/>
            </a:xfrm>
            <a:custGeom>
              <a:rect b="b" l="l" r="r" t="t"/>
              <a:pathLst>
                <a:path extrusionOk="0" h="18219" w="39249">
                  <a:moveTo>
                    <a:pt x="28096" y="0"/>
                  </a:moveTo>
                  <a:cubicBezTo>
                    <a:pt x="26413" y="0"/>
                    <a:pt x="24568" y="144"/>
                    <a:pt x="22600" y="446"/>
                  </a:cubicBezTo>
                  <a:cubicBezTo>
                    <a:pt x="12493" y="1991"/>
                    <a:pt x="2971" y="7128"/>
                    <a:pt x="1327" y="11913"/>
                  </a:cubicBezTo>
                  <a:cubicBezTo>
                    <a:pt x="0" y="15765"/>
                    <a:pt x="4191" y="18218"/>
                    <a:pt x="11150" y="18218"/>
                  </a:cubicBezTo>
                  <a:cubicBezTo>
                    <a:pt x="12833" y="18218"/>
                    <a:pt x="14679" y="18074"/>
                    <a:pt x="16648" y="17772"/>
                  </a:cubicBezTo>
                  <a:cubicBezTo>
                    <a:pt x="26755" y="16223"/>
                    <a:pt x="36282" y="11091"/>
                    <a:pt x="37926" y="6306"/>
                  </a:cubicBezTo>
                  <a:cubicBezTo>
                    <a:pt x="39249" y="2453"/>
                    <a:pt x="35057" y="0"/>
                    <a:pt x="28096"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5"/>
            <p:cNvSpPr/>
            <p:nvPr/>
          </p:nvSpPr>
          <p:spPr>
            <a:xfrm>
              <a:off x="-1696248" y="3605114"/>
              <a:ext cx="3705969" cy="1377777"/>
            </a:xfrm>
            <a:custGeom>
              <a:rect b="b" l="l" r="r" t="t"/>
              <a:pathLst>
                <a:path extrusionOk="0" h="15852" w="42639">
                  <a:moveTo>
                    <a:pt x="19229" y="1"/>
                  </a:moveTo>
                  <a:cubicBezTo>
                    <a:pt x="11882" y="1"/>
                    <a:pt x="5365" y="1797"/>
                    <a:pt x="3073" y="4796"/>
                  </a:cubicBezTo>
                  <a:cubicBezTo>
                    <a:pt x="1" y="8811"/>
                    <a:pt x="5677" y="13474"/>
                    <a:pt x="15754" y="15204"/>
                  </a:cubicBezTo>
                  <a:cubicBezTo>
                    <a:pt x="18314" y="15643"/>
                    <a:pt x="20912" y="15851"/>
                    <a:pt x="23413" y="15851"/>
                  </a:cubicBezTo>
                  <a:cubicBezTo>
                    <a:pt x="30757" y="15851"/>
                    <a:pt x="37271" y="14057"/>
                    <a:pt x="39567" y="11062"/>
                  </a:cubicBezTo>
                  <a:cubicBezTo>
                    <a:pt x="42638" y="7041"/>
                    <a:pt x="36958" y="2378"/>
                    <a:pt x="26886" y="648"/>
                  </a:cubicBezTo>
                  <a:cubicBezTo>
                    <a:pt x="24327" y="209"/>
                    <a:pt x="21730" y="1"/>
                    <a:pt x="19229"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5"/>
            <p:cNvSpPr/>
            <p:nvPr/>
          </p:nvSpPr>
          <p:spPr>
            <a:xfrm>
              <a:off x="6666850" y="3834822"/>
              <a:ext cx="3411327" cy="1583504"/>
            </a:xfrm>
            <a:custGeom>
              <a:rect b="b" l="l" r="r" t="t"/>
              <a:pathLst>
                <a:path extrusionOk="0" h="18219" w="39249">
                  <a:moveTo>
                    <a:pt x="28096" y="0"/>
                  </a:moveTo>
                  <a:cubicBezTo>
                    <a:pt x="26413" y="0"/>
                    <a:pt x="24568" y="144"/>
                    <a:pt x="22600" y="446"/>
                  </a:cubicBezTo>
                  <a:cubicBezTo>
                    <a:pt x="12493" y="1991"/>
                    <a:pt x="2971" y="7128"/>
                    <a:pt x="1327" y="11913"/>
                  </a:cubicBezTo>
                  <a:cubicBezTo>
                    <a:pt x="0" y="15765"/>
                    <a:pt x="4191" y="18218"/>
                    <a:pt x="11150" y="18218"/>
                  </a:cubicBezTo>
                  <a:cubicBezTo>
                    <a:pt x="12833" y="18218"/>
                    <a:pt x="14679" y="18074"/>
                    <a:pt x="16648" y="17772"/>
                  </a:cubicBezTo>
                  <a:cubicBezTo>
                    <a:pt x="26755" y="16223"/>
                    <a:pt x="36282" y="11091"/>
                    <a:pt x="37926" y="6306"/>
                  </a:cubicBezTo>
                  <a:cubicBezTo>
                    <a:pt x="39249" y="2453"/>
                    <a:pt x="35057" y="0"/>
                    <a:pt x="28096"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5"/>
            <p:cNvSpPr/>
            <p:nvPr/>
          </p:nvSpPr>
          <p:spPr>
            <a:xfrm>
              <a:off x="-950083" y="3981456"/>
              <a:ext cx="3459652" cy="692799"/>
            </a:xfrm>
            <a:custGeom>
              <a:rect b="b" l="l" r="r" t="t"/>
              <a:pathLst>
                <a:path extrusionOk="0" h="7971" w="39805">
                  <a:moveTo>
                    <a:pt x="22783" y="0"/>
                  </a:moveTo>
                  <a:cubicBezTo>
                    <a:pt x="15783" y="0"/>
                    <a:pt x="9204" y="230"/>
                    <a:pt x="2646" y="668"/>
                  </a:cubicBezTo>
                  <a:cubicBezTo>
                    <a:pt x="2646" y="668"/>
                    <a:pt x="1" y="7103"/>
                    <a:pt x="6099" y="7970"/>
                  </a:cubicBezTo>
                  <a:cubicBezTo>
                    <a:pt x="9674" y="7026"/>
                    <a:pt x="24063" y="1907"/>
                    <a:pt x="28841" y="1288"/>
                  </a:cubicBezTo>
                  <a:cubicBezTo>
                    <a:pt x="32787" y="778"/>
                    <a:pt x="36530" y="495"/>
                    <a:pt x="39804" y="414"/>
                  </a:cubicBezTo>
                  <a:cubicBezTo>
                    <a:pt x="33763" y="135"/>
                    <a:pt x="28150" y="0"/>
                    <a:pt x="22783"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5"/>
            <p:cNvSpPr/>
            <p:nvPr/>
          </p:nvSpPr>
          <p:spPr>
            <a:xfrm>
              <a:off x="-695074" y="4015006"/>
              <a:ext cx="4223895" cy="1076095"/>
            </a:xfrm>
            <a:custGeom>
              <a:rect b="b" l="l" r="r" t="t"/>
              <a:pathLst>
                <a:path extrusionOk="0" h="12381" w="48598">
                  <a:moveTo>
                    <a:pt x="28232" y="0"/>
                  </a:moveTo>
                  <a:cubicBezTo>
                    <a:pt x="17645" y="0"/>
                    <a:pt x="6826" y="232"/>
                    <a:pt x="1" y="757"/>
                  </a:cubicBezTo>
                  <a:cubicBezTo>
                    <a:pt x="1" y="757"/>
                    <a:pt x="788" y="11569"/>
                    <a:pt x="6890" y="12380"/>
                  </a:cubicBezTo>
                  <a:cubicBezTo>
                    <a:pt x="16449" y="7046"/>
                    <a:pt x="46162" y="6890"/>
                    <a:pt x="48597" y="317"/>
                  </a:cubicBezTo>
                  <a:cubicBezTo>
                    <a:pt x="42878" y="113"/>
                    <a:pt x="35611" y="0"/>
                    <a:pt x="28232"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5"/>
            <p:cNvSpPr/>
            <p:nvPr/>
          </p:nvSpPr>
          <p:spPr>
            <a:xfrm>
              <a:off x="1019063" y="4027521"/>
              <a:ext cx="437096" cy="49802"/>
            </a:xfrm>
            <a:custGeom>
              <a:rect b="b" l="l" r="r" t="t"/>
              <a:pathLst>
                <a:path extrusionOk="0" h="573" w="5029">
                  <a:moveTo>
                    <a:pt x="2440" y="1"/>
                  </a:moveTo>
                  <a:cubicBezTo>
                    <a:pt x="1605" y="1"/>
                    <a:pt x="772" y="64"/>
                    <a:pt x="1" y="202"/>
                  </a:cubicBezTo>
                  <a:cubicBezTo>
                    <a:pt x="585" y="432"/>
                    <a:pt x="1552" y="573"/>
                    <a:pt x="2548" y="573"/>
                  </a:cubicBezTo>
                  <a:cubicBezTo>
                    <a:pt x="3434" y="573"/>
                    <a:pt x="4344" y="461"/>
                    <a:pt x="5028" y="202"/>
                  </a:cubicBezTo>
                  <a:cubicBezTo>
                    <a:pt x="4208" y="72"/>
                    <a:pt x="3323" y="1"/>
                    <a:pt x="2440" y="1"/>
                  </a:cubicBez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5"/>
            <p:cNvSpPr/>
            <p:nvPr/>
          </p:nvSpPr>
          <p:spPr>
            <a:xfrm>
              <a:off x="1046181" y="4040559"/>
              <a:ext cx="383295" cy="36591"/>
            </a:xfrm>
            <a:custGeom>
              <a:rect b="b" l="l" r="r" t="t"/>
              <a:pathLst>
                <a:path extrusionOk="0" h="421" w="4410">
                  <a:moveTo>
                    <a:pt x="2183" y="1"/>
                  </a:moveTo>
                  <a:cubicBezTo>
                    <a:pt x="1452" y="1"/>
                    <a:pt x="715" y="49"/>
                    <a:pt x="1" y="151"/>
                  </a:cubicBezTo>
                  <a:cubicBezTo>
                    <a:pt x="595" y="320"/>
                    <a:pt x="1404" y="420"/>
                    <a:pt x="2235" y="420"/>
                  </a:cubicBezTo>
                  <a:cubicBezTo>
                    <a:pt x="2990" y="420"/>
                    <a:pt x="3762" y="338"/>
                    <a:pt x="4409" y="151"/>
                  </a:cubicBezTo>
                  <a:cubicBezTo>
                    <a:pt x="3698" y="53"/>
                    <a:pt x="2944" y="1"/>
                    <a:pt x="2183" y="1"/>
                  </a:cubicBez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5"/>
            <p:cNvSpPr/>
            <p:nvPr/>
          </p:nvSpPr>
          <p:spPr>
            <a:xfrm>
              <a:off x="1443991" y="1828050"/>
              <a:ext cx="649690" cy="298379"/>
            </a:xfrm>
            <a:custGeom>
              <a:rect b="b" l="l" r="r" t="t"/>
              <a:pathLst>
                <a:path extrusionOk="0" h="3433" w="7475">
                  <a:moveTo>
                    <a:pt x="0" y="0"/>
                  </a:moveTo>
                  <a:lnTo>
                    <a:pt x="0" y="377"/>
                  </a:lnTo>
                  <a:cubicBezTo>
                    <a:pt x="359" y="874"/>
                    <a:pt x="399" y="2332"/>
                    <a:pt x="6" y="2790"/>
                  </a:cubicBezTo>
                  <a:lnTo>
                    <a:pt x="6" y="3026"/>
                  </a:lnTo>
                  <a:cubicBezTo>
                    <a:pt x="6" y="3026"/>
                    <a:pt x="921" y="3433"/>
                    <a:pt x="1841" y="3433"/>
                  </a:cubicBezTo>
                  <a:cubicBezTo>
                    <a:pt x="1872" y="3433"/>
                    <a:pt x="1902" y="3432"/>
                    <a:pt x="1933" y="3431"/>
                  </a:cubicBezTo>
                  <a:cubicBezTo>
                    <a:pt x="4071" y="3364"/>
                    <a:pt x="3954" y="1753"/>
                    <a:pt x="6451" y="1753"/>
                  </a:cubicBezTo>
                  <a:cubicBezTo>
                    <a:pt x="6751" y="1753"/>
                    <a:pt x="7090" y="1777"/>
                    <a:pt x="7475" y="1829"/>
                  </a:cubicBezTo>
                  <a:cubicBezTo>
                    <a:pt x="6233" y="453"/>
                    <a:pt x="5106" y="113"/>
                    <a:pt x="4177" y="113"/>
                  </a:cubicBezTo>
                  <a:cubicBezTo>
                    <a:pt x="3265" y="113"/>
                    <a:pt x="2544" y="441"/>
                    <a:pt x="2094" y="441"/>
                  </a:cubicBezTo>
                  <a:cubicBezTo>
                    <a:pt x="1111" y="435"/>
                    <a:pt x="0" y="0"/>
                    <a:pt x="0" y="0"/>
                  </a:cubicBez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5"/>
            <p:cNvSpPr/>
            <p:nvPr/>
          </p:nvSpPr>
          <p:spPr>
            <a:xfrm>
              <a:off x="1443991" y="1828050"/>
              <a:ext cx="203642" cy="298379"/>
            </a:xfrm>
            <a:custGeom>
              <a:rect b="b" l="l" r="r" t="t"/>
              <a:pathLst>
                <a:path extrusionOk="0" h="3433" w="2343">
                  <a:moveTo>
                    <a:pt x="0" y="0"/>
                  </a:moveTo>
                  <a:lnTo>
                    <a:pt x="0" y="377"/>
                  </a:lnTo>
                  <a:cubicBezTo>
                    <a:pt x="359" y="874"/>
                    <a:pt x="399" y="2332"/>
                    <a:pt x="6" y="2790"/>
                  </a:cubicBezTo>
                  <a:lnTo>
                    <a:pt x="6" y="3026"/>
                  </a:lnTo>
                  <a:cubicBezTo>
                    <a:pt x="6" y="3026"/>
                    <a:pt x="921" y="3433"/>
                    <a:pt x="1841" y="3433"/>
                  </a:cubicBezTo>
                  <a:cubicBezTo>
                    <a:pt x="1872" y="3433"/>
                    <a:pt x="1902" y="3432"/>
                    <a:pt x="1933" y="3431"/>
                  </a:cubicBezTo>
                  <a:cubicBezTo>
                    <a:pt x="2083" y="3426"/>
                    <a:pt x="2216" y="3415"/>
                    <a:pt x="2343" y="3397"/>
                  </a:cubicBezTo>
                  <a:cubicBezTo>
                    <a:pt x="2268" y="2390"/>
                    <a:pt x="1140" y="1783"/>
                    <a:pt x="1267" y="353"/>
                  </a:cubicBezTo>
                  <a:cubicBezTo>
                    <a:pt x="579" y="227"/>
                    <a:pt x="0" y="0"/>
                    <a:pt x="0" y="0"/>
                  </a:cubicBez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5"/>
            <p:cNvSpPr/>
            <p:nvPr/>
          </p:nvSpPr>
          <p:spPr>
            <a:xfrm>
              <a:off x="1700912" y="1837872"/>
              <a:ext cx="287689" cy="219547"/>
            </a:xfrm>
            <a:custGeom>
              <a:rect b="b" l="l" r="r" t="t"/>
              <a:pathLst>
                <a:path extrusionOk="0" h="2526" w="3310">
                  <a:moveTo>
                    <a:pt x="1222" y="0"/>
                  </a:moveTo>
                  <a:cubicBezTo>
                    <a:pt x="763" y="0"/>
                    <a:pt x="351" y="83"/>
                    <a:pt x="0" y="165"/>
                  </a:cubicBezTo>
                  <a:cubicBezTo>
                    <a:pt x="724" y="622"/>
                    <a:pt x="1210" y="1513"/>
                    <a:pt x="1007" y="2526"/>
                  </a:cubicBezTo>
                  <a:cubicBezTo>
                    <a:pt x="1557" y="2115"/>
                    <a:pt x="2123" y="1687"/>
                    <a:pt x="3309" y="1647"/>
                  </a:cubicBezTo>
                  <a:cubicBezTo>
                    <a:pt x="2796" y="982"/>
                    <a:pt x="1939" y="403"/>
                    <a:pt x="1389" y="4"/>
                  </a:cubicBezTo>
                  <a:cubicBezTo>
                    <a:pt x="1333" y="2"/>
                    <a:pt x="1277" y="0"/>
                    <a:pt x="1222" y="0"/>
                  </a:cubicBez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5"/>
            <p:cNvSpPr/>
            <p:nvPr/>
          </p:nvSpPr>
          <p:spPr>
            <a:xfrm>
              <a:off x="1428868" y="1820576"/>
              <a:ext cx="16688" cy="2227545"/>
            </a:xfrm>
            <a:custGeom>
              <a:rect b="b" l="l" r="r" t="t"/>
              <a:pathLst>
                <a:path extrusionOk="0" h="25629" w="192">
                  <a:moveTo>
                    <a:pt x="1" y="0"/>
                  </a:moveTo>
                  <a:lnTo>
                    <a:pt x="1" y="25629"/>
                  </a:lnTo>
                  <a:lnTo>
                    <a:pt x="191" y="25618"/>
                  </a:lnTo>
                  <a:lnTo>
                    <a:pt x="191" y="0"/>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5"/>
            <p:cNvSpPr/>
            <p:nvPr/>
          </p:nvSpPr>
          <p:spPr>
            <a:xfrm>
              <a:off x="1428868" y="2181012"/>
              <a:ext cx="16688" cy="1548912"/>
            </a:xfrm>
            <a:custGeom>
              <a:rect b="b" l="l" r="r" t="t"/>
              <a:pathLst>
                <a:path extrusionOk="0" h="17821" w="192">
                  <a:moveTo>
                    <a:pt x="1" y="1"/>
                  </a:moveTo>
                  <a:lnTo>
                    <a:pt x="1" y="17820"/>
                  </a:lnTo>
                  <a:cubicBezTo>
                    <a:pt x="70" y="17716"/>
                    <a:pt x="134" y="17605"/>
                    <a:pt x="191" y="17490"/>
                  </a:cubicBezTo>
                  <a:lnTo>
                    <a:pt x="191" y="262"/>
                  </a:lnTo>
                  <a:cubicBezTo>
                    <a:pt x="134" y="169"/>
                    <a:pt x="70" y="88"/>
                    <a:pt x="1" y="1"/>
                  </a:cubicBez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5"/>
            <p:cNvSpPr/>
            <p:nvPr/>
          </p:nvSpPr>
          <p:spPr>
            <a:xfrm>
              <a:off x="1421306" y="1815013"/>
              <a:ext cx="32332" cy="14167"/>
            </a:xfrm>
            <a:custGeom>
              <a:rect b="b" l="l" r="r" t="t"/>
              <a:pathLst>
                <a:path extrusionOk="0" h="163" w="372">
                  <a:moveTo>
                    <a:pt x="186" y="0"/>
                  </a:moveTo>
                  <a:cubicBezTo>
                    <a:pt x="88" y="0"/>
                    <a:pt x="0" y="35"/>
                    <a:pt x="0" y="81"/>
                  </a:cubicBezTo>
                  <a:cubicBezTo>
                    <a:pt x="0" y="121"/>
                    <a:pt x="88" y="163"/>
                    <a:pt x="186" y="163"/>
                  </a:cubicBezTo>
                  <a:cubicBezTo>
                    <a:pt x="285" y="163"/>
                    <a:pt x="371" y="121"/>
                    <a:pt x="371" y="81"/>
                  </a:cubicBezTo>
                  <a:cubicBezTo>
                    <a:pt x="371" y="35"/>
                    <a:pt x="285" y="0"/>
                    <a:pt x="186" y="0"/>
                  </a:cubicBez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5"/>
            <p:cNvSpPr/>
            <p:nvPr/>
          </p:nvSpPr>
          <p:spPr>
            <a:xfrm>
              <a:off x="1019063" y="4044557"/>
              <a:ext cx="8692" cy="3564"/>
            </a:xfrm>
            <a:custGeom>
              <a:rect b="b" l="l" r="r" t="t"/>
              <a:pathLst>
                <a:path extrusionOk="0" h="41" w="100">
                  <a:moveTo>
                    <a:pt x="99" y="41"/>
                  </a:moveTo>
                  <a:lnTo>
                    <a:pt x="99" y="41"/>
                  </a:lnTo>
                  <a:lnTo>
                    <a:pt x="99" y="41"/>
                  </a:lnTo>
                  <a:close/>
                  <a:moveTo>
                    <a:pt x="88" y="35"/>
                  </a:moveTo>
                  <a:lnTo>
                    <a:pt x="94" y="41"/>
                  </a:lnTo>
                  <a:lnTo>
                    <a:pt x="88" y="35"/>
                  </a:lnTo>
                  <a:close/>
                  <a:moveTo>
                    <a:pt x="81" y="35"/>
                  </a:moveTo>
                  <a:lnTo>
                    <a:pt x="88" y="35"/>
                  </a:lnTo>
                  <a:lnTo>
                    <a:pt x="81" y="35"/>
                  </a:lnTo>
                  <a:close/>
                  <a:moveTo>
                    <a:pt x="1" y="6"/>
                  </a:moveTo>
                  <a:cubicBezTo>
                    <a:pt x="30" y="12"/>
                    <a:pt x="53" y="24"/>
                    <a:pt x="81" y="35"/>
                  </a:cubicBezTo>
                  <a:cubicBezTo>
                    <a:pt x="53" y="24"/>
                    <a:pt x="30" y="12"/>
                    <a:pt x="1" y="6"/>
                  </a:cubicBezTo>
                  <a:close/>
                  <a:moveTo>
                    <a:pt x="19" y="1"/>
                  </a:moveTo>
                  <a:cubicBezTo>
                    <a:pt x="12" y="1"/>
                    <a:pt x="6" y="6"/>
                    <a:pt x="1" y="6"/>
                  </a:cubicBezTo>
                  <a:lnTo>
                    <a:pt x="1" y="6"/>
                  </a:lnTo>
                  <a:cubicBezTo>
                    <a:pt x="6" y="6"/>
                    <a:pt x="12" y="1"/>
                    <a:pt x="19" y="1"/>
                  </a:cubicBezTo>
                  <a:close/>
                  <a:moveTo>
                    <a:pt x="35" y="1"/>
                  </a:moveTo>
                  <a:lnTo>
                    <a:pt x="30" y="1"/>
                  </a:lnTo>
                  <a:close/>
                </a:path>
              </a:pathLst>
            </a:custGeom>
            <a:solidFill>
              <a:srgbClr val="888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5"/>
            <p:cNvSpPr/>
            <p:nvPr/>
          </p:nvSpPr>
          <p:spPr>
            <a:xfrm>
              <a:off x="1019063" y="4028477"/>
              <a:ext cx="165052" cy="45370"/>
            </a:xfrm>
            <a:custGeom>
              <a:rect b="b" l="l" r="r" t="t"/>
              <a:pathLst>
                <a:path extrusionOk="0" h="522" w="1899">
                  <a:moveTo>
                    <a:pt x="1899" y="1"/>
                  </a:moveTo>
                  <a:lnTo>
                    <a:pt x="1899" y="1"/>
                  </a:lnTo>
                  <a:cubicBezTo>
                    <a:pt x="1261" y="23"/>
                    <a:pt x="625" y="82"/>
                    <a:pt x="35" y="186"/>
                  </a:cubicBezTo>
                  <a:lnTo>
                    <a:pt x="19" y="186"/>
                  </a:lnTo>
                  <a:cubicBezTo>
                    <a:pt x="12" y="186"/>
                    <a:pt x="6" y="191"/>
                    <a:pt x="1" y="191"/>
                  </a:cubicBezTo>
                  <a:cubicBezTo>
                    <a:pt x="30" y="197"/>
                    <a:pt x="53" y="209"/>
                    <a:pt x="81" y="220"/>
                  </a:cubicBezTo>
                  <a:lnTo>
                    <a:pt x="88" y="220"/>
                  </a:lnTo>
                  <a:lnTo>
                    <a:pt x="94" y="226"/>
                  </a:lnTo>
                  <a:lnTo>
                    <a:pt x="99" y="226"/>
                  </a:lnTo>
                  <a:cubicBezTo>
                    <a:pt x="492" y="365"/>
                    <a:pt x="1031" y="469"/>
                    <a:pt x="1621" y="522"/>
                  </a:cubicBezTo>
                  <a:cubicBezTo>
                    <a:pt x="1135" y="474"/>
                    <a:pt x="684" y="394"/>
                    <a:pt x="313" y="290"/>
                  </a:cubicBezTo>
                  <a:cubicBezTo>
                    <a:pt x="823" y="220"/>
                    <a:pt x="1343" y="175"/>
                    <a:pt x="1864" y="151"/>
                  </a:cubicBezTo>
                  <a:lnTo>
                    <a:pt x="1864" y="140"/>
                  </a:lnTo>
                  <a:cubicBezTo>
                    <a:pt x="1864" y="93"/>
                    <a:pt x="1881" y="47"/>
                    <a:pt x="1899" y="1"/>
                  </a:cubicBezTo>
                  <a:close/>
                </a:path>
              </a:pathLst>
            </a:custGeom>
            <a:solidFill>
              <a:srgbClr val="4525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5"/>
            <p:cNvSpPr/>
            <p:nvPr/>
          </p:nvSpPr>
          <p:spPr>
            <a:xfrm>
              <a:off x="1046181" y="4041515"/>
              <a:ext cx="164009" cy="35374"/>
            </a:xfrm>
            <a:custGeom>
              <a:rect b="b" l="l" r="r" t="t"/>
              <a:pathLst>
                <a:path extrusionOk="0" h="407" w="1887">
                  <a:moveTo>
                    <a:pt x="1552" y="1"/>
                  </a:moveTo>
                  <a:cubicBezTo>
                    <a:pt x="1031" y="25"/>
                    <a:pt x="511" y="70"/>
                    <a:pt x="1" y="140"/>
                  </a:cubicBezTo>
                  <a:cubicBezTo>
                    <a:pt x="372" y="244"/>
                    <a:pt x="823" y="324"/>
                    <a:pt x="1309" y="372"/>
                  </a:cubicBezTo>
                  <a:cubicBezTo>
                    <a:pt x="1499" y="388"/>
                    <a:pt x="1691" y="399"/>
                    <a:pt x="1887" y="406"/>
                  </a:cubicBezTo>
                  <a:cubicBezTo>
                    <a:pt x="1685" y="284"/>
                    <a:pt x="1563" y="151"/>
                    <a:pt x="1552" y="1"/>
                  </a:cubicBezTo>
                  <a:close/>
                </a:path>
              </a:pathLst>
            </a:custGeom>
            <a:solidFill>
              <a:srgbClr val="A275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5"/>
            <p:cNvSpPr/>
            <p:nvPr/>
          </p:nvSpPr>
          <p:spPr>
            <a:xfrm>
              <a:off x="519824" y="3824314"/>
              <a:ext cx="240841" cy="241015"/>
            </a:xfrm>
            <a:custGeom>
              <a:rect b="b" l="l" r="r" t="t"/>
              <a:pathLst>
                <a:path extrusionOk="0" h="2773" w="2771">
                  <a:moveTo>
                    <a:pt x="1382" y="1"/>
                  </a:moveTo>
                  <a:cubicBezTo>
                    <a:pt x="618" y="1"/>
                    <a:pt x="0" y="620"/>
                    <a:pt x="0" y="1384"/>
                  </a:cubicBezTo>
                  <a:cubicBezTo>
                    <a:pt x="0" y="2153"/>
                    <a:pt x="618" y="2772"/>
                    <a:pt x="1382" y="2772"/>
                  </a:cubicBezTo>
                  <a:cubicBezTo>
                    <a:pt x="2153" y="2772"/>
                    <a:pt x="2770" y="2153"/>
                    <a:pt x="2770" y="1384"/>
                  </a:cubicBezTo>
                  <a:cubicBezTo>
                    <a:pt x="2770" y="620"/>
                    <a:pt x="2153" y="1"/>
                    <a:pt x="1382"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5"/>
            <p:cNvSpPr/>
            <p:nvPr/>
          </p:nvSpPr>
          <p:spPr>
            <a:xfrm>
              <a:off x="530775" y="3841958"/>
              <a:ext cx="229890" cy="223372"/>
            </a:xfrm>
            <a:custGeom>
              <a:rect b="b" l="l" r="r" t="t"/>
              <a:pathLst>
                <a:path extrusionOk="0" h="2570" w="2645">
                  <a:moveTo>
                    <a:pt x="1979" y="0"/>
                  </a:moveTo>
                  <a:lnTo>
                    <a:pt x="1979" y="0"/>
                  </a:lnTo>
                  <a:cubicBezTo>
                    <a:pt x="2061" y="179"/>
                    <a:pt x="2107" y="377"/>
                    <a:pt x="2107" y="578"/>
                  </a:cubicBezTo>
                  <a:cubicBezTo>
                    <a:pt x="2107" y="1349"/>
                    <a:pt x="1488" y="1966"/>
                    <a:pt x="724" y="1966"/>
                  </a:cubicBezTo>
                  <a:cubicBezTo>
                    <a:pt x="458" y="1966"/>
                    <a:pt x="209" y="1891"/>
                    <a:pt x="1" y="1765"/>
                  </a:cubicBezTo>
                  <a:lnTo>
                    <a:pt x="1" y="1765"/>
                  </a:lnTo>
                  <a:cubicBezTo>
                    <a:pt x="222" y="2239"/>
                    <a:pt x="701" y="2569"/>
                    <a:pt x="1256" y="2569"/>
                  </a:cubicBezTo>
                  <a:cubicBezTo>
                    <a:pt x="2027" y="2569"/>
                    <a:pt x="2644" y="1950"/>
                    <a:pt x="2644" y="1181"/>
                  </a:cubicBezTo>
                  <a:cubicBezTo>
                    <a:pt x="2644" y="682"/>
                    <a:pt x="2379" y="243"/>
                    <a:pt x="1979"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5"/>
            <p:cNvSpPr/>
            <p:nvPr/>
          </p:nvSpPr>
          <p:spPr>
            <a:xfrm>
              <a:off x="521301" y="3825792"/>
              <a:ext cx="231368" cy="231455"/>
            </a:xfrm>
            <a:custGeom>
              <a:rect b="b" l="l" r="r" t="t"/>
              <a:pathLst>
                <a:path extrusionOk="0" h="2663" w="2662">
                  <a:moveTo>
                    <a:pt x="1330" y="0"/>
                  </a:moveTo>
                  <a:cubicBezTo>
                    <a:pt x="596" y="0"/>
                    <a:pt x="0" y="597"/>
                    <a:pt x="0" y="1332"/>
                  </a:cubicBezTo>
                  <a:cubicBezTo>
                    <a:pt x="0" y="2066"/>
                    <a:pt x="596" y="2662"/>
                    <a:pt x="1330" y="2662"/>
                  </a:cubicBezTo>
                  <a:cubicBezTo>
                    <a:pt x="2066" y="2662"/>
                    <a:pt x="2662" y="2066"/>
                    <a:pt x="2662" y="1332"/>
                  </a:cubicBezTo>
                  <a:cubicBezTo>
                    <a:pt x="2662" y="597"/>
                    <a:pt x="2066" y="0"/>
                    <a:pt x="1330"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5"/>
            <p:cNvSpPr/>
            <p:nvPr/>
          </p:nvSpPr>
          <p:spPr>
            <a:xfrm>
              <a:off x="525821" y="3827791"/>
              <a:ext cx="215288" cy="213811"/>
            </a:xfrm>
            <a:custGeom>
              <a:rect b="b" l="l" r="r" t="t"/>
              <a:pathLst>
                <a:path extrusionOk="0" h="2460" w="2477">
                  <a:moveTo>
                    <a:pt x="1238" y="1"/>
                  </a:moveTo>
                  <a:cubicBezTo>
                    <a:pt x="556" y="1"/>
                    <a:pt x="1" y="556"/>
                    <a:pt x="1" y="1234"/>
                  </a:cubicBezTo>
                  <a:cubicBezTo>
                    <a:pt x="1" y="1910"/>
                    <a:pt x="556" y="2460"/>
                    <a:pt x="1238" y="2460"/>
                  </a:cubicBezTo>
                  <a:cubicBezTo>
                    <a:pt x="1921" y="2460"/>
                    <a:pt x="2476" y="1910"/>
                    <a:pt x="2476" y="1234"/>
                  </a:cubicBezTo>
                  <a:cubicBezTo>
                    <a:pt x="2476" y="556"/>
                    <a:pt x="1921" y="1"/>
                    <a:pt x="1238"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5"/>
            <p:cNvSpPr/>
            <p:nvPr/>
          </p:nvSpPr>
          <p:spPr>
            <a:xfrm>
              <a:off x="598221" y="3828312"/>
              <a:ext cx="28682" cy="5649"/>
            </a:xfrm>
            <a:custGeom>
              <a:rect b="b" l="l" r="r" t="t"/>
              <a:pathLst>
                <a:path extrusionOk="0" h="65" w="330">
                  <a:moveTo>
                    <a:pt x="301" y="0"/>
                  </a:moveTo>
                  <a:cubicBezTo>
                    <a:pt x="202" y="0"/>
                    <a:pt x="98" y="24"/>
                    <a:pt x="1" y="64"/>
                  </a:cubicBezTo>
                  <a:cubicBezTo>
                    <a:pt x="105" y="30"/>
                    <a:pt x="215" y="6"/>
                    <a:pt x="330"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5"/>
            <p:cNvSpPr/>
            <p:nvPr/>
          </p:nvSpPr>
          <p:spPr>
            <a:xfrm>
              <a:off x="578578" y="3828312"/>
              <a:ext cx="52323" cy="17731"/>
            </a:xfrm>
            <a:custGeom>
              <a:rect b="b" l="l" r="r" t="t"/>
              <a:pathLst>
                <a:path extrusionOk="0" h="204" w="602">
                  <a:moveTo>
                    <a:pt x="556" y="0"/>
                  </a:moveTo>
                  <a:cubicBezTo>
                    <a:pt x="441" y="6"/>
                    <a:pt x="331" y="30"/>
                    <a:pt x="227" y="64"/>
                  </a:cubicBezTo>
                  <a:cubicBezTo>
                    <a:pt x="145" y="99"/>
                    <a:pt x="64" y="145"/>
                    <a:pt x="1" y="203"/>
                  </a:cubicBezTo>
                  <a:cubicBezTo>
                    <a:pt x="163" y="110"/>
                    <a:pt x="342" y="48"/>
                    <a:pt x="527" y="30"/>
                  </a:cubicBezTo>
                  <a:cubicBezTo>
                    <a:pt x="521" y="24"/>
                    <a:pt x="516" y="24"/>
                    <a:pt x="521" y="19"/>
                  </a:cubicBezTo>
                  <a:cubicBezTo>
                    <a:pt x="527" y="13"/>
                    <a:pt x="562" y="6"/>
                    <a:pt x="602" y="6"/>
                  </a:cubicBezTo>
                  <a:cubicBezTo>
                    <a:pt x="585" y="0"/>
                    <a:pt x="567" y="0"/>
                    <a:pt x="556"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5"/>
            <p:cNvSpPr/>
            <p:nvPr/>
          </p:nvSpPr>
          <p:spPr>
            <a:xfrm>
              <a:off x="525386" y="3967376"/>
              <a:ext cx="7475" cy="21120"/>
            </a:xfrm>
            <a:custGeom>
              <a:rect b="b" l="l" r="r" t="t"/>
              <a:pathLst>
                <a:path extrusionOk="0" h="243" w="86">
                  <a:moveTo>
                    <a:pt x="12" y="1"/>
                  </a:moveTo>
                  <a:cubicBezTo>
                    <a:pt x="0" y="1"/>
                    <a:pt x="7" y="39"/>
                    <a:pt x="17" y="96"/>
                  </a:cubicBezTo>
                  <a:cubicBezTo>
                    <a:pt x="34" y="154"/>
                    <a:pt x="57" y="218"/>
                    <a:pt x="75" y="235"/>
                  </a:cubicBezTo>
                  <a:cubicBezTo>
                    <a:pt x="78" y="240"/>
                    <a:pt x="79" y="242"/>
                    <a:pt x="81" y="242"/>
                  </a:cubicBezTo>
                  <a:cubicBezTo>
                    <a:pt x="86" y="242"/>
                    <a:pt x="84" y="209"/>
                    <a:pt x="75" y="154"/>
                  </a:cubicBezTo>
                  <a:cubicBezTo>
                    <a:pt x="57" y="85"/>
                    <a:pt x="28" y="15"/>
                    <a:pt x="17" y="3"/>
                  </a:cubicBezTo>
                  <a:cubicBezTo>
                    <a:pt x="15" y="2"/>
                    <a:pt x="13"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5"/>
            <p:cNvSpPr/>
            <p:nvPr/>
          </p:nvSpPr>
          <p:spPr>
            <a:xfrm>
              <a:off x="523300" y="3936434"/>
              <a:ext cx="4520" cy="22337"/>
            </a:xfrm>
            <a:custGeom>
              <a:rect b="b" l="l" r="r" t="t"/>
              <a:pathLst>
                <a:path extrusionOk="0" h="257" w="52">
                  <a:moveTo>
                    <a:pt x="25" y="0"/>
                  </a:moveTo>
                  <a:cubicBezTo>
                    <a:pt x="24" y="0"/>
                    <a:pt x="23" y="0"/>
                    <a:pt x="23" y="1"/>
                  </a:cubicBezTo>
                  <a:cubicBezTo>
                    <a:pt x="12" y="1"/>
                    <a:pt x="1" y="59"/>
                    <a:pt x="1" y="128"/>
                  </a:cubicBezTo>
                  <a:cubicBezTo>
                    <a:pt x="1" y="192"/>
                    <a:pt x="12" y="249"/>
                    <a:pt x="23" y="255"/>
                  </a:cubicBezTo>
                  <a:cubicBezTo>
                    <a:pt x="25" y="256"/>
                    <a:pt x="26" y="256"/>
                    <a:pt x="28" y="256"/>
                  </a:cubicBezTo>
                  <a:cubicBezTo>
                    <a:pt x="43" y="256"/>
                    <a:pt x="52" y="201"/>
                    <a:pt x="46" y="128"/>
                  </a:cubicBezTo>
                  <a:cubicBezTo>
                    <a:pt x="46" y="57"/>
                    <a:pt x="36" y="0"/>
                    <a:pt x="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5"/>
            <p:cNvSpPr/>
            <p:nvPr/>
          </p:nvSpPr>
          <p:spPr>
            <a:xfrm>
              <a:off x="524778" y="3905927"/>
              <a:ext cx="7127" cy="21555"/>
            </a:xfrm>
            <a:custGeom>
              <a:rect b="b" l="l" r="r" t="t"/>
              <a:pathLst>
                <a:path extrusionOk="0" h="248" w="82">
                  <a:moveTo>
                    <a:pt x="71" y="1"/>
                  </a:moveTo>
                  <a:cubicBezTo>
                    <a:pt x="69" y="1"/>
                    <a:pt x="67" y="2"/>
                    <a:pt x="64" y="4"/>
                  </a:cubicBezTo>
                  <a:cubicBezTo>
                    <a:pt x="53" y="28"/>
                    <a:pt x="29" y="85"/>
                    <a:pt x="18" y="149"/>
                  </a:cubicBezTo>
                  <a:cubicBezTo>
                    <a:pt x="1" y="209"/>
                    <a:pt x="0" y="248"/>
                    <a:pt x="11" y="248"/>
                  </a:cubicBezTo>
                  <a:cubicBezTo>
                    <a:pt x="11" y="248"/>
                    <a:pt x="12" y="248"/>
                    <a:pt x="13" y="247"/>
                  </a:cubicBezTo>
                  <a:cubicBezTo>
                    <a:pt x="29" y="236"/>
                    <a:pt x="53" y="172"/>
                    <a:pt x="70" y="97"/>
                  </a:cubicBezTo>
                  <a:cubicBezTo>
                    <a:pt x="80" y="39"/>
                    <a:pt x="82" y="1"/>
                    <a:pt x="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5"/>
            <p:cNvSpPr/>
            <p:nvPr/>
          </p:nvSpPr>
          <p:spPr>
            <a:xfrm>
              <a:off x="558153" y="4028825"/>
              <a:ext cx="16948" cy="13385"/>
            </a:xfrm>
            <a:custGeom>
              <a:rect b="b" l="l" r="r" t="t"/>
              <a:pathLst>
                <a:path extrusionOk="0" h="154" w="195">
                  <a:moveTo>
                    <a:pt x="5" y="0"/>
                  </a:moveTo>
                  <a:cubicBezTo>
                    <a:pt x="0" y="0"/>
                    <a:pt x="6" y="9"/>
                    <a:pt x="22" y="25"/>
                  </a:cubicBezTo>
                  <a:cubicBezTo>
                    <a:pt x="56" y="59"/>
                    <a:pt x="108" y="101"/>
                    <a:pt x="150" y="129"/>
                  </a:cubicBezTo>
                  <a:cubicBezTo>
                    <a:pt x="172" y="145"/>
                    <a:pt x="187" y="154"/>
                    <a:pt x="191" y="154"/>
                  </a:cubicBezTo>
                  <a:cubicBezTo>
                    <a:pt x="194" y="154"/>
                    <a:pt x="190" y="148"/>
                    <a:pt x="177" y="136"/>
                  </a:cubicBezTo>
                  <a:cubicBezTo>
                    <a:pt x="150" y="101"/>
                    <a:pt x="86" y="48"/>
                    <a:pt x="38" y="19"/>
                  </a:cubicBezTo>
                  <a:cubicBezTo>
                    <a:pt x="20" y="6"/>
                    <a:pt x="9" y="0"/>
                    <a:pt x="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5"/>
            <p:cNvSpPr/>
            <p:nvPr/>
          </p:nvSpPr>
          <p:spPr>
            <a:xfrm>
              <a:off x="545550" y="4006662"/>
              <a:ext cx="17383" cy="19556"/>
            </a:xfrm>
            <a:custGeom>
              <a:rect b="b" l="l" r="r" t="t"/>
              <a:pathLst>
                <a:path extrusionOk="0" h="225" w="200">
                  <a:moveTo>
                    <a:pt x="21" y="1"/>
                  </a:moveTo>
                  <a:cubicBezTo>
                    <a:pt x="1" y="1"/>
                    <a:pt x="0" y="27"/>
                    <a:pt x="22" y="66"/>
                  </a:cubicBezTo>
                  <a:cubicBezTo>
                    <a:pt x="45" y="119"/>
                    <a:pt x="103" y="183"/>
                    <a:pt x="143" y="210"/>
                  </a:cubicBezTo>
                  <a:cubicBezTo>
                    <a:pt x="158" y="220"/>
                    <a:pt x="170" y="224"/>
                    <a:pt x="179" y="224"/>
                  </a:cubicBezTo>
                  <a:cubicBezTo>
                    <a:pt x="197" y="224"/>
                    <a:pt x="199" y="204"/>
                    <a:pt x="183" y="164"/>
                  </a:cubicBezTo>
                  <a:cubicBezTo>
                    <a:pt x="156" y="106"/>
                    <a:pt x="92" y="31"/>
                    <a:pt x="45" y="9"/>
                  </a:cubicBezTo>
                  <a:cubicBezTo>
                    <a:pt x="35" y="3"/>
                    <a:pt x="27" y="1"/>
                    <a:pt x="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5"/>
            <p:cNvSpPr/>
            <p:nvPr/>
          </p:nvSpPr>
          <p:spPr>
            <a:xfrm>
              <a:off x="535555" y="3973460"/>
              <a:ext cx="17296" cy="25901"/>
            </a:xfrm>
            <a:custGeom>
              <a:rect b="b" l="l" r="r" t="t"/>
              <a:pathLst>
                <a:path extrusionOk="0" h="298" w="199">
                  <a:moveTo>
                    <a:pt x="52" y="1"/>
                  </a:moveTo>
                  <a:cubicBezTo>
                    <a:pt x="17" y="1"/>
                    <a:pt x="0" y="51"/>
                    <a:pt x="15" y="119"/>
                  </a:cubicBezTo>
                  <a:cubicBezTo>
                    <a:pt x="33" y="194"/>
                    <a:pt x="85" y="269"/>
                    <a:pt x="125" y="292"/>
                  </a:cubicBezTo>
                  <a:cubicBezTo>
                    <a:pt x="134" y="296"/>
                    <a:pt x="142" y="298"/>
                    <a:pt x="149" y="298"/>
                  </a:cubicBezTo>
                  <a:cubicBezTo>
                    <a:pt x="184" y="298"/>
                    <a:pt x="198" y="254"/>
                    <a:pt x="183" y="183"/>
                  </a:cubicBezTo>
                  <a:cubicBezTo>
                    <a:pt x="167" y="95"/>
                    <a:pt x="114" y="15"/>
                    <a:pt x="62" y="2"/>
                  </a:cubicBezTo>
                  <a:cubicBezTo>
                    <a:pt x="59" y="1"/>
                    <a:pt x="55" y="1"/>
                    <a:pt x="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5"/>
            <p:cNvSpPr/>
            <p:nvPr/>
          </p:nvSpPr>
          <p:spPr>
            <a:xfrm>
              <a:off x="532861" y="3933914"/>
              <a:ext cx="14689" cy="28856"/>
            </a:xfrm>
            <a:custGeom>
              <a:rect b="b" l="l" r="r" t="t"/>
              <a:pathLst>
                <a:path extrusionOk="0" h="332" w="169">
                  <a:moveTo>
                    <a:pt x="81" y="0"/>
                  </a:moveTo>
                  <a:cubicBezTo>
                    <a:pt x="79" y="0"/>
                    <a:pt x="77" y="0"/>
                    <a:pt x="75" y="0"/>
                  </a:cubicBezTo>
                  <a:cubicBezTo>
                    <a:pt x="35" y="0"/>
                    <a:pt x="0" y="75"/>
                    <a:pt x="0" y="163"/>
                  </a:cubicBezTo>
                  <a:cubicBezTo>
                    <a:pt x="0" y="249"/>
                    <a:pt x="35" y="325"/>
                    <a:pt x="81" y="331"/>
                  </a:cubicBezTo>
                  <a:cubicBezTo>
                    <a:pt x="83" y="331"/>
                    <a:pt x="84" y="331"/>
                    <a:pt x="86" y="331"/>
                  </a:cubicBezTo>
                  <a:cubicBezTo>
                    <a:pt x="131" y="331"/>
                    <a:pt x="168" y="263"/>
                    <a:pt x="168" y="168"/>
                  </a:cubicBezTo>
                  <a:cubicBezTo>
                    <a:pt x="168" y="73"/>
                    <a:pt x="131" y="0"/>
                    <a:pt x="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5"/>
            <p:cNvSpPr/>
            <p:nvPr/>
          </p:nvSpPr>
          <p:spPr>
            <a:xfrm>
              <a:off x="534425" y="3896280"/>
              <a:ext cx="17383" cy="26248"/>
            </a:xfrm>
            <a:custGeom>
              <a:rect b="b" l="l" r="r" t="t"/>
              <a:pathLst>
                <a:path extrusionOk="0" h="302" w="200">
                  <a:moveTo>
                    <a:pt x="144" y="0"/>
                  </a:moveTo>
                  <a:cubicBezTo>
                    <a:pt x="137" y="0"/>
                    <a:pt x="130" y="2"/>
                    <a:pt x="121" y="6"/>
                  </a:cubicBezTo>
                  <a:cubicBezTo>
                    <a:pt x="81" y="22"/>
                    <a:pt x="34" y="99"/>
                    <a:pt x="17" y="174"/>
                  </a:cubicBezTo>
                  <a:cubicBezTo>
                    <a:pt x="1" y="247"/>
                    <a:pt x="19" y="302"/>
                    <a:pt x="56" y="302"/>
                  </a:cubicBezTo>
                  <a:cubicBezTo>
                    <a:pt x="60" y="302"/>
                    <a:pt x="64" y="301"/>
                    <a:pt x="68" y="300"/>
                  </a:cubicBezTo>
                  <a:cubicBezTo>
                    <a:pt x="116" y="295"/>
                    <a:pt x="173" y="208"/>
                    <a:pt x="185" y="121"/>
                  </a:cubicBezTo>
                  <a:cubicBezTo>
                    <a:pt x="199" y="49"/>
                    <a:pt x="181" y="0"/>
                    <a:pt x="1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5"/>
            <p:cNvSpPr/>
            <p:nvPr/>
          </p:nvSpPr>
          <p:spPr>
            <a:xfrm>
              <a:off x="543378" y="3867511"/>
              <a:ext cx="18165" cy="20686"/>
            </a:xfrm>
            <a:custGeom>
              <a:rect b="b" l="l" r="r" t="t"/>
              <a:pathLst>
                <a:path extrusionOk="0" h="238" w="209">
                  <a:moveTo>
                    <a:pt x="183" y="0"/>
                  </a:moveTo>
                  <a:cubicBezTo>
                    <a:pt x="174" y="0"/>
                    <a:pt x="161" y="5"/>
                    <a:pt x="146" y="13"/>
                  </a:cubicBezTo>
                  <a:cubicBezTo>
                    <a:pt x="104" y="41"/>
                    <a:pt x="53" y="105"/>
                    <a:pt x="24" y="163"/>
                  </a:cubicBezTo>
                  <a:cubicBezTo>
                    <a:pt x="0" y="210"/>
                    <a:pt x="4" y="237"/>
                    <a:pt x="30" y="237"/>
                  </a:cubicBezTo>
                  <a:cubicBezTo>
                    <a:pt x="36" y="237"/>
                    <a:pt x="44" y="236"/>
                    <a:pt x="53" y="233"/>
                  </a:cubicBezTo>
                  <a:cubicBezTo>
                    <a:pt x="99" y="203"/>
                    <a:pt x="163" y="128"/>
                    <a:pt x="192" y="65"/>
                  </a:cubicBezTo>
                  <a:cubicBezTo>
                    <a:pt x="208" y="24"/>
                    <a:pt x="204" y="0"/>
                    <a:pt x="1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5"/>
            <p:cNvSpPr/>
            <p:nvPr/>
          </p:nvSpPr>
          <p:spPr>
            <a:xfrm>
              <a:off x="556154" y="3850041"/>
              <a:ext cx="17296" cy="14167"/>
            </a:xfrm>
            <a:custGeom>
              <a:rect b="b" l="l" r="r" t="t"/>
              <a:pathLst>
                <a:path extrusionOk="0" h="163" w="199">
                  <a:moveTo>
                    <a:pt x="192" y="1"/>
                  </a:moveTo>
                  <a:cubicBezTo>
                    <a:pt x="186" y="1"/>
                    <a:pt x="172" y="8"/>
                    <a:pt x="149" y="23"/>
                  </a:cubicBezTo>
                  <a:cubicBezTo>
                    <a:pt x="109" y="52"/>
                    <a:pt x="56" y="98"/>
                    <a:pt x="27" y="132"/>
                  </a:cubicBezTo>
                  <a:cubicBezTo>
                    <a:pt x="7" y="152"/>
                    <a:pt x="1" y="162"/>
                    <a:pt x="8" y="162"/>
                  </a:cubicBezTo>
                  <a:cubicBezTo>
                    <a:pt x="13" y="162"/>
                    <a:pt x="25" y="157"/>
                    <a:pt x="45" y="145"/>
                  </a:cubicBezTo>
                  <a:cubicBezTo>
                    <a:pt x="91" y="116"/>
                    <a:pt x="154" y="57"/>
                    <a:pt x="184" y="23"/>
                  </a:cubicBezTo>
                  <a:cubicBezTo>
                    <a:pt x="195" y="8"/>
                    <a:pt x="198" y="1"/>
                    <a:pt x="1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5"/>
            <p:cNvSpPr/>
            <p:nvPr/>
          </p:nvSpPr>
          <p:spPr>
            <a:xfrm>
              <a:off x="582837" y="4042731"/>
              <a:ext cx="23293" cy="11473"/>
            </a:xfrm>
            <a:custGeom>
              <a:rect b="b" l="l" r="r" t="t"/>
              <a:pathLst>
                <a:path extrusionOk="0" h="132" w="268">
                  <a:moveTo>
                    <a:pt x="31" y="0"/>
                  </a:moveTo>
                  <a:cubicBezTo>
                    <a:pt x="7" y="0"/>
                    <a:pt x="1" y="11"/>
                    <a:pt x="15" y="33"/>
                  </a:cubicBezTo>
                  <a:cubicBezTo>
                    <a:pt x="39" y="62"/>
                    <a:pt x="108" y="97"/>
                    <a:pt x="171" y="120"/>
                  </a:cubicBezTo>
                  <a:cubicBezTo>
                    <a:pt x="198" y="127"/>
                    <a:pt x="222" y="131"/>
                    <a:pt x="238" y="131"/>
                  </a:cubicBezTo>
                  <a:cubicBezTo>
                    <a:pt x="259" y="131"/>
                    <a:pt x="268" y="124"/>
                    <a:pt x="258" y="108"/>
                  </a:cubicBezTo>
                  <a:cubicBezTo>
                    <a:pt x="240" y="80"/>
                    <a:pt x="165" y="33"/>
                    <a:pt x="90" y="11"/>
                  </a:cubicBezTo>
                  <a:cubicBezTo>
                    <a:pt x="65" y="4"/>
                    <a:pt x="45" y="0"/>
                    <a:pt x="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5"/>
            <p:cNvSpPr/>
            <p:nvPr/>
          </p:nvSpPr>
          <p:spPr>
            <a:xfrm>
              <a:off x="571538" y="4018308"/>
              <a:ext cx="27552" cy="20512"/>
            </a:xfrm>
            <a:custGeom>
              <a:rect b="b" l="l" r="r" t="t"/>
              <a:pathLst>
                <a:path extrusionOk="0" h="236" w="317">
                  <a:moveTo>
                    <a:pt x="77" y="1"/>
                  </a:moveTo>
                  <a:cubicBezTo>
                    <a:pt x="27" y="1"/>
                    <a:pt x="1" y="37"/>
                    <a:pt x="23" y="89"/>
                  </a:cubicBezTo>
                  <a:cubicBezTo>
                    <a:pt x="41" y="146"/>
                    <a:pt x="122" y="210"/>
                    <a:pt x="191" y="228"/>
                  </a:cubicBezTo>
                  <a:cubicBezTo>
                    <a:pt x="209" y="233"/>
                    <a:pt x="225" y="235"/>
                    <a:pt x="240" y="235"/>
                  </a:cubicBezTo>
                  <a:cubicBezTo>
                    <a:pt x="287" y="235"/>
                    <a:pt x="316" y="209"/>
                    <a:pt x="308" y="164"/>
                  </a:cubicBezTo>
                  <a:cubicBezTo>
                    <a:pt x="290" y="94"/>
                    <a:pt x="204" y="25"/>
                    <a:pt x="116" y="7"/>
                  </a:cubicBezTo>
                  <a:cubicBezTo>
                    <a:pt x="102" y="3"/>
                    <a:pt x="89" y="1"/>
                    <a:pt x="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5"/>
            <p:cNvSpPr/>
            <p:nvPr/>
          </p:nvSpPr>
          <p:spPr>
            <a:xfrm>
              <a:off x="563107" y="3979110"/>
              <a:ext cx="29551" cy="30073"/>
            </a:xfrm>
            <a:custGeom>
              <a:rect b="b" l="l" r="r" t="t"/>
              <a:pathLst>
                <a:path extrusionOk="0" h="346" w="340">
                  <a:moveTo>
                    <a:pt x="129" y="1"/>
                  </a:moveTo>
                  <a:cubicBezTo>
                    <a:pt x="47" y="1"/>
                    <a:pt x="0" y="68"/>
                    <a:pt x="16" y="158"/>
                  </a:cubicBezTo>
                  <a:cubicBezTo>
                    <a:pt x="29" y="244"/>
                    <a:pt x="109" y="326"/>
                    <a:pt x="190" y="343"/>
                  </a:cubicBezTo>
                  <a:cubicBezTo>
                    <a:pt x="200" y="345"/>
                    <a:pt x="211" y="346"/>
                    <a:pt x="220" y="346"/>
                  </a:cubicBezTo>
                  <a:cubicBezTo>
                    <a:pt x="292" y="346"/>
                    <a:pt x="340" y="290"/>
                    <a:pt x="329" y="204"/>
                  </a:cubicBezTo>
                  <a:cubicBezTo>
                    <a:pt x="317" y="105"/>
                    <a:pt x="231" y="14"/>
                    <a:pt x="138" y="1"/>
                  </a:cubicBezTo>
                  <a:cubicBezTo>
                    <a:pt x="135" y="1"/>
                    <a:pt x="132" y="1"/>
                    <a:pt x="1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5"/>
            <p:cNvSpPr/>
            <p:nvPr/>
          </p:nvSpPr>
          <p:spPr>
            <a:xfrm>
              <a:off x="560500" y="3931393"/>
              <a:ext cx="28769" cy="34853"/>
            </a:xfrm>
            <a:custGeom>
              <a:rect b="b" l="l" r="r" t="t"/>
              <a:pathLst>
                <a:path extrusionOk="0" h="401" w="331">
                  <a:moveTo>
                    <a:pt x="165" y="0"/>
                  </a:moveTo>
                  <a:cubicBezTo>
                    <a:pt x="162" y="0"/>
                    <a:pt x="160" y="0"/>
                    <a:pt x="157" y="0"/>
                  </a:cubicBezTo>
                  <a:cubicBezTo>
                    <a:pt x="70" y="7"/>
                    <a:pt x="0" y="93"/>
                    <a:pt x="0" y="197"/>
                  </a:cubicBezTo>
                  <a:cubicBezTo>
                    <a:pt x="0" y="302"/>
                    <a:pt x="70" y="395"/>
                    <a:pt x="157" y="400"/>
                  </a:cubicBezTo>
                  <a:cubicBezTo>
                    <a:pt x="160" y="400"/>
                    <a:pt x="163" y="400"/>
                    <a:pt x="166" y="400"/>
                  </a:cubicBezTo>
                  <a:cubicBezTo>
                    <a:pt x="259" y="400"/>
                    <a:pt x="331" y="316"/>
                    <a:pt x="331" y="203"/>
                  </a:cubicBezTo>
                  <a:cubicBezTo>
                    <a:pt x="331" y="91"/>
                    <a:pt x="253" y="0"/>
                    <a:pt x="1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5"/>
            <p:cNvSpPr/>
            <p:nvPr/>
          </p:nvSpPr>
          <p:spPr>
            <a:xfrm>
              <a:off x="562151" y="3886980"/>
              <a:ext cx="30073" cy="31029"/>
            </a:xfrm>
            <a:custGeom>
              <a:rect b="b" l="l" r="r" t="t"/>
              <a:pathLst>
                <a:path extrusionOk="0" h="357" w="346">
                  <a:moveTo>
                    <a:pt x="219" y="0"/>
                  </a:moveTo>
                  <a:cubicBezTo>
                    <a:pt x="209" y="0"/>
                    <a:pt x="200" y="1"/>
                    <a:pt x="190" y="3"/>
                  </a:cubicBezTo>
                  <a:cubicBezTo>
                    <a:pt x="104" y="14"/>
                    <a:pt x="27" y="102"/>
                    <a:pt x="16" y="193"/>
                  </a:cubicBezTo>
                  <a:cubicBezTo>
                    <a:pt x="0" y="288"/>
                    <a:pt x="52" y="356"/>
                    <a:pt x="134" y="356"/>
                  </a:cubicBezTo>
                  <a:cubicBezTo>
                    <a:pt x="137" y="356"/>
                    <a:pt x="141" y="356"/>
                    <a:pt x="144" y="356"/>
                  </a:cubicBezTo>
                  <a:cubicBezTo>
                    <a:pt x="235" y="350"/>
                    <a:pt x="323" y="252"/>
                    <a:pt x="334" y="147"/>
                  </a:cubicBezTo>
                  <a:cubicBezTo>
                    <a:pt x="345" y="60"/>
                    <a:pt x="292" y="0"/>
                    <a:pt x="2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5"/>
            <p:cNvSpPr/>
            <p:nvPr/>
          </p:nvSpPr>
          <p:spPr>
            <a:xfrm>
              <a:off x="569887" y="3855082"/>
              <a:ext cx="28247" cy="21989"/>
            </a:xfrm>
            <a:custGeom>
              <a:rect b="b" l="l" r="r" t="t"/>
              <a:pathLst>
                <a:path extrusionOk="0" h="253" w="325">
                  <a:moveTo>
                    <a:pt x="236" y="0"/>
                  </a:moveTo>
                  <a:cubicBezTo>
                    <a:pt x="223" y="0"/>
                    <a:pt x="209" y="2"/>
                    <a:pt x="194" y="5"/>
                  </a:cubicBezTo>
                  <a:cubicBezTo>
                    <a:pt x="124" y="28"/>
                    <a:pt x="42" y="92"/>
                    <a:pt x="20" y="156"/>
                  </a:cubicBezTo>
                  <a:cubicBezTo>
                    <a:pt x="0" y="214"/>
                    <a:pt x="29" y="252"/>
                    <a:pt x="88" y="252"/>
                  </a:cubicBezTo>
                  <a:cubicBezTo>
                    <a:pt x="99" y="252"/>
                    <a:pt x="111" y="251"/>
                    <a:pt x="124" y="248"/>
                  </a:cubicBezTo>
                  <a:cubicBezTo>
                    <a:pt x="210" y="231"/>
                    <a:pt x="298" y="156"/>
                    <a:pt x="314" y="80"/>
                  </a:cubicBezTo>
                  <a:cubicBezTo>
                    <a:pt x="325" y="29"/>
                    <a:pt x="292" y="0"/>
                    <a:pt x="2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5"/>
            <p:cNvSpPr/>
            <p:nvPr/>
          </p:nvSpPr>
          <p:spPr>
            <a:xfrm>
              <a:off x="580925" y="3837786"/>
              <a:ext cx="24336" cy="12690"/>
            </a:xfrm>
            <a:custGeom>
              <a:rect b="b" l="l" r="r" t="t"/>
              <a:pathLst>
                <a:path extrusionOk="0" h="146" w="280">
                  <a:moveTo>
                    <a:pt x="240" y="1"/>
                  </a:moveTo>
                  <a:cubicBezTo>
                    <a:pt x="224" y="1"/>
                    <a:pt x="202" y="5"/>
                    <a:pt x="176" y="14"/>
                  </a:cubicBezTo>
                  <a:cubicBezTo>
                    <a:pt x="112" y="36"/>
                    <a:pt x="43" y="78"/>
                    <a:pt x="19" y="105"/>
                  </a:cubicBezTo>
                  <a:cubicBezTo>
                    <a:pt x="0" y="129"/>
                    <a:pt x="11" y="145"/>
                    <a:pt x="43" y="145"/>
                  </a:cubicBezTo>
                  <a:cubicBezTo>
                    <a:pt x="58" y="145"/>
                    <a:pt x="78" y="142"/>
                    <a:pt x="101" y="134"/>
                  </a:cubicBezTo>
                  <a:cubicBezTo>
                    <a:pt x="176" y="112"/>
                    <a:pt x="251" y="65"/>
                    <a:pt x="269" y="30"/>
                  </a:cubicBezTo>
                  <a:cubicBezTo>
                    <a:pt x="280" y="12"/>
                    <a:pt x="268" y="1"/>
                    <a:pt x="2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5"/>
            <p:cNvSpPr/>
            <p:nvPr/>
          </p:nvSpPr>
          <p:spPr>
            <a:xfrm>
              <a:off x="618907" y="4050554"/>
              <a:ext cx="26596" cy="8778"/>
            </a:xfrm>
            <a:custGeom>
              <a:rect b="b" l="l" r="r" t="t"/>
              <a:pathLst>
                <a:path extrusionOk="0" h="101" w="306">
                  <a:moveTo>
                    <a:pt x="124" y="0"/>
                  </a:moveTo>
                  <a:cubicBezTo>
                    <a:pt x="50" y="0"/>
                    <a:pt x="0" y="21"/>
                    <a:pt x="11" y="47"/>
                  </a:cubicBezTo>
                  <a:cubicBezTo>
                    <a:pt x="23" y="70"/>
                    <a:pt x="92" y="100"/>
                    <a:pt x="167" y="100"/>
                  </a:cubicBezTo>
                  <a:cubicBezTo>
                    <a:pt x="176" y="100"/>
                    <a:pt x="185" y="101"/>
                    <a:pt x="194" y="101"/>
                  </a:cubicBezTo>
                  <a:cubicBezTo>
                    <a:pt x="257" y="101"/>
                    <a:pt x="306" y="84"/>
                    <a:pt x="306" y="59"/>
                  </a:cubicBezTo>
                  <a:cubicBezTo>
                    <a:pt x="306" y="30"/>
                    <a:pt x="236" y="1"/>
                    <a:pt x="150" y="1"/>
                  </a:cubicBezTo>
                  <a:cubicBezTo>
                    <a:pt x="141" y="0"/>
                    <a:pt x="132" y="0"/>
                    <a:pt x="1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5"/>
            <p:cNvSpPr/>
            <p:nvPr/>
          </p:nvSpPr>
          <p:spPr>
            <a:xfrm>
              <a:off x="614387" y="4024827"/>
              <a:ext cx="32245" cy="20338"/>
            </a:xfrm>
            <a:custGeom>
              <a:rect b="b" l="l" r="r" t="t"/>
              <a:pathLst>
                <a:path extrusionOk="0" h="234" w="371">
                  <a:moveTo>
                    <a:pt x="169" y="1"/>
                  </a:moveTo>
                  <a:cubicBezTo>
                    <a:pt x="73" y="1"/>
                    <a:pt x="0" y="52"/>
                    <a:pt x="11" y="118"/>
                  </a:cubicBezTo>
                  <a:cubicBezTo>
                    <a:pt x="23" y="175"/>
                    <a:pt x="104" y="228"/>
                    <a:pt x="197" y="233"/>
                  </a:cubicBezTo>
                  <a:cubicBezTo>
                    <a:pt x="288" y="233"/>
                    <a:pt x="370" y="187"/>
                    <a:pt x="370" y="129"/>
                  </a:cubicBezTo>
                  <a:cubicBezTo>
                    <a:pt x="370" y="60"/>
                    <a:pt x="288" y="1"/>
                    <a:pt x="184" y="1"/>
                  </a:cubicBezTo>
                  <a:cubicBezTo>
                    <a:pt x="179" y="1"/>
                    <a:pt x="174" y="1"/>
                    <a:pt x="1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5"/>
            <p:cNvSpPr/>
            <p:nvPr/>
          </p:nvSpPr>
          <p:spPr>
            <a:xfrm>
              <a:off x="610824" y="3982152"/>
              <a:ext cx="36765" cy="32332"/>
            </a:xfrm>
            <a:custGeom>
              <a:rect b="b" l="l" r="r" t="t"/>
              <a:pathLst>
                <a:path extrusionOk="0" h="372" w="423">
                  <a:moveTo>
                    <a:pt x="209" y="1"/>
                  </a:moveTo>
                  <a:cubicBezTo>
                    <a:pt x="92" y="1"/>
                    <a:pt x="0" y="88"/>
                    <a:pt x="11" y="192"/>
                  </a:cubicBezTo>
                  <a:cubicBezTo>
                    <a:pt x="17" y="284"/>
                    <a:pt x="110" y="372"/>
                    <a:pt x="220" y="372"/>
                  </a:cubicBezTo>
                  <a:cubicBezTo>
                    <a:pt x="223" y="372"/>
                    <a:pt x="227" y="372"/>
                    <a:pt x="230" y="372"/>
                  </a:cubicBezTo>
                  <a:cubicBezTo>
                    <a:pt x="335" y="372"/>
                    <a:pt x="417" y="293"/>
                    <a:pt x="422" y="198"/>
                  </a:cubicBezTo>
                  <a:cubicBezTo>
                    <a:pt x="422" y="94"/>
                    <a:pt x="324" y="6"/>
                    <a:pt x="2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5"/>
            <p:cNvSpPr/>
            <p:nvPr/>
          </p:nvSpPr>
          <p:spPr>
            <a:xfrm>
              <a:off x="609694" y="3929916"/>
              <a:ext cx="38330" cy="38330"/>
            </a:xfrm>
            <a:custGeom>
              <a:rect b="b" l="l" r="r" t="t"/>
              <a:pathLst>
                <a:path extrusionOk="0" h="441" w="441">
                  <a:moveTo>
                    <a:pt x="222" y="1"/>
                  </a:moveTo>
                  <a:cubicBezTo>
                    <a:pt x="99" y="1"/>
                    <a:pt x="1" y="99"/>
                    <a:pt x="1" y="220"/>
                  </a:cubicBezTo>
                  <a:cubicBezTo>
                    <a:pt x="1" y="342"/>
                    <a:pt x="99" y="441"/>
                    <a:pt x="222" y="441"/>
                  </a:cubicBezTo>
                  <a:cubicBezTo>
                    <a:pt x="337" y="441"/>
                    <a:pt x="435" y="342"/>
                    <a:pt x="441" y="220"/>
                  </a:cubicBezTo>
                  <a:cubicBezTo>
                    <a:pt x="441" y="99"/>
                    <a:pt x="337" y="1"/>
                    <a:pt x="2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5"/>
            <p:cNvSpPr/>
            <p:nvPr/>
          </p:nvSpPr>
          <p:spPr>
            <a:xfrm>
              <a:off x="610824" y="3882112"/>
              <a:ext cx="36765" cy="33288"/>
            </a:xfrm>
            <a:custGeom>
              <a:rect b="b" l="l" r="r" t="t"/>
              <a:pathLst>
                <a:path extrusionOk="0" h="383" w="423">
                  <a:moveTo>
                    <a:pt x="225" y="0"/>
                  </a:moveTo>
                  <a:cubicBezTo>
                    <a:pt x="222" y="0"/>
                    <a:pt x="218" y="1"/>
                    <a:pt x="214" y="1"/>
                  </a:cubicBezTo>
                  <a:cubicBezTo>
                    <a:pt x="104" y="1"/>
                    <a:pt x="11" y="88"/>
                    <a:pt x="6" y="185"/>
                  </a:cubicBezTo>
                  <a:cubicBezTo>
                    <a:pt x="0" y="296"/>
                    <a:pt x="86" y="383"/>
                    <a:pt x="209" y="383"/>
                  </a:cubicBezTo>
                  <a:cubicBezTo>
                    <a:pt x="324" y="383"/>
                    <a:pt x="422" y="290"/>
                    <a:pt x="422" y="180"/>
                  </a:cubicBezTo>
                  <a:cubicBezTo>
                    <a:pt x="422" y="79"/>
                    <a:pt x="335" y="0"/>
                    <a:pt x="2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5"/>
            <p:cNvSpPr/>
            <p:nvPr/>
          </p:nvSpPr>
          <p:spPr>
            <a:xfrm>
              <a:off x="613866" y="3848911"/>
              <a:ext cx="33202" cy="21729"/>
            </a:xfrm>
            <a:custGeom>
              <a:rect b="b" l="l" r="r" t="t"/>
              <a:pathLst>
                <a:path extrusionOk="0" h="250" w="382">
                  <a:moveTo>
                    <a:pt x="216" y="1"/>
                  </a:moveTo>
                  <a:cubicBezTo>
                    <a:pt x="212" y="1"/>
                    <a:pt x="207" y="1"/>
                    <a:pt x="203" y="1"/>
                  </a:cubicBezTo>
                  <a:cubicBezTo>
                    <a:pt x="104" y="6"/>
                    <a:pt x="22" y="59"/>
                    <a:pt x="11" y="129"/>
                  </a:cubicBezTo>
                  <a:cubicBezTo>
                    <a:pt x="1" y="195"/>
                    <a:pt x="73" y="250"/>
                    <a:pt x="171" y="250"/>
                  </a:cubicBezTo>
                  <a:cubicBezTo>
                    <a:pt x="175" y="250"/>
                    <a:pt x="180" y="250"/>
                    <a:pt x="185" y="249"/>
                  </a:cubicBezTo>
                  <a:cubicBezTo>
                    <a:pt x="294" y="249"/>
                    <a:pt x="382" y="186"/>
                    <a:pt x="376" y="111"/>
                  </a:cubicBezTo>
                  <a:cubicBezTo>
                    <a:pt x="376" y="50"/>
                    <a:pt x="302" y="1"/>
                    <a:pt x="2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5"/>
            <p:cNvSpPr/>
            <p:nvPr/>
          </p:nvSpPr>
          <p:spPr>
            <a:xfrm>
              <a:off x="618298" y="3832310"/>
              <a:ext cx="27726" cy="10691"/>
            </a:xfrm>
            <a:custGeom>
              <a:rect b="b" l="l" r="r" t="t"/>
              <a:pathLst>
                <a:path extrusionOk="0" h="123" w="319">
                  <a:moveTo>
                    <a:pt x="196" y="0"/>
                  </a:moveTo>
                  <a:cubicBezTo>
                    <a:pt x="187" y="0"/>
                    <a:pt x="178" y="1"/>
                    <a:pt x="168" y="2"/>
                  </a:cubicBezTo>
                  <a:cubicBezTo>
                    <a:pt x="93" y="7"/>
                    <a:pt x="18" y="36"/>
                    <a:pt x="13" y="64"/>
                  </a:cubicBezTo>
                  <a:cubicBezTo>
                    <a:pt x="0" y="99"/>
                    <a:pt x="64" y="122"/>
                    <a:pt x="152" y="122"/>
                  </a:cubicBezTo>
                  <a:cubicBezTo>
                    <a:pt x="243" y="117"/>
                    <a:pt x="318" y="88"/>
                    <a:pt x="313" y="48"/>
                  </a:cubicBezTo>
                  <a:cubicBezTo>
                    <a:pt x="313" y="22"/>
                    <a:pt x="263" y="0"/>
                    <a:pt x="1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5"/>
            <p:cNvSpPr/>
            <p:nvPr/>
          </p:nvSpPr>
          <p:spPr>
            <a:xfrm>
              <a:off x="660191" y="4046903"/>
              <a:ext cx="25466" cy="10256"/>
            </a:xfrm>
            <a:custGeom>
              <a:rect b="b" l="l" r="r" t="t"/>
              <a:pathLst>
                <a:path extrusionOk="0" h="118" w="293">
                  <a:moveTo>
                    <a:pt x="236" y="0"/>
                  </a:moveTo>
                  <a:cubicBezTo>
                    <a:pt x="219" y="0"/>
                    <a:pt x="197" y="3"/>
                    <a:pt x="172" y="8"/>
                  </a:cubicBezTo>
                  <a:cubicBezTo>
                    <a:pt x="92" y="19"/>
                    <a:pt x="17" y="60"/>
                    <a:pt x="4" y="89"/>
                  </a:cubicBezTo>
                  <a:cubicBezTo>
                    <a:pt x="1" y="109"/>
                    <a:pt x="24" y="118"/>
                    <a:pt x="62" y="118"/>
                  </a:cubicBezTo>
                  <a:cubicBezTo>
                    <a:pt x="79" y="118"/>
                    <a:pt x="99" y="116"/>
                    <a:pt x="121" y="112"/>
                  </a:cubicBezTo>
                  <a:cubicBezTo>
                    <a:pt x="190" y="94"/>
                    <a:pt x="260" y="60"/>
                    <a:pt x="277" y="38"/>
                  </a:cubicBezTo>
                  <a:cubicBezTo>
                    <a:pt x="293" y="14"/>
                    <a:pt x="275" y="0"/>
                    <a:pt x="2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5"/>
            <p:cNvSpPr/>
            <p:nvPr/>
          </p:nvSpPr>
          <p:spPr>
            <a:xfrm>
              <a:off x="664189" y="4021698"/>
              <a:ext cx="30507" cy="20338"/>
            </a:xfrm>
            <a:custGeom>
              <a:rect b="b" l="l" r="r" t="t"/>
              <a:pathLst>
                <a:path extrusionOk="0" h="234" w="351">
                  <a:moveTo>
                    <a:pt x="236" y="1"/>
                  </a:moveTo>
                  <a:cubicBezTo>
                    <a:pt x="227" y="1"/>
                    <a:pt x="217" y="1"/>
                    <a:pt x="207" y="3"/>
                  </a:cubicBezTo>
                  <a:cubicBezTo>
                    <a:pt x="110" y="21"/>
                    <a:pt x="22" y="85"/>
                    <a:pt x="11" y="154"/>
                  </a:cubicBezTo>
                  <a:cubicBezTo>
                    <a:pt x="1" y="201"/>
                    <a:pt x="43" y="233"/>
                    <a:pt x="108" y="233"/>
                  </a:cubicBezTo>
                  <a:cubicBezTo>
                    <a:pt x="121" y="233"/>
                    <a:pt x="135" y="232"/>
                    <a:pt x="150" y="229"/>
                  </a:cubicBezTo>
                  <a:cubicBezTo>
                    <a:pt x="236" y="218"/>
                    <a:pt x="318" y="160"/>
                    <a:pt x="335" y="101"/>
                  </a:cubicBezTo>
                  <a:cubicBezTo>
                    <a:pt x="351" y="39"/>
                    <a:pt x="311" y="1"/>
                    <a:pt x="2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5"/>
            <p:cNvSpPr/>
            <p:nvPr/>
          </p:nvSpPr>
          <p:spPr>
            <a:xfrm>
              <a:off x="668188" y="3981109"/>
              <a:ext cx="33636" cy="30942"/>
            </a:xfrm>
            <a:custGeom>
              <a:rect b="b" l="l" r="r" t="t"/>
              <a:pathLst>
                <a:path extrusionOk="0" h="356" w="387">
                  <a:moveTo>
                    <a:pt x="234" y="1"/>
                  </a:moveTo>
                  <a:cubicBezTo>
                    <a:pt x="227" y="1"/>
                    <a:pt x="221" y="1"/>
                    <a:pt x="214" y="2"/>
                  </a:cubicBezTo>
                  <a:cubicBezTo>
                    <a:pt x="110" y="7"/>
                    <a:pt x="11" y="100"/>
                    <a:pt x="5" y="204"/>
                  </a:cubicBezTo>
                  <a:cubicBezTo>
                    <a:pt x="0" y="295"/>
                    <a:pt x="64" y="356"/>
                    <a:pt x="155" y="356"/>
                  </a:cubicBezTo>
                  <a:cubicBezTo>
                    <a:pt x="163" y="356"/>
                    <a:pt x="171" y="355"/>
                    <a:pt x="179" y="354"/>
                  </a:cubicBezTo>
                  <a:cubicBezTo>
                    <a:pt x="272" y="343"/>
                    <a:pt x="358" y="256"/>
                    <a:pt x="376" y="164"/>
                  </a:cubicBezTo>
                  <a:cubicBezTo>
                    <a:pt x="387" y="72"/>
                    <a:pt x="327" y="1"/>
                    <a:pt x="2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5"/>
            <p:cNvSpPr/>
            <p:nvPr/>
          </p:nvSpPr>
          <p:spPr>
            <a:xfrm>
              <a:off x="670100" y="3930437"/>
              <a:ext cx="33810" cy="36765"/>
            </a:xfrm>
            <a:custGeom>
              <a:rect b="b" l="l" r="r" t="t"/>
              <a:pathLst>
                <a:path extrusionOk="0" h="423" w="389">
                  <a:moveTo>
                    <a:pt x="203" y="0"/>
                  </a:moveTo>
                  <a:cubicBezTo>
                    <a:pt x="93" y="0"/>
                    <a:pt x="0" y="93"/>
                    <a:pt x="0" y="214"/>
                  </a:cubicBezTo>
                  <a:cubicBezTo>
                    <a:pt x="0" y="333"/>
                    <a:pt x="88" y="422"/>
                    <a:pt x="193" y="422"/>
                  </a:cubicBezTo>
                  <a:cubicBezTo>
                    <a:pt x="196" y="422"/>
                    <a:pt x="200" y="422"/>
                    <a:pt x="203" y="422"/>
                  </a:cubicBezTo>
                  <a:cubicBezTo>
                    <a:pt x="301" y="417"/>
                    <a:pt x="389" y="324"/>
                    <a:pt x="389" y="214"/>
                  </a:cubicBezTo>
                  <a:cubicBezTo>
                    <a:pt x="389" y="99"/>
                    <a:pt x="307" y="6"/>
                    <a:pt x="2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5"/>
            <p:cNvSpPr/>
            <p:nvPr/>
          </p:nvSpPr>
          <p:spPr>
            <a:xfrm>
              <a:off x="668622" y="3884112"/>
              <a:ext cx="33723" cy="32332"/>
            </a:xfrm>
            <a:custGeom>
              <a:rect b="b" l="l" r="r" t="t"/>
              <a:pathLst>
                <a:path extrusionOk="0" h="372" w="388">
                  <a:moveTo>
                    <a:pt x="158" y="0"/>
                  </a:moveTo>
                  <a:cubicBezTo>
                    <a:pt x="70" y="0"/>
                    <a:pt x="1" y="72"/>
                    <a:pt x="6" y="162"/>
                  </a:cubicBezTo>
                  <a:cubicBezTo>
                    <a:pt x="12" y="273"/>
                    <a:pt x="105" y="365"/>
                    <a:pt x="214" y="371"/>
                  </a:cubicBezTo>
                  <a:cubicBezTo>
                    <a:pt x="219" y="371"/>
                    <a:pt x="223" y="371"/>
                    <a:pt x="227" y="371"/>
                  </a:cubicBezTo>
                  <a:cubicBezTo>
                    <a:pt x="324" y="371"/>
                    <a:pt x="387" y="297"/>
                    <a:pt x="377" y="197"/>
                  </a:cubicBezTo>
                  <a:cubicBezTo>
                    <a:pt x="364" y="100"/>
                    <a:pt x="278" y="12"/>
                    <a:pt x="180" y="1"/>
                  </a:cubicBezTo>
                  <a:cubicBezTo>
                    <a:pt x="172" y="0"/>
                    <a:pt x="165" y="0"/>
                    <a:pt x="1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5"/>
            <p:cNvSpPr/>
            <p:nvPr/>
          </p:nvSpPr>
          <p:spPr>
            <a:xfrm>
              <a:off x="665145" y="3851605"/>
              <a:ext cx="30942" cy="22250"/>
            </a:xfrm>
            <a:custGeom>
              <a:rect b="b" l="l" r="r" t="t"/>
              <a:pathLst>
                <a:path extrusionOk="0" h="256" w="356">
                  <a:moveTo>
                    <a:pt x="112" y="1"/>
                  </a:moveTo>
                  <a:cubicBezTo>
                    <a:pt x="46" y="1"/>
                    <a:pt x="1" y="38"/>
                    <a:pt x="6" y="92"/>
                  </a:cubicBezTo>
                  <a:cubicBezTo>
                    <a:pt x="17" y="167"/>
                    <a:pt x="104" y="237"/>
                    <a:pt x="203" y="253"/>
                  </a:cubicBezTo>
                  <a:cubicBezTo>
                    <a:pt x="213" y="255"/>
                    <a:pt x="223" y="255"/>
                    <a:pt x="233" y="255"/>
                  </a:cubicBezTo>
                  <a:cubicBezTo>
                    <a:pt x="312" y="255"/>
                    <a:pt x="356" y="211"/>
                    <a:pt x="335" y="149"/>
                  </a:cubicBezTo>
                  <a:cubicBezTo>
                    <a:pt x="318" y="85"/>
                    <a:pt x="238" y="23"/>
                    <a:pt x="150" y="5"/>
                  </a:cubicBezTo>
                  <a:cubicBezTo>
                    <a:pt x="137" y="2"/>
                    <a:pt x="124" y="1"/>
                    <a:pt x="1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5"/>
            <p:cNvSpPr/>
            <p:nvPr/>
          </p:nvSpPr>
          <p:spPr>
            <a:xfrm>
              <a:off x="660887" y="3834657"/>
              <a:ext cx="26074" cy="11647"/>
            </a:xfrm>
            <a:custGeom>
              <a:rect b="b" l="l" r="r" t="t"/>
              <a:pathLst>
                <a:path extrusionOk="0" h="134" w="300">
                  <a:moveTo>
                    <a:pt x="61" y="1"/>
                  </a:moveTo>
                  <a:cubicBezTo>
                    <a:pt x="22" y="1"/>
                    <a:pt x="0" y="14"/>
                    <a:pt x="9" y="37"/>
                  </a:cubicBezTo>
                  <a:cubicBezTo>
                    <a:pt x="14" y="72"/>
                    <a:pt x="95" y="114"/>
                    <a:pt x="175" y="130"/>
                  </a:cubicBezTo>
                  <a:cubicBezTo>
                    <a:pt x="192" y="133"/>
                    <a:pt x="208" y="134"/>
                    <a:pt x="222" y="134"/>
                  </a:cubicBezTo>
                  <a:cubicBezTo>
                    <a:pt x="274" y="134"/>
                    <a:pt x="300" y="117"/>
                    <a:pt x="287" y="90"/>
                  </a:cubicBezTo>
                  <a:cubicBezTo>
                    <a:pt x="263" y="61"/>
                    <a:pt x="194" y="21"/>
                    <a:pt x="124" y="9"/>
                  </a:cubicBezTo>
                  <a:cubicBezTo>
                    <a:pt x="100" y="4"/>
                    <a:pt x="79" y="1"/>
                    <a:pt x="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5"/>
            <p:cNvSpPr/>
            <p:nvPr/>
          </p:nvSpPr>
          <p:spPr>
            <a:xfrm>
              <a:off x="695740" y="4034561"/>
              <a:ext cx="19295" cy="12950"/>
            </a:xfrm>
            <a:custGeom>
              <a:rect b="b" l="l" r="r" t="t"/>
              <a:pathLst>
                <a:path extrusionOk="0" h="149" w="222">
                  <a:moveTo>
                    <a:pt x="208" y="0"/>
                  </a:moveTo>
                  <a:cubicBezTo>
                    <a:pt x="199" y="0"/>
                    <a:pt x="184" y="5"/>
                    <a:pt x="163" y="17"/>
                  </a:cubicBezTo>
                  <a:cubicBezTo>
                    <a:pt x="105" y="46"/>
                    <a:pt x="36" y="98"/>
                    <a:pt x="12" y="127"/>
                  </a:cubicBezTo>
                  <a:cubicBezTo>
                    <a:pt x="1" y="141"/>
                    <a:pt x="1" y="149"/>
                    <a:pt x="10" y="149"/>
                  </a:cubicBezTo>
                  <a:cubicBezTo>
                    <a:pt x="20" y="149"/>
                    <a:pt x="38" y="141"/>
                    <a:pt x="65" y="127"/>
                  </a:cubicBezTo>
                  <a:cubicBezTo>
                    <a:pt x="111" y="105"/>
                    <a:pt x="174" y="57"/>
                    <a:pt x="204" y="28"/>
                  </a:cubicBezTo>
                  <a:cubicBezTo>
                    <a:pt x="221" y="12"/>
                    <a:pt x="222" y="0"/>
                    <a:pt x="2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5"/>
            <p:cNvSpPr/>
            <p:nvPr/>
          </p:nvSpPr>
          <p:spPr>
            <a:xfrm>
              <a:off x="705909" y="4011703"/>
              <a:ext cx="22076" cy="19904"/>
            </a:xfrm>
            <a:custGeom>
              <a:rect b="b" l="l" r="r" t="t"/>
              <a:pathLst>
                <a:path extrusionOk="0" h="229" w="254">
                  <a:moveTo>
                    <a:pt x="213" y="0"/>
                  </a:moveTo>
                  <a:cubicBezTo>
                    <a:pt x="203" y="0"/>
                    <a:pt x="192" y="3"/>
                    <a:pt x="178" y="8"/>
                  </a:cubicBezTo>
                  <a:cubicBezTo>
                    <a:pt x="116" y="32"/>
                    <a:pt x="39" y="106"/>
                    <a:pt x="17" y="165"/>
                  </a:cubicBezTo>
                  <a:cubicBezTo>
                    <a:pt x="0" y="205"/>
                    <a:pt x="13" y="229"/>
                    <a:pt x="42" y="229"/>
                  </a:cubicBezTo>
                  <a:cubicBezTo>
                    <a:pt x="54" y="229"/>
                    <a:pt x="70" y="225"/>
                    <a:pt x="87" y="216"/>
                  </a:cubicBezTo>
                  <a:cubicBezTo>
                    <a:pt x="138" y="194"/>
                    <a:pt x="202" y="130"/>
                    <a:pt x="231" y="72"/>
                  </a:cubicBezTo>
                  <a:cubicBezTo>
                    <a:pt x="253" y="27"/>
                    <a:pt x="245" y="0"/>
                    <a:pt x="2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5"/>
            <p:cNvSpPr/>
            <p:nvPr/>
          </p:nvSpPr>
          <p:spPr>
            <a:xfrm>
              <a:off x="715122" y="3976068"/>
              <a:ext cx="22337" cy="27291"/>
            </a:xfrm>
            <a:custGeom>
              <a:rect b="b" l="l" r="r" t="t"/>
              <a:pathLst>
                <a:path extrusionOk="0" h="314" w="257">
                  <a:moveTo>
                    <a:pt x="179" y="0"/>
                  </a:moveTo>
                  <a:cubicBezTo>
                    <a:pt x="175" y="0"/>
                    <a:pt x="170" y="0"/>
                    <a:pt x="165" y="1"/>
                  </a:cubicBezTo>
                  <a:cubicBezTo>
                    <a:pt x="101" y="14"/>
                    <a:pt x="32" y="100"/>
                    <a:pt x="15" y="193"/>
                  </a:cubicBezTo>
                  <a:cubicBezTo>
                    <a:pt x="0" y="265"/>
                    <a:pt x="26" y="314"/>
                    <a:pt x="76" y="314"/>
                  </a:cubicBezTo>
                  <a:cubicBezTo>
                    <a:pt x="85" y="314"/>
                    <a:pt x="96" y="312"/>
                    <a:pt x="107" y="308"/>
                  </a:cubicBezTo>
                  <a:cubicBezTo>
                    <a:pt x="165" y="292"/>
                    <a:pt x="224" y="210"/>
                    <a:pt x="240" y="129"/>
                  </a:cubicBezTo>
                  <a:cubicBezTo>
                    <a:pt x="257" y="55"/>
                    <a:pt x="229" y="0"/>
                    <a:pt x="1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5"/>
            <p:cNvSpPr/>
            <p:nvPr/>
          </p:nvSpPr>
          <p:spPr>
            <a:xfrm>
              <a:off x="719902" y="3932958"/>
              <a:ext cx="20686" cy="31202"/>
            </a:xfrm>
            <a:custGeom>
              <a:rect b="b" l="l" r="r" t="t"/>
              <a:pathLst>
                <a:path extrusionOk="0" h="359" w="238">
                  <a:moveTo>
                    <a:pt x="122" y="0"/>
                  </a:moveTo>
                  <a:cubicBezTo>
                    <a:pt x="61" y="0"/>
                    <a:pt x="6" y="79"/>
                    <a:pt x="6" y="179"/>
                  </a:cubicBezTo>
                  <a:cubicBezTo>
                    <a:pt x="1" y="280"/>
                    <a:pt x="55" y="359"/>
                    <a:pt x="121" y="359"/>
                  </a:cubicBezTo>
                  <a:cubicBezTo>
                    <a:pt x="124" y="359"/>
                    <a:pt x="126" y="359"/>
                    <a:pt x="128" y="359"/>
                  </a:cubicBezTo>
                  <a:cubicBezTo>
                    <a:pt x="185" y="353"/>
                    <a:pt x="232" y="272"/>
                    <a:pt x="238" y="174"/>
                  </a:cubicBezTo>
                  <a:cubicBezTo>
                    <a:pt x="238" y="81"/>
                    <a:pt x="191" y="0"/>
                    <a:pt x="128" y="0"/>
                  </a:cubicBezTo>
                  <a:cubicBezTo>
                    <a:pt x="126" y="0"/>
                    <a:pt x="124" y="0"/>
                    <a:pt x="1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5"/>
            <p:cNvSpPr/>
            <p:nvPr/>
          </p:nvSpPr>
          <p:spPr>
            <a:xfrm>
              <a:off x="716512" y="3892282"/>
              <a:ext cx="21989" cy="28334"/>
            </a:xfrm>
            <a:custGeom>
              <a:rect b="b" l="l" r="r" t="t"/>
              <a:pathLst>
                <a:path extrusionOk="0" h="326" w="253">
                  <a:moveTo>
                    <a:pt x="76" y="1"/>
                  </a:moveTo>
                  <a:cubicBezTo>
                    <a:pt x="29" y="1"/>
                    <a:pt x="1" y="54"/>
                    <a:pt x="10" y="132"/>
                  </a:cubicBezTo>
                  <a:cubicBezTo>
                    <a:pt x="21" y="225"/>
                    <a:pt x="91" y="318"/>
                    <a:pt x="160" y="324"/>
                  </a:cubicBezTo>
                  <a:cubicBezTo>
                    <a:pt x="165" y="325"/>
                    <a:pt x="169" y="325"/>
                    <a:pt x="173" y="325"/>
                  </a:cubicBezTo>
                  <a:cubicBezTo>
                    <a:pt x="224" y="325"/>
                    <a:pt x="252" y="265"/>
                    <a:pt x="237" y="185"/>
                  </a:cubicBezTo>
                  <a:cubicBezTo>
                    <a:pt x="224" y="103"/>
                    <a:pt x="160" y="23"/>
                    <a:pt x="103" y="6"/>
                  </a:cubicBezTo>
                  <a:cubicBezTo>
                    <a:pt x="94" y="2"/>
                    <a:pt x="85" y="1"/>
                    <a:pt x="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5"/>
            <p:cNvSpPr/>
            <p:nvPr/>
          </p:nvSpPr>
          <p:spPr>
            <a:xfrm>
              <a:off x="707386" y="3862035"/>
              <a:ext cx="22076" cy="21294"/>
            </a:xfrm>
            <a:custGeom>
              <a:rect b="b" l="l" r="r" t="t"/>
              <a:pathLst>
                <a:path extrusionOk="0" h="245" w="254">
                  <a:moveTo>
                    <a:pt x="46" y="1"/>
                  </a:moveTo>
                  <a:cubicBezTo>
                    <a:pt x="15" y="1"/>
                    <a:pt x="1" y="28"/>
                    <a:pt x="17" y="69"/>
                  </a:cubicBezTo>
                  <a:cubicBezTo>
                    <a:pt x="40" y="139"/>
                    <a:pt x="115" y="215"/>
                    <a:pt x="179" y="237"/>
                  </a:cubicBezTo>
                  <a:cubicBezTo>
                    <a:pt x="192" y="242"/>
                    <a:pt x="203" y="245"/>
                    <a:pt x="212" y="245"/>
                  </a:cubicBezTo>
                  <a:cubicBezTo>
                    <a:pt x="245" y="245"/>
                    <a:pt x="254" y="213"/>
                    <a:pt x="231" y="162"/>
                  </a:cubicBezTo>
                  <a:cubicBezTo>
                    <a:pt x="208" y="104"/>
                    <a:pt x="145" y="42"/>
                    <a:pt x="86" y="12"/>
                  </a:cubicBezTo>
                  <a:cubicBezTo>
                    <a:pt x="71" y="5"/>
                    <a:pt x="57"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5"/>
            <p:cNvSpPr/>
            <p:nvPr/>
          </p:nvSpPr>
          <p:spPr>
            <a:xfrm>
              <a:off x="697217" y="3844565"/>
              <a:ext cx="19730" cy="13993"/>
            </a:xfrm>
            <a:custGeom>
              <a:rect b="b" l="l" r="r" t="t"/>
              <a:pathLst>
                <a:path extrusionOk="0" h="161" w="227">
                  <a:moveTo>
                    <a:pt x="12" y="1"/>
                  </a:moveTo>
                  <a:cubicBezTo>
                    <a:pt x="1" y="1"/>
                    <a:pt x="1" y="9"/>
                    <a:pt x="13" y="27"/>
                  </a:cubicBezTo>
                  <a:cubicBezTo>
                    <a:pt x="35" y="62"/>
                    <a:pt x="112" y="115"/>
                    <a:pt x="168" y="144"/>
                  </a:cubicBezTo>
                  <a:cubicBezTo>
                    <a:pt x="189" y="155"/>
                    <a:pt x="204" y="160"/>
                    <a:pt x="212" y="160"/>
                  </a:cubicBezTo>
                  <a:cubicBezTo>
                    <a:pt x="226" y="160"/>
                    <a:pt x="225" y="147"/>
                    <a:pt x="203" y="126"/>
                  </a:cubicBezTo>
                  <a:cubicBezTo>
                    <a:pt x="181" y="91"/>
                    <a:pt x="117" y="45"/>
                    <a:pt x="64" y="22"/>
                  </a:cubicBezTo>
                  <a:cubicBezTo>
                    <a:pt x="40" y="8"/>
                    <a:pt x="22"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5"/>
            <p:cNvSpPr/>
            <p:nvPr/>
          </p:nvSpPr>
          <p:spPr>
            <a:xfrm>
              <a:off x="731983" y="3999013"/>
              <a:ext cx="12777" cy="18513"/>
            </a:xfrm>
            <a:custGeom>
              <a:rect b="b" l="l" r="r" t="t"/>
              <a:pathLst>
                <a:path extrusionOk="0" h="213" w="147">
                  <a:moveTo>
                    <a:pt x="140" y="0"/>
                  </a:moveTo>
                  <a:cubicBezTo>
                    <a:pt x="138" y="0"/>
                    <a:pt x="134" y="3"/>
                    <a:pt x="128" y="10"/>
                  </a:cubicBezTo>
                  <a:cubicBezTo>
                    <a:pt x="99" y="33"/>
                    <a:pt x="52" y="103"/>
                    <a:pt x="24" y="159"/>
                  </a:cubicBezTo>
                  <a:cubicBezTo>
                    <a:pt x="5" y="193"/>
                    <a:pt x="1" y="212"/>
                    <a:pt x="8" y="212"/>
                  </a:cubicBezTo>
                  <a:cubicBezTo>
                    <a:pt x="12" y="212"/>
                    <a:pt x="19" y="207"/>
                    <a:pt x="30" y="194"/>
                  </a:cubicBezTo>
                  <a:cubicBezTo>
                    <a:pt x="52" y="166"/>
                    <a:pt x="93" y="108"/>
                    <a:pt x="121" y="62"/>
                  </a:cubicBezTo>
                  <a:cubicBezTo>
                    <a:pt x="139" y="23"/>
                    <a:pt x="146" y="0"/>
                    <a:pt x="1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5"/>
            <p:cNvSpPr/>
            <p:nvPr/>
          </p:nvSpPr>
          <p:spPr>
            <a:xfrm>
              <a:off x="742761" y="3969462"/>
              <a:ext cx="10777" cy="22946"/>
            </a:xfrm>
            <a:custGeom>
              <a:rect b="b" l="l" r="r" t="t"/>
              <a:pathLst>
                <a:path extrusionOk="0" h="264" w="124">
                  <a:moveTo>
                    <a:pt x="102" y="1"/>
                  </a:moveTo>
                  <a:cubicBezTo>
                    <a:pt x="100" y="1"/>
                    <a:pt x="98" y="1"/>
                    <a:pt x="96" y="2"/>
                  </a:cubicBezTo>
                  <a:cubicBezTo>
                    <a:pt x="67" y="20"/>
                    <a:pt x="32" y="90"/>
                    <a:pt x="15" y="170"/>
                  </a:cubicBezTo>
                  <a:cubicBezTo>
                    <a:pt x="1" y="230"/>
                    <a:pt x="6" y="264"/>
                    <a:pt x="19" y="264"/>
                  </a:cubicBezTo>
                  <a:cubicBezTo>
                    <a:pt x="23" y="264"/>
                    <a:pt x="27" y="261"/>
                    <a:pt x="32" y="256"/>
                  </a:cubicBezTo>
                  <a:cubicBezTo>
                    <a:pt x="61" y="240"/>
                    <a:pt x="90" y="170"/>
                    <a:pt x="108" y="107"/>
                  </a:cubicBezTo>
                  <a:cubicBezTo>
                    <a:pt x="123" y="44"/>
                    <a:pt x="120" y="1"/>
                    <a:pt x="1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5"/>
            <p:cNvSpPr/>
            <p:nvPr/>
          </p:nvSpPr>
          <p:spPr>
            <a:xfrm>
              <a:off x="748062" y="3935478"/>
              <a:ext cx="8170" cy="24771"/>
            </a:xfrm>
            <a:custGeom>
              <a:rect b="b" l="l" r="r" t="t"/>
              <a:pathLst>
                <a:path extrusionOk="0" h="285" w="94">
                  <a:moveTo>
                    <a:pt x="50" y="0"/>
                  </a:moveTo>
                  <a:cubicBezTo>
                    <a:pt x="27" y="0"/>
                    <a:pt x="6" y="61"/>
                    <a:pt x="6" y="145"/>
                  </a:cubicBezTo>
                  <a:cubicBezTo>
                    <a:pt x="0" y="224"/>
                    <a:pt x="20" y="285"/>
                    <a:pt x="42" y="285"/>
                  </a:cubicBezTo>
                  <a:cubicBezTo>
                    <a:pt x="44" y="285"/>
                    <a:pt x="45" y="285"/>
                    <a:pt x="47" y="284"/>
                  </a:cubicBezTo>
                  <a:cubicBezTo>
                    <a:pt x="69" y="278"/>
                    <a:pt x="93" y="214"/>
                    <a:pt x="93" y="139"/>
                  </a:cubicBezTo>
                  <a:cubicBezTo>
                    <a:pt x="93" y="64"/>
                    <a:pt x="75" y="0"/>
                    <a:pt x="53" y="0"/>
                  </a:cubicBezTo>
                  <a:cubicBezTo>
                    <a:pt x="52" y="0"/>
                    <a:pt x="51" y="0"/>
                    <a:pt x="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5"/>
            <p:cNvSpPr/>
            <p:nvPr/>
          </p:nvSpPr>
          <p:spPr>
            <a:xfrm>
              <a:off x="743804" y="3902277"/>
              <a:ext cx="10256" cy="23293"/>
            </a:xfrm>
            <a:custGeom>
              <a:rect b="b" l="l" r="r" t="t"/>
              <a:pathLst>
                <a:path extrusionOk="0" h="268" w="118">
                  <a:moveTo>
                    <a:pt x="24" y="0"/>
                  </a:moveTo>
                  <a:cubicBezTo>
                    <a:pt x="6" y="0"/>
                    <a:pt x="1" y="43"/>
                    <a:pt x="14" y="105"/>
                  </a:cubicBezTo>
                  <a:cubicBezTo>
                    <a:pt x="32" y="185"/>
                    <a:pt x="67" y="255"/>
                    <a:pt x="89" y="266"/>
                  </a:cubicBezTo>
                  <a:cubicBezTo>
                    <a:pt x="92" y="267"/>
                    <a:pt x="94" y="268"/>
                    <a:pt x="96" y="268"/>
                  </a:cubicBezTo>
                  <a:cubicBezTo>
                    <a:pt x="114" y="268"/>
                    <a:pt x="117" y="219"/>
                    <a:pt x="107" y="156"/>
                  </a:cubicBezTo>
                  <a:cubicBezTo>
                    <a:pt x="89" y="92"/>
                    <a:pt x="62" y="23"/>
                    <a:pt x="38" y="6"/>
                  </a:cubicBezTo>
                  <a:cubicBezTo>
                    <a:pt x="33" y="2"/>
                    <a:pt x="28" y="0"/>
                    <a:pt x="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5"/>
            <p:cNvSpPr/>
            <p:nvPr/>
          </p:nvSpPr>
          <p:spPr>
            <a:xfrm>
              <a:off x="733635" y="3875942"/>
              <a:ext cx="12863" cy="19556"/>
            </a:xfrm>
            <a:custGeom>
              <a:rect b="b" l="l" r="r" t="t"/>
              <a:pathLst>
                <a:path extrusionOk="0" h="225" w="148">
                  <a:moveTo>
                    <a:pt x="8" y="0"/>
                  </a:moveTo>
                  <a:cubicBezTo>
                    <a:pt x="0" y="0"/>
                    <a:pt x="5" y="21"/>
                    <a:pt x="22" y="61"/>
                  </a:cubicBezTo>
                  <a:cubicBezTo>
                    <a:pt x="51" y="118"/>
                    <a:pt x="97" y="194"/>
                    <a:pt x="126" y="216"/>
                  </a:cubicBezTo>
                  <a:cubicBezTo>
                    <a:pt x="131" y="222"/>
                    <a:pt x="136" y="224"/>
                    <a:pt x="139" y="224"/>
                  </a:cubicBezTo>
                  <a:cubicBezTo>
                    <a:pt x="148" y="224"/>
                    <a:pt x="142" y="198"/>
                    <a:pt x="120" y="159"/>
                  </a:cubicBezTo>
                  <a:cubicBezTo>
                    <a:pt x="97" y="106"/>
                    <a:pt x="56" y="43"/>
                    <a:pt x="27" y="13"/>
                  </a:cubicBezTo>
                  <a:cubicBezTo>
                    <a:pt x="18" y="5"/>
                    <a:pt x="12" y="0"/>
                    <a:pt x="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5"/>
            <p:cNvSpPr/>
            <p:nvPr/>
          </p:nvSpPr>
          <p:spPr>
            <a:xfrm>
              <a:off x="528254" y="3964942"/>
              <a:ext cx="7127" cy="20512"/>
            </a:xfrm>
            <a:custGeom>
              <a:rect b="b" l="l" r="r" t="t"/>
              <a:pathLst>
                <a:path extrusionOk="0" h="236" w="82">
                  <a:moveTo>
                    <a:pt x="9" y="1"/>
                  </a:moveTo>
                  <a:cubicBezTo>
                    <a:pt x="1" y="1"/>
                    <a:pt x="3" y="38"/>
                    <a:pt x="19" y="89"/>
                  </a:cubicBezTo>
                  <a:cubicBezTo>
                    <a:pt x="30" y="147"/>
                    <a:pt x="53" y="211"/>
                    <a:pt x="64" y="228"/>
                  </a:cubicBezTo>
                  <a:cubicBezTo>
                    <a:pt x="68" y="233"/>
                    <a:pt x="71" y="235"/>
                    <a:pt x="74" y="235"/>
                  </a:cubicBezTo>
                  <a:cubicBezTo>
                    <a:pt x="82" y="235"/>
                    <a:pt x="80" y="202"/>
                    <a:pt x="70" y="147"/>
                  </a:cubicBezTo>
                  <a:cubicBezTo>
                    <a:pt x="53" y="78"/>
                    <a:pt x="24" y="14"/>
                    <a:pt x="13" y="3"/>
                  </a:cubicBezTo>
                  <a:cubicBezTo>
                    <a:pt x="12" y="1"/>
                    <a:pt x="10" y="1"/>
                    <a:pt x="9"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5"/>
            <p:cNvSpPr/>
            <p:nvPr/>
          </p:nvSpPr>
          <p:spPr>
            <a:xfrm>
              <a:off x="525821" y="3934348"/>
              <a:ext cx="4520" cy="22337"/>
            </a:xfrm>
            <a:custGeom>
              <a:rect b="b" l="l" r="r" t="t"/>
              <a:pathLst>
                <a:path extrusionOk="0" h="257" w="52">
                  <a:moveTo>
                    <a:pt x="25" y="1"/>
                  </a:moveTo>
                  <a:cubicBezTo>
                    <a:pt x="24" y="1"/>
                    <a:pt x="24" y="1"/>
                    <a:pt x="23" y="1"/>
                  </a:cubicBezTo>
                  <a:cubicBezTo>
                    <a:pt x="12" y="8"/>
                    <a:pt x="1" y="65"/>
                    <a:pt x="1" y="129"/>
                  </a:cubicBezTo>
                  <a:cubicBezTo>
                    <a:pt x="6" y="193"/>
                    <a:pt x="17" y="251"/>
                    <a:pt x="29" y="256"/>
                  </a:cubicBezTo>
                  <a:cubicBezTo>
                    <a:pt x="29" y="257"/>
                    <a:pt x="30" y="257"/>
                    <a:pt x="30" y="257"/>
                  </a:cubicBezTo>
                  <a:cubicBezTo>
                    <a:pt x="42" y="257"/>
                    <a:pt x="52" y="205"/>
                    <a:pt x="47" y="129"/>
                  </a:cubicBezTo>
                  <a:cubicBezTo>
                    <a:pt x="47" y="57"/>
                    <a:pt x="37" y="1"/>
                    <a:pt x="25"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5"/>
            <p:cNvSpPr/>
            <p:nvPr/>
          </p:nvSpPr>
          <p:spPr>
            <a:xfrm>
              <a:off x="527385" y="3904971"/>
              <a:ext cx="6953" cy="21120"/>
            </a:xfrm>
            <a:custGeom>
              <a:rect b="b" l="l" r="r" t="t"/>
              <a:pathLst>
                <a:path extrusionOk="0" h="243" w="80">
                  <a:moveTo>
                    <a:pt x="70" y="0"/>
                  </a:moveTo>
                  <a:cubicBezTo>
                    <a:pt x="68" y="0"/>
                    <a:pt x="66" y="1"/>
                    <a:pt x="63" y="4"/>
                  </a:cubicBezTo>
                  <a:cubicBezTo>
                    <a:pt x="52" y="21"/>
                    <a:pt x="29" y="85"/>
                    <a:pt x="18" y="143"/>
                  </a:cubicBezTo>
                  <a:cubicBezTo>
                    <a:pt x="6" y="203"/>
                    <a:pt x="0" y="242"/>
                    <a:pt x="9" y="242"/>
                  </a:cubicBezTo>
                  <a:cubicBezTo>
                    <a:pt x="9" y="242"/>
                    <a:pt x="10" y="242"/>
                    <a:pt x="11" y="242"/>
                  </a:cubicBezTo>
                  <a:cubicBezTo>
                    <a:pt x="29" y="229"/>
                    <a:pt x="52" y="165"/>
                    <a:pt x="69" y="96"/>
                  </a:cubicBezTo>
                  <a:cubicBezTo>
                    <a:pt x="78" y="38"/>
                    <a:pt x="80" y="0"/>
                    <a:pt x="70"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5"/>
            <p:cNvSpPr/>
            <p:nvPr/>
          </p:nvSpPr>
          <p:spPr>
            <a:xfrm>
              <a:off x="560152" y="4024827"/>
              <a:ext cx="16514" cy="13124"/>
            </a:xfrm>
            <a:custGeom>
              <a:rect b="b" l="l" r="r" t="t"/>
              <a:pathLst>
                <a:path extrusionOk="0" h="151" w="190">
                  <a:moveTo>
                    <a:pt x="6" y="0"/>
                  </a:moveTo>
                  <a:cubicBezTo>
                    <a:pt x="1" y="0"/>
                    <a:pt x="6" y="9"/>
                    <a:pt x="22" y="25"/>
                  </a:cubicBezTo>
                  <a:cubicBezTo>
                    <a:pt x="50" y="54"/>
                    <a:pt x="103" y="100"/>
                    <a:pt x="143" y="129"/>
                  </a:cubicBezTo>
                  <a:cubicBezTo>
                    <a:pt x="163" y="144"/>
                    <a:pt x="178" y="151"/>
                    <a:pt x="184" y="151"/>
                  </a:cubicBezTo>
                  <a:cubicBezTo>
                    <a:pt x="190" y="151"/>
                    <a:pt x="187" y="144"/>
                    <a:pt x="172" y="129"/>
                  </a:cubicBezTo>
                  <a:cubicBezTo>
                    <a:pt x="143" y="100"/>
                    <a:pt x="85" y="49"/>
                    <a:pt x="39" y="19"/>
                  </a:cubicBezTo>
                  <a:cubicBezTo>
                    <a:pt x="21" y="6"/>
                    <a:pt x="10" y="0"/>
                    <a:pt x="6"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5"/>
            <p:cNvSpPr/>
            <p:nvPr/>
          </p:nvSpPr>
          <p:spPr>
            <a:xfrm>
              <a:off x="547549" y="4003098"/>
              <a:ext cx="17383" cy="19121"/>
            </a:xfrm>
            <a:custGeom>
              <a:rect b="b" l="l" r="r" t="t"/>
              <a:pathLst>
                <a:path extrusionOk="0" h="220" w="200">
                  <a:moveTo>
                    <a:pt x="22" y="1"/>
                  </a:moveTo>
                  <a:cubicBezTo>
                    <a:pt x="2" y="1"/>
                    <a:pt x="0" y="27"/>
                    <a:pt x="22" y="67"/>
                  </a:cubicBezTo>
                  <a:cubicBezTo>
                    <a:pt x="45" y="119"/>
                    <a:pt x="104" y="182"/>
                    <a:pt x="144" y="205"/>
                  </a:cubicBezTo>
                  <a:cubicBezTo>
                    <a:pt x="159" y="215"/>
                    <a:pt x="171" y="219"/>
                    <a:pt x="179" y="219"/>
                  </a:cubicBezTo>
                  <a:cubicBezTo>
                    <a:pt x="197" y="219"/>
                    <a:pt x="200" y="200"/>
                    <a:pt x="184" y="165"/>
                  </a:cubicBezTo>
                  <a:cubicBezTo>
                    <a:pt x="155" y="107"/>
                    <a:pt x="91" y="32"/>
                    <a:pt x="45" y="8"/>
                  </a:cubicBezTo>
                  <a:cubicBezTo>
                    <a:pt x="36" y="3"/>
                    <a:pt x="28" y="1"/>
                    <a:pt x="22"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5"/>
            <p:cNvSpPr/>
            <p:nvPr/>
          </p:nvSpPr>
          <p:spPr>
            <a:xfrm>
              <a:off x="537989" y="3970592"/>
              <a:ext cx="16775" cy="25292"/>
            </a:xfrm>
            <a:custGeom>
              <a:rect b="b" l="l" r="r" t="t"/>
              <a:pathLst>
                <a:path extrusionOk="0" h="291" w="193">
                  <a:moveTo>
                    <a:pt x="56" y="0"/>
                  </a:moveTo>
                  <a:cubicBezTo>
                    <a:pt x="15" y="0"/>
                    <a:pt x="0" y="51"/>
                    <a:pt x="16" y="123"/>
                  </a:cubicBezTo>
                  <a:cubicBezTo>
                    <a:pt x="34" y="192"/>
                    <a:pt x="80" y="267"/>
                    <a:pt x="120" y="285"/>
                  </a:cubicBezTo>
                  <a:cubicBezTo>
                    <a:pt x="129" y="289"/>
                    <a:pt x="138" y="291"/>
                    <a:pt x="145" y="291"/>
                  </a:cubicBezTo>
                  <a:cubicBezTo>
                    <a:pt x="180" y="291"/>
                    <a:pt x="193" y="248"/>
                    <a:pt x="179" y="181"/>
                  </a:cubicBezTo>
                  <a:cubicBezTo>
                    <a:pt x="161" y="99"/>
                    <a:pt x="109" y="19"/>
                    <a:pt x="62" y="1"/>
                  </a:cubicBezTo>
                  <a:cubicBezTo>
                    <a:pt x="60" y="0"/>
                    <a:pt x="58" y="0"/>
                    <a:pt x="56"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5"/>
            <p:cNvSpPr/>
            <p:nvPr/>
          </p:nvSpPr>
          <p:spPr>
            <a:xfrm>
              <a:off x="534860" y="3931915"/>
              <a:ext cx="14602" cy="28334"/>
            </a:xfrm>
            <a:custGeom>
              <a:rect b="b" l="l" r="r" t="t"/>
              <a:pathLst>
                <a:path extrusionOk="0" h="326" w="168">
                  <a:moveTo>
                    <a:pt x="82" y="1"/>
                  </a:moveTo>
                  <a:cubicBezTo>
                    <a:pt x="80" y="1"/>
                    <a:pt x="78" y="1"/>
                    <a:pt x="76" y="1"/>
                  </a:cubicBezTo>
                  <a:cubicBezTo>
                    <a:pt x="36" y="7"/>
                    <a:pt x="1" y="82"/>
                    <a:pt x="7" y="162"/>
                  </a:cubicBezTo>
                  <a:cubicBezTo>
                    <a:pt x="7" y="244"/>
                    <a:pt x="41" y="319"/>
                    <a:pt x="81" y="325"/>
                  </a:cubicBezTo>
                  <a:cubicBezTo>
                    <a:pt x="83" y="325"/>
                    <a:pt x="85" y="325"/>
                    <a:pt x="87" y="325"/>
                  </a:cubicBezTo>
                  <a:cubicBezTo>
                    <a:pt x="135" y="325"/>
                    <a:pt x="168" y="257"/>
                    <a:pt x="168" y="168"/>
                  </a:cubicBezTo>
                  <a:cubicBezTo>
                    <a:pt x="168" y="75"/>
                    <a:pt x="131" y="1"/>
                    <a:pt x="82"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5"/>
            <p:cNvSpPr/>
            <p:nvPr/>
          </p:nvSpPr>
          <p:spPr>
            <a:xfrm>
              <a:off x="536859" y="3895237"/>
              <a:ext cx="16948" cy="26248"/>
            </a:xfrm>
            <a:custGeom>
              <a:rect b="b" l="l" r="r" t="t"/>
              <a:pathLst>
                <a:path extrusionOk="0" h="302" w="195">
                  <a:moveTo>
                    <a:pt x="143" y="1"/>
                  </a:moveTo>
                  <a:cubicBezTo>
                    <a:pt x="137" y="1"/>
                    <a:pt x="130" y="3"/>
                    <a:pt x="122" y="7"/>
                  </a:cubicBezTo>
                  <a:cubicBezTo>
                    <a:pt x="75" y="23"/>
                    <a:pt x="35" y="98"/>
                    <a:pt x="18" y="173"/>
                  </a:cubicBezTo>
                  <a:cubicBezTo>
                    <a:pt x="1" y="246"/>
                    <a:pt x="22" y="301"/>
                    <a:pt x="59" y="301"/>
                  </a:cubicBezTo>
                  <a:cubicBezTo>
                    <a:pt x="60" y="301"/>
                    <a:pt x="62" y="301"/>
                    <a:pt x="64" y="301"/>
                  </a:cubicBezTo>
                  <a:cubicBezTo>
                    <a:pt x="117" y="290"/>
                    <a:pt x="168" y="208"/>
                    <a:pt x="179" y="122"/>
                  </a:cubicBezTo>
                  <a:cubicBezTo>
                    <a:pt x="194" y="49"/>
                    <a:pt x="177" y="1"/>
                    <a:pt x="143"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5"/>
            <p:cNvSpPr/>
            <p:nvPr/>
          </p:nvSpPr>
          <p:spPr>
            <a:xfrm>
              <a:off x="545898" y="3867511"/>
              <a:ext cx="17383" cy="19904"/>
            </a:xfrm>
            <a:custGeom>
              <a:rect b="b" l="l" r="r" t="t"/>
              <a:pathLst>
                <a:path extrusionOk="0" h="229" w="200">
                  <a:moveTo>
                    <a:pt x="174" y="0"/>
                  </a:moveTo>
                  <a:cubicBezTo>
                    <a:pt x="165" y="0"/>
                    <a:pt x="153" y="5"/>
                    <a:pt x="139" y="13"/>
                  </a:cubicBezTo>
                  <a:cubicBezTo>
                    <a:pt x="99" y="35"/>
                    <a:pt x="48" y="99"/>
                    <a:pt x="18" y="158"/>
                  </a:cubicBezTo>
                  <a:cubicBezTo>
                    <a:pt x="0" y="202"/>
                    <a:pt x="3" y="229"/>
                    <a:pt x="24" y="229"/>
                  </a:cubicBezTo>
                  <a:cubicBezTo>
                    <a:pt x="30" y="229"/>
                    <a:pt x="38" y="227"/>
                    <a:pt x="48" y="222"/>
                  </a:cubicBezTo>
                  <a:cubicBezTo>
                    <a:pt x="93" y="198"/>
                    <a:pt x="157" y="128"/>
                    <a:pt x="179" y="65"/>
                  </a:cubicBezTo>
                  <a:cubicBezTo>
                    <a:pt x="200" y="24"/>
                    <a:pt x="195" y="0"/>
                    <a:pt x="174"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5"/>
            <p:cNvSpPr/>
            <p:nvPr/>
          </p:nvSpPr>
          <p:spPr>
            <a:xfrm>
              <a:off x="558066" y="3850128"/>
              <a:ext cx="16862" cy="14080"/>
            </a:xfrm>
            <a:custGeom>
              <a:rect b="b" l="l" r="r" t="t"/>
              <a:pathLst>
                <a:path extrusionOk="0" h="162" w="194">
                  <a:moveTo>
                    <a:pt x="187" y="0"/>
                  </a:moveTo>
                  <a:cubicBezTo>
                    <a:pt x="180" y="0"/>
                    <a:pt x="166" y="8"/>
                    <a:pt x="144" y="22"/>
                  </a:cubicBezTo>
                  <a:cubicBezTo>
                    <a:pt x="103" y="51"/>
                    <a:pt x="52" y="97"/>
                    <a:pt x="23" y="131"/>
                  </a:cubicBezTo>
                  <a:cubicBezTo>
                    <a:pt x="6" y="151"/>
                    <a:pt x="1" y="161"/>
                    <a:pt x="7" y="161"/>
                  </a:cubicBezTo>
                  <a:cubicBezTo>
                    <a:pt x="11" y="161"/>
                    <a:pt x="22" y="156"/>
                    <a:pt x="39" y="144"/>
                  </a:cubicBezTo>
                  <a:cubicBezTo>
                    <a:pt x="87" y="115"/>
                    <a:pt x="151" y="62"/>
                    <a:pt x="178" y="27"/>
                  </a:cubicBezTo>
                  <a:cubicBezTo>
                    <a:pt x="191" y="9"/>
                    <a:pt x="193" y="0"/>
                    <a:pt x="187"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5"/>
            <p:cNvSpPr/>
            <p:nvPr/>
          </p:nvSpPr>
          <p:spPr>
            <a:xfrm>
              <a:off x="584054" y="4038473"/>
              <a:ext cx="22859" cy="11212"/>
            </a:xfrm>
            <a:custGeom>
              <a:rect b="b" l="l" r="r" t="t"/>
              <a:pathLst>
                <a:path extrusionOk="0" h="129" w="263">
                  <a:moveTo>
                    <a:pt x="34" y="1"/>
                  </a:moveTo>
                  <a:cubicBezTo>
                    <a:pt x="8" y="1"/>
                    <a:pt x="0" y="12"/>
                    <a:pt x="18" y="30"/>
                  </a:cubicBezTo>
                  <a:cubicBezTo>
                    <a:pt x="42" y="60"/>
                    <a:pt x="106" y="94"/>
                    <a:pt x="169" y="116"/>
                  </a:cubicBezTo>
                  <a:cubicBezTo>
                    <a:pt x="195" y="124"/>
                    <a:pt x="217" y="129"/>
                    <a:pt x="232" y="129"/>
                  </a:cubicBezTo>
                  <a:cubicBezTo>
                    <a:pt x="253" y="129"/>
                    <a:pt x="263" y="122"/>
                    <a:pt x="256" y="105"/>
                  </a:cubicBezTo>
                  <a:cubicBezTo>
                    <a:pt x="239" y="76"/>
                    <a:pt x="164" y="30"/>
                    <a:pt x="94" y="12"/>
                  </a:cubicBezTo>
                  <a:cubicBezTo>
                    <a:pt x="69" y="4"/>
                    <a:pt x="49" y="1"/>
                    <a:pt x="34"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5"/>
            <p:cNvSpPr/>
            <p:nvPr/>
          </p:nvSpPr>
          <p:spPr>
            <a:xfrm>
              <a:off x="572842" y="4014571"/>
              <a:ext cx="27117" cy="20164"/>
            </a:xfrm>
            <a:custGeom>
              <a:rect b="b" l="l" r="r" t="t"/>
              <a:pathLst>
                <a:path extrusionOk="0" h="232" w="312">
                  <a:moveTo>
                    <a:pt x="84" y="0"/>
                  </a:moveTo>
                  <a:cubicBezTo>
                    <a:pt x="27" y="0"/>
                    <a:pt x="1" y="36"/>
                    <a:pt x="21" y="85"/>
                  </a:cubicBezTo>
                  <a:cubicBezTo>
                    <a:pt x="43" y="143"/>
                    <a:pt x="119" y="201"/>
                    <a:pt x="189" y="223"/>
                  </a:cubicBezTo>
                  <a:cubicBezTo>
                    <a:pt x="207" y="229"/>
                    <a:pt x="223" y="232"/>
                    <a:pt x="238" y="232"/>
                  </a:cubicBezTo>
                  <a:cubicBezTo>
                    <a:pt x="284" y="232"/>
                    <a:pt x="311" y="204"/>
                    <a:pt x="298" y="161"/>
                  </a:cubicBezTo>
                  <a:cubicBezTo>
                    <a:pt x="286" y="97"/>
                    <a:pt x="200" y="28"/>
                    <a:pt x="119" y="4"/>
                  </a:cubicBezTo>
                  <a:cubicBezTo>
                    <a:pt x="107" y="1"/>
                    <a:pt x="95" y="0"/>
                    <a:pt x="84"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5"/>
            <p:cNvSpPr/>
            <p:nvPr/>
          </p:nvSpPr>
          <p:spPr>
            <a:xfrm>
              <a:off x="564585" y="3976502"/>
              <a:ext cx="29030" cy="29203"/>
            </a:xfrm>
            <a:custGeom>
              <a:rect b="b" l="l" r="r" t="t"/>
              <a:pathLst>
                <a:path extrusionOk="0" h="336" w="334">
                  <a:moveTo>
                    <a:pt x="121" y="1"/>
                  </a:moveTo>
                  <a:cubicBezTo>
                    <a:pt x="50" y="1"/>
                    <a:pt x="0" y="67"/>
                    <a:pt x="17" y="153"/>
                  </a:cubicBezTo>
                  <a:cubicBezTo>
                    <a:pt x="34" y="234"/>
                    <a:pt x="110" y="314"/>
                    <a:pt x="191" y="332"/>
                  </a:cubicBezTo>
                  <a:cubicBezTo>
                    <a:pt x="200" y="334"/>
                    <a:pt x="209" y="335"/>
                    <a:pt x="218" y="335"/>
                  </a:cubicBezTo>
                  <a:cubicBezTo>
                    <a:pt x="285" y="335"/>
                    <a:pt x="334" y="281"/>
                    <a:pt x="324" y="199"/>
                  </a:cubicBezTo>
                  <a:cubicBezTo>
                    <a:pt x="312" y="101"/>
                    <a:pt x="231" y="9"/>
                    <a:pt x="138" y="2"/>
                  </a:cubicBezTo>
                  <a:cubicBezTo>
                    <a:pt x="132" y="1"/>
                    <a:pt x="127" y="1"/>
                    <a:pt x="121"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5"/>
            <p:cNvSpPr/>
            <p:nvPr/>
          </p:nvSpPr>
          <p:spPr>
            <a:xfrm>
              <a:off x="562064" y="3929916"/>
              <a:ext cx="28160" cy="33810"/>
            </a:xfrm>
            <a:custGeom>
              <a:rect b="b" l="l" r="r" t="t"/>
              <a:pathLst>
                <a:path extrusionOk="0" h="389" w="324">
                  <a:moveTo>
                    <a:pt x="164" y="0"/>
                  </a:moveTo>
                  <a:cubicBezTo>
                    <a:pt x="162" y="0"/>
                    <a:pt x="159" y="0"/>
                    <a:pt x="156" y="1"/>
                  </a:cubicBezTo>
                  <a:cubicBezTo>
                    <a:pt x="70" y="1"/>
                    <a:pt x="0" y="87"/>
                    <a:pt x="0" y="191"/>
                  </a:cubicBezTo>
                  <a:cubicBezTo>
                    <a:pt x="6" y="295"/>
                    <a:pt x="70" y="382"/>
                    <a:pt x="156" y="388"/>
                  </a:cubicBezTo>
                  <a:cubicBezTo>
                    <a:pt x="159" y="388"/>
                    <a:pt x="162" y="388"/>
                    <a:pt x="164" y="388"/>
                  </a:cubicBezTo>
                  <a:cubicBezTo>
                    <a:pt x="253" y="388"/>
                    <a:pt x="324" y="304"/>
                    <a:pt x="324" y="198"/>
                  </a:cubicBezTo>
                  <a:cubicBezTo>
                    <a:pt x="324" y="85"/>
                    <a:pt x="253" y="0"/>
                    <a:pt x="164"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5"/>
            <p:cNvSpPr/>
            <p:nvPr/>
          </p:nvSpPr>
          <p:spPr>
            <a:xfrm>
              <a:off x="564063" y="3886458"/>
              <a:ext cx="29117" cy="30073"/>
            </a:xfrm>
            <a:custGeom>
              <a:rect b="b" l="l" r="r" t="t"/>
              <a:pathLst>
                <a:path extrusionOk="0" h="346" w="335">
                  <a:moveTo>
                    <a:pt x="209" y="0"/>
                  </a:moveTo>
                  <a:cubicBezTo>
                    <a:pt x="200" y="0"/>
                    <a:pt x="189" y="1"/>
                    <a:pt x="179" y="4"/>
                  </a:cubicBezTo>
                  <a:cubicBezTo>
                    <a:pt x="98" y="15"/>
                    <a:pt x="23" y="101"/>
                    <a:pt x="12" y="188"/>
                  </a:cubicBezTo>
                  <a:cubicBezTo>
                    <a:pt x="1" y="274"/>
                    <a:pt x="45" y="345"/>
                    <a:pt x="120" y="345"/>
                  </a:cubicBezTo>
                  <a:cubicBezTo>
                    <a:pt x="126" y="345"/>
                    <a:pt x="132" y="345"/>
                    <a:pt x="138" y="344"/>
                  </a:cubicBezTo>
                  <a:cubicBezTo>
                    <a:pt x="231" y="338"/>
                    <a:pt x="312" y="246"/>
                    <a:pt x="324" y="148"/>
                  </a:cubicBezTo>
                  <a:cubicBezTo>
                    <a:pt x="334" y="61"/>
                    <a:pt x="285" y="0"/>
                    <a:pt x="209"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5"/>
            <p:cNvSpPr/>
            <p:nvPr/>
          </p:nvSpPr>
          <p:spPr>
            <a:xfrm>
              <a:off x="571451" y="3855343"/>
              <a:ext cx="27552" cy="21207"/>
            </a:xfrm>
            <a:custGeom>
              <a:rect b="b" l="l" r="r" t="t"/>
              <a:pathLst>
                <a:path extrusionOk="0" h="244" w="317">
                  <a:moveTo>
                    <a:pt x="236" y="1"/>
                  </a:moveTo>
                  <a:cubicBezTo>
                    <a:pt x="223" y="1"/>
                    <a:pt x="208" y="3"/>
                    <a:pt x="192" y="7"/>
                  </a:cubicBezTo>
                  <a:cubicBezTo>
                    <a:pt x="117" y="25"/>
                    <a:pt x="42" y="89"/>
                    <a:pt x="24" y="153"/>
                  </a:cubicBezTo>
                  <a:cubicBezTo>
                    <a:pt x="1" y="206"/>
                    <a:pt x="30" y="244"/>
                    <a:pt x="87" y="244"/>
                  </a:cubicBezTo>
                  <a:cubicBezTo>
                    <a:pt x="98" y="244"/>
                    <a:pt x="110" y="242"/>
                    <a:pt x="123" y="239"/>
                  </a:cubicBezTo>
                  <a:cubicBezTo>
                    <a:pt x="205" y="223"/>
                    <a:pt x="291" y="153"/>
                    <a:pt x="302" y="77"/>
                  </a:cubicBezTo>
                  <a:cubicBezTo>
                    <a:pt x="316" y="32"/>
                    <a:pt x="286" y="1"/>
                    <a:pt x="236"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5"/>
            <p:cNvSpPr/>
            <p:nvPr/>
          </p:nvSpPr>
          <p:spPr>
            <a:xfrm>
              <a:off x="582402" y="3838568"/>
              <a:ext cx="23554" cy="12168"/>
            </a:xfrm>
            <a:custGeom>
              <a:rect b="b" l="l" r="r" t="t"/>
              <a:pathLst>
                <a:path extrusionOk="0" h="140" w="271">
                  <a:moveTo>
                    <a:pt x="231" y="0"/>
                  </a:moveTo>
                  <a:cubicBezTo>
                    <a:pt x="215" y="0"/>
                    <a:pt x="194" y="3"/>
                    <a:pt x="170" y="10"/>
                  </a:cubicBezTo>
                  <a:cubicBezTo>
                    <a:pt x="107" y="34"/>
                    <a:pt x="44" y="74"/>
                    <a:pt x="20" y="103"/>
                  </a:cubicBezTo>
                  <a:cubicBezTo>
                    <a:pt x="1" y="127"/>
                    <a:pt x="10" y="140"/>
                    <a:pt x="41" y="140"/>
                  </a:cubicBezTo>
                  <a:cubicBezTo>
                    <a:pt x="55" y="140"/>
                    <a:pt x="73" y="137"/>
                    <a:pt x="95" y="131"/>
                  </a:cubicBezTo>
                  <a:cubicBezTo>
                    <a:pt x="170" y="109"/>
                    <a:pt x="245" y="62"/>
                    <a:pt x="263" y="27"/>
                  </a:cubicBezTo>
                  <a:cubicBezTo>
                    <a:pt x="270" y="9"/>
                    <a:pt x="257" y="0"/>
                    <a:pt x="231"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5"/>
            <p:cNvSpPr/>
            <p:nvPr/>
          </p:nvSpPr>
          <p:spPr>
            <a:xfrm>
              <a:off x="619515" y="4045947"/>
              <a:ext cx="25988" cy="8778"/>
            </a:xfrm>
            <a:custGeom>
              <a:rect b="b" l="l" r="r" t="t"/>
              <a:pathLst>
                <a:path extrusionOk="0" h="101" w="299">
                  <a:moveTo>
                    <a:pt x="118" y="0"/>
                  </a:moveTo>
                  <a:cubicBezTo>
                    <a:pt x="45" y="0"/>
                    <a:pt x="0" y="22"/>
                    <a:pt x="10" y="49"/>
                  </a:cubicBezTo>
                  <a:cubicBezTo>
                    <a:pt x="16" y="71"/>
                    <a:pt x="85" y="94"/>
                    <a:pt x="160" y="100"/>
                  </a:cubicBezTo>
                  <a:cubicBezTo>
                    <a:pt x="169" y="101"/>
                    <a:pt x="178" y="101"/>
                    <a:pt x="186" y="101"/>
                  </a:cubicBezTo>
                  <a:cubicBezTo>
                    <a:pt x="245" y="101"/>
                    <a:pt x="294" y="85"/>
                    <a:pt x="299" y="60"/>
                  </a:cubicBezTo>
                  <a:cubicBezTo>
                    <a:pt x="299" y="30"/>
                    <a:pt x="229" y="1"/>
                    <a:pt x="143" y="1"/>
                  </a:cubicBezTo>
                  <a:cubicBezTo>
                    <a:pt x="135" y="1"/>
                    <a:pt x="126" y="0"/>
                    <a:pt x="118"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5"/>
            <p:cNvSpPr/>
            <p:nvPr/>
          </p:nvSpPr>
          <p:spPr>
            <a:xfrm>
              <a:off x="614822" y="4020916"/>
              <a:ext cx="31811" cy="19817"/>
            </a:xfrm>
            <a:custGeom>
              <a:rect b="b" l="l" r="r" t="t"/>
              <a:pathLst>
                <a:path extrusionOk="0" h="228" w="366">
                  <a:moveTo>
                    <a:pt x="164" y="0"/>
                  </a:moveTo>
                  <a:cubicBezTo>
                    <a:pt x="68" y="0"/>
                    <a:pt x="1" y="50"/>
                    <a:pt x="11" y="116"/>
                  </a:cubicBezTo>
                  <a:cubicBezTo>
                    <a:pt x="24" y="174"/>
                    <a:pt x="104" y="220"/>
                    <a:pt x="192" y="227"/>
                  </a:cubicBezTo>
                  <a:cubicBezTo>
                    <a:pt x="197" y="227"/>
                    <a:pt x="202" y="227"/>
                    <a:pt x="206" y="227"/>
                  </a:cubicBezTo>
                  <a:cubicBezTo>
                    <a:pt x="291" y="227"/>
                    <a:pt x="358" y="182"/>
                    <a:pt x="358" y="128"/>
                  </a:cubicBezTo>
                  <a:cubicBezTo>
                    <a:pt x="365" y="64"/>
                    <a:pt x="283" y="6"/>
                    <a:pt x="179" y="0"/>
                  </a:cubicBezTo>
                  <a:cubicBezTo>
                    <a:pt x="174" y="0"/>
                    <a:pt x="169" y="0"/>
                    <a:pt x="164"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5"/>
            <p:cNvSpPr/>
            <p:nvPr/>
          </p:nvSpPr>
          <p:spPr>
            <a:xfrm>
              <a:off x="611780" y="3979631"/>
              <a:ext cx="35287" cy="31376"/>
            </a:xfrm>
            <a:custGeom>
              <a:rect b="b" l="l" r="r" t="t"/>
              <a:pathLst>
                <a:path extrusionOk="0" h="361" w="406">
                  <a:moveTo>
                    <a:pt x="198" y="1"/>
                  </a:moveTo>
                  <a:cubicBezTo>
                    <a:pt x="88" y="1"/>
                    <a:pt x="0" y="83"/>
                    <a:pt x="6" y="181"/>
                  </a:cubicBezTo>
                  <a:cubicBezTo>
                    <a:pt x="12" y="278"/>
                    <a:pt x="105" y="355"/>
                    <a:pt x="209" y="360"/>
                  </a:cubicBezTo>
                  <a:cubicBezTo>
                    <a:pt x="318" y="360"/>
                    <a:pt x="406" y="291"/>
                    <a:pt x="406" y="192"/>
                  </a:cubicBezTo>
                  <a:cubicBezTo>
                    <a:pt x="406" y="88"/>
                    <a:pt x="313" y="1"/>
                    <a:pt x="198"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5"/>
            <p:cNvSpPr/>
            <p:nvPr/>
          </p:nvSpPr>
          <p:spPr>
            <a:xfrm>
              <a:off x="610302" y="3928351"/>
              <a:ext cx="37287" cy="37373"/>
            </a:xfrm>
            <a:custGeom>
              <a:rect b="b" l="l" r="r" t="t"/>
              <a:pathLst>
                <a:path extrusionOk="0" h="430" w="429">
                  <a:moveTo>
                    <a:pt x="215" y="1"/>
                  </a:moveTo>
                  <a:cubicBezTo>
                    <a:pt x="98" y="1"/>
                    <a:pt x="1" y="99"/>
                    <a:pt x="1" y="216"/>
                  </a:cubicBezTo>
                  <a:cubicBezTo>
                    <a:pt x="6" y="331"/>
                    <a:pt x="98" y="430"/>
                    <a:pt x="215" y="430"/>
                  </a:cubicBezTo>
                  <a:cubicBezTo>
                    <a:pt x="330" y="430"/>
                    <a:pt x="428" y="337"/>
                    <a:pt x="428" y="216"/>
                  </a:cubicBezTo>
                  <a:cubicBezTo>
                    <a:pt x="428" y="99"/>
                    <a:pt x="330" y="1"/>
                    <a:pt x="215"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5"/>
            <p:cNvSpPr/>
            <p:nvPr/>
          </p:nvSpPr>
          <p:spPr>
            <a:xfrm>
              <a:off x="611345" y="3881591"/>
              <a:ext cx="36244" cy="32419"/>
            </a:xfrm>
            <a:custGeom>
              <a:rect b="b" l="l" r="r" t="t"/>
              <a:pathLst>
                <a:path extrusionOk="0" h="373" w="417">
                  <a:moveTo>
                    <a:pt x="224" y="1"/>
                  </a:moveTo>
                  <a:cubicBezTo>
                    <a:pt x="221" y="1"/>
                    <a:pt x="217" y="1"/>
                    <a:pt x="214" y="1"/>
                  </a:cubicBezTo>
                  <a:cubicBezTo>
                    <a:pt x="104" y="1"/>
                    <a:pt x="11" y="82"/>
                    <a:pt x="5" y="186"/>
                  </a:cubicBezTo>
                  <a:cubicBezTo>
                    <a:pt x="0" y="287"/>
                    <a:pt x="81" y="372"/>
                    <a:pt x="192" y="372"/>
                  </a:cubicBezTo>
                  <a:cubicBezTo>
                    <a:pt x="196" y="372"/>
                    <a:pt x="199" y="372"/>
                    <a:pt x="203" y="372"/>
                  </a:cubicBezTo>
                  <a:cubicBezTo>
                    <a:pt x="318" y="372"/>
                    <a:pt x="416" y="284"/>
                    <a:pt x="411" y="175"/>
                  </a:cubicBezTo>
                  <a:cubicBezTo>
                    <a:pt x="411" y="79"/>
                    <a:pt x="329" y="1"/>
                    <a:pt x="224"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5"/>
            <p:cNvSpPr/>
            <p:nvPr/>
          </p:nvSpPr>
          <p:spPr>
            <a:xfrm>
              <a:off x="614387" y="3849432"/>
              <a:ext cx="32245" cy="21207"/>
            </a:xfrm>
            <a:custGeom>
              <a:rect b="b" l="l" r="r" t="t"/>
              <a:pathLst>
                <a:path extrusionOk="0" h="244" w="371">
                  <a:moveTo>
                    <a:pt x="212" y="0"/>
                  </a:moveTo>
                  <a:cubicBezTo>
                    <a:pt x="207" y="0"/>
                    <a:pt x="202" y="0"/>
                    <a:pt x="197" y="0"/>
                  </a:cubicBezTo>
                  <a:cubicBezTo>
                    <a:pt x="104" y="0"/>
                    <a:pt x="16" y="59"/>
                    <a:pt x="11" y="123"/>
                  </a:cubicBezTo>
                  <a:cubicBezTo>
                    <a:pt x="0" y="189"/>
                    <a:pt x="68" y="244"/>
                    <a:pt x="165" y="244"/>
                  </a:cubicBezTo>
                  <a:cubicBezTo>
                    <a:pt x="169" y="244"/>
                    <a:pt x="174" y="244"/>
                    <a:pt x="179" y="243"/>
                  </a:cubicBezTo>
                  <a:cubicBezTo>
                    <a:pt x="288" y="243"/>
                    <a:pt x="370" y="180"/>
                    <a:pt x="370" y="105"/>
                  </a:cubicBezTo>
                  <a:cubicBezTo>
                    <a:pt x="364" y="44"/>
                    <a:pt x="296" y="0"/>
                    <a:pt x="212"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5"/>
            <p:cNvSpPr/>
            <p:nvPr/>
          </p:nvSpPr>
          <p:spPr>
            <a:xfrm>
              <a:off x="618733" y="3833266"/>
              <a:ext cx="26770" cy="10256"/>
            </a:xfrm>
            <a:custGeom>
              <a:rect b="b" l="l" r="r" t="t"/>
              <a:pathLst>
                <a:path extrusionOk="0" h="118" w="308">
                  <a:moveTo>
                    <a:pt x="186" y="1"/>
                  </a:moveTo>
                  <a:cubicBezTo>
                    <a:pt x="179" y="1"/>
                    <a:pt x="171" y="1"/>
                    <a:pt x="163" y="2"/>
                  </a:cubicBezTo>
                  <a:cubicBezTo>
                    <a:pt x="88" y="2"/>
                    <a:pt x="19" y="31"/>
                    <a:pt x="13" y="60"/>
                  </a:cubicBezTo>
                  <a:cubicBezTo>
                    <a:pt x="1" y="95"/>
                    <a:pt x="65" y="117"/>
                    <a:pt x="152" y="117"/>
                  </a:cubicBezTo>
                  <a:cubicBezTo>
                    <a:pt x="238" y="111"/>
                    <a:pt x="308" y="82"/>
                    <a:pt x="308" y="48"/>
                  </a:cubicBezTo>
                  <a:cubicBezTo>
                    <a:pt x="303" y="21"/>
                    <a:pt x="251" y="1"/>
                    <a:pt x="186"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5"/>
            <p:cNvSpPr/>
            <p:nvPr/>
          </p:nvSpPr>
          <p:spPr>
            <a:xfrm>
              <a:off x="623166" y="3828312"/>
              <a:ext cx="21381" cy="2781"/>
            </a:xfrm>
            <a:custGeom>
              <a:rect b="b" l="l" r="r" t="t"/>
              <a:pathLst>
                <a:path extrusionOk="0" h="32" w="246">
                  <a:moveTo>
                    <a:pt x="130" y="0"/>
                  </a:moveTo>
                  <a:cubicBezTo>
                    <a:pt x="72" y="6"/>
                    <a:pt x="14" y="13"/>
                    <a:pt x="8" y="19"/>
                  </a:cubicBezTo>
                  <a:cubicBezTo>
                    <a:pt x="0" y="27"/>
                    <a:pt x="26" y="32"/>
                    <a:pt x="67" y="32"/>
                  </a:cubicBezTo>
                  <a:cubicBezTo>
                    <a:pt x="82" y="32"/>
                    <a:pt x="99" y="31"/>
                    <a:pt x="118" y="30"/>
                  </a:cubicBezTo>
                  <a:cubicBezTo>
                    <a:pt x="187" y="24"/>
                    <a:pt x="246" y="19"/>
                    <a:pt x="246" y="6"/>
                  </a:cubicBezTo>
                  <a:cubicBezTo>
                    <a:pt x="246" y="0"/>
                    <a:pt x="193" y="0"/>
                    <a:pt x="130"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5"/>
            <p:cNvSpPr/>
            <p:nvPr/>
          </p:nvSpPr>
          <p:spPr>
            <a:xfrm>
              <a:off x="659670" y="4042384"/>
              <a:ext cx="24684" cy="10169"/>
            </a:xfrm>
            <a:custGeom>
              <a:rect b="b" l="l" r="r" t="t"/>
              <a:pathLst>
                <a:path extrusionOk="0" h="117" w="284">
                  <a:moveTo>
                    <a:pt x="224" y="1"/>
                  </a:moveTo>
                  <a:cubicBezTo>
                    <a:pt x="208" y="1"/>
                    <a:pt x="189" y="3"/>
                    <a:pt x="167" y="8"/>
                  </a:cubicBezTo>
                  <a:cubicBezTo>
                    <a:pt x="92" y="20"/>
                    <a:pt x="16" y="60"/>
                    <a:pt x="5" y="90"/>
                  </a:cubicBezTo>
                  <a:cubicBezTo>
                    <a:pt x="1" y="106"/>
                    <a:pt x="24" y="117"/>
                    <a:pt x="64" y="117"/>
                  </a:cubicBezTo>
                  <a:cubicBezTo>
                    <a:pt x="78" y="117"/>
                    <a:pt x="96" y="115"/>
                    <a:pt x="115" y="112"/>
                  </a:cubicBezTo>
                  <a:cubicBezTo>
                    <a:pt x="184" y="95"/>
                    <a:pt x="253" y="66"/>
                    <a:pt x="271" y="37"/>
                  </a:cubicBezTo>
                  <a:cubicBezTo>
                    <a:pt x="284" y="16"/>
                    <a:pt x="266" y="1"/>
                    <a:pt x="224"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5"/>
            <p:cNvSpPr/>
            <p:nvPr/>
          </p:nvSpPr>
          <p:spPr>
            <a:xfrm>
              <a:off x="663668" y="4018048"/>
              <a:ext cx="29899" cy="19990"/>
            </a:xfrm>
            <a:custGeom>
              <a:rect b="b" l="l" r="r" t="t"/>
              <a:pathLst>
                <a:path extrusionOk="0" h="230" w="344">
                  <a:moveTo>
                    <a:pt x="233" y="1"/>
                  </a:moveTo>
                  <a:cubicBezTo>
                    <a:pt x="222" y="1"/>
                    <a:pt x="209" y="2"/>
                    <a:pt x="196" y="4"/>
                  </a:cubicBezTo>
                  <a:cubicBezTo>
                    <a:pt x="103" y="17"/>
                    <a:pt x="17" y="79"/>
                    <a:pt x="5" y="149"/>
                  </a:cubicBezTo>
                  <a:cubicBezTo>
                    <a:pt x="0" y="197"/>
                    <a:pt x="43" y="229"/>
                    <a:pt x="104" y="229"/>
                  </a:cubicBezTo>
                  <a:cubicBezTo>
                    <a:pt x="117" y="229"/>
                    <a:pt x="130" y="228"/>
                    <a:pt x="143" y="225"/>
                  </a:cubicBezTo>
                  <a:cubicBezTo>
                    <a:pt x="225" y="213"/>
                    <a:pt x="306" y="149"/>
                    <a:pt x="324" y="97"/>
                  </a:cubicBezTo>
                  <a:cubicBezTo>
                    <a:pt x="343" y="42"/>
                    <a:pt x="304" y="1"/>
                    <a:pt x="233"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5"/>
            <p:cNvSpPr/>
            <p:nvPr/>
          </p:nvSpPr>
          <p:spPr>
            <a:xfrm>
              <a:off x="667666" y="3978154"/>
              <a:ext cx="32593" cy="30420"/>
            </a:xfrm>
            <a:custGeom>
              <a:rect b="b" l="l" r="r" t="t"/>
              <a:pathLst>
                <a:path extrusionOk="0" h="350" w="375">
                  <a:moveTo>
                    <a:pt x="219" y="1"/>
                  </a:moveTo>
                  <a:cubicBezTo>
                    <a:pt x="215" y="1"/>
                    <a:pt x="212" y="1"/>
                    <a:pt x="209" y="1"/>
                  </a:cubicBezTo>
                  <a:cubicBezTo>
                    <a:pt x="104" y="7"/>
                    <a:pt x="11" y="100"/>
                    <a:pt x="6" y="198"/>
                  </a:cubicBezTo>
                  <a:cubicBezTo>
                    <a:pt x="1" y="288"/>
                    <a:pt x="64" y="349"/>
                    <a:pt x="152" y="349"/>
                  </a:cubicBezTo>
                  <a:cubicBezTo>
                    <a:pt x="159" y="349"/>
                    <a:pt x="166" y="349"/>
                    <a:pt x="174" y="348"/>
                  </a:cubicBezTo>
                  <a:cubicBezTo>
                    <a:pt x="266" y="337"/>
                    <a:pt x="347" y="255"/>
                    <a:pt x="364" y="163"/>
                  </a:cubicBezTo>
                  <a:cubicBezTo>
                    <a:pt x="375" y="74"/>
                    <a:pt x="311" y="1"/>
                    <a:pt x="219"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5"/>
            <p:cNvSpPr/>
            <p:nvPr/>
          </p:nvSpPr>
          <p:spPr>
            <a:xfrm>
              <a:off x="669578" y="3928960"/>
              <a:ext cx="32767" cy="35722"/>
            </a:xfrm>
            <a:custGeom>
              <a:rect b="b" l="l" r="r" t="t"/>
              <a:pathLst>
                <a:path extrusionOk="0" h="411" w="377">
                  <a:moveTo>
                    <a:pt x="198" y="0"/>
                  </a:moveTo>
                  <a:cubicBezTo>
                    <a:pt x="88" y="0"/>
                    <a:pt x="1" y="92"/>
                    <a:pt x="1" y="209"/>
                  </a:cubicBezTo>
                  <a:cubicBezTo>
                    <a:pt x="1" y="320"/>
                    <a:pt x="82" y="410"/>
                    <a:pt x="181" y="410"/>
                  </a:cubicBezTo>
                  <a:cubicBezTo>
                    <a:pt x="185" y="410"/>
                    <a:pt x="188" y="410"/>
                    <a:pt x="192" y="410"/>
                  </a:cubicBezTo>
                  <a:cubicBezTo>
                    <a:pt x="296" y="405"/>
                    <a:pt x="377" y="313"/>
                    <a:pt x="377" y="209"/>
                  </a:cubicBezTo>
                  <a:cubicBezTo>
                    <a:pt x="377" y="98"/>
                    <a:pt x="296" y="6"/>
                    <a:pt x="198"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5"/>
            <p:cNvSpPr/>
            <p:nvPr/>
          </p:nvSpPr>
          <p:spPr>
            <a:xfrm>
              <a:off x="667666" y="3883590"/>
              <a:ext cx="33202" cy="31811"/>
            </a:xfrm>
            <a:custGeom>
              <a:rect b="b" l="l" r="r" t="t"/>
              <a:pathLst>
                <a:path extrusionOk="0" h="366" w="382">
                  <a:moveTo>
                    <a:pt x="157" y="0"/>
                  </a:moveTo>
                  <a:cubicBezTo>
                    <a:pt x="69" y="0"/>
                    <a:pt x="1" y="67"/>
                    <a:pt x="6" y="163"/>
                  </a:cubicBezTo>
                  <a:cubicBezTo>
                    <a:pt x="11" y="267"/>
                    <a:pt x="104" y="360"/>
                    <a:pt x="214" y="366"/>
                  </a:cubicBezTo>
                  <a:cubicBezTo>
                    <a:pt x="217" y="366"/>
                    <a:pt x="221" y="366"/>
                    <a:pt x="224" y="366"/>
                  </a:cubicBezTo>
                  <a:cubicBezTo>
                    <a:pt x="317" y="366"/>
                    <a:pt x="382" y="287"/>
                    <a:pt x="370" y="192"/>
                  </a:cubicBezTo>
                  <a:cubicBezTo>
                    <a:pt x="359" y="99"/>
                    <a:pt x="271" y="13"/>
                    <a:pt x="179" y="2"/>
                  </a:cubicBezTo>
                  <a:cubicBezTo>
                    <a:pt x="172" y="1"/>
                    <a:pt x="164" y="0"/>
                    <a:pt x="157"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5"/>
            <p:cNvSpPr/>
            <p:nvPr/>
          </p:nvSpPr>
          <p:spPr>
            <a:xfrm>
              <a:off x="664189" y="3852127"/>
              <a:ext cx="30507" cy="21207"/>
            </a:xfrm>
            <a:custGeom>
              <a:rect b="b" l="l" r="r" t="t"/>
              <a:pathLst>
                <a:path extrusionOk="0" h="244" w="351">
                  <a:moveTo>
                    <a:pt x="112" y="0"/>
                  </a:moveTo>
                  <a:cubicBezTo>
                    <a:pt x="45" y="0"/>
                    <a:pt x="1" y="38"/>
                    <a:pt x="11" y="92"/>
                  </a:cubicBezTo>
                  <a:cubicBezTo>
                    <a:pt x="17" y="161"/>
                    <a:pt x="103" y="231"/>
                    <a:pt x="201" y="242"/>
                  </a:cubicBezTo>
                  <a:cubicBezTo>
                    <a:pt x="211" y="243"/>
                    <a:pt x="220" y="243"/>
                    <a:pt x="228" y="243"/>
                  </a:cubicBezTo>
                  <a:cubicBezTo>
                    <a:pt x="305" y="243"/>
                    <a:pt x="350" y="200"/>
                    <a:pt x="329" y="137"/>
                  </a:cubicBezTo>
                  <a:cubicBezTo>
                    <a:pt x="311" y="79"/>
                    <a:pt x="236" y="17"/>
                    <a:pt x="150" y="4"/>
                  </a:cubicBezTo>
                  <a:cubicBezTo>
                    <a:pt x="137" y="2"/>
                    <a:pt x="124" y="0"/>
                    <a:pt x="112"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5"/>
            <p:cNvSpPr/>
            <p:nvPr/>
          </p:nvSpPr>
          <p:spPr>
            <a:xfrm>
              <a:off x="660191" y="3835526"/>
              <a:ext cx="25727" cy="11299"/>
            </a:xfrm>
            <a:custGeom>
              <a:rect b="b" l="l" r="r" t="t"/>
              <a:pathLst>
                <a:path extrusionOk="0" h="130" w="296">
                  <a:moveTo>
                    <a:pt x="71" y="0"/>
                  </a:moveTo>
                  <a:cubicBezTo>
                    <a:pt x="28" y="0"/>
                    <a:pt x="0" y="13"/>
                    <a:pt x="4" y="34"/>
                  </a:cubicBezTo>
                  <a:cubicBezTo>
                    <a:pt x="17" y="69"/>
                    <a:pt x="92" y="109"/>
                    <a:pt x="172" y="126"/>
                  </a:cubicBezTo>
                  <a:cubicBezTo>
                    <a:pt x="190" y="128"/>
                    <a:pt x="205" y="130"/>
                    <a:pt x="219" y="130"/>
                  </a:cubicBezTo>
                  <a:cubicBezTo>
                    <a:pt x="270" y="130"/>
                    <a:pt x="295" y="113"/>
                    <a:pt x="277" y="85"/>
                  </a:cubicBezTo>
                  <a:cubicBezTo>
                    <a:pt x="260" y="56"/>
                    <a:pt x="190" y="22"/>
                    <a:pt x="121" y="5"/>
                  </a:cubicBezTo>
                  <a:cubicBezTo>
                    <a:pt x="103" y="2"/>
                    <a:pt x="86" y="0"/>
                    <a:pt x="71"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5"/>
            <p:cNvSpPr/>
            <p:nvPr/>
          </p:nvSpPr>
          <p:spPr>
            <a:xfrm>
              <a:off x="656454" y="3829703"/>
              <a:ext cx="20425" cy="4954"/>
            </a:xfrm>
            <a:custGeom>
              <a:rect b="b" l="l" r="r" t="t"/>
              <a:pathLst>
                <a:path extrusionOk="0" h="57" w="235">
                  <a:moveTo>
                    <a:pt x="6" y="0"/>
                  </a:moveTo>
                  <a:cubicBezTo>
                    <a:pt x="2" y="0"/>
                    <a:pt x="0" y="1"/>
                    <a:pt x="2" y="3"/>
                  </a:cubicBezTo>
                  <a:cubicBezTo>
                    <a:pt x="13" y="14"/>
                    <a:pt x="77" y="32"/>
                    <a:pt x="146" y="43"/>
                  </a:cubicBezTo>
                  <a:cubicBezTo>
                    <a:pt x="181" y="52"/>
                    <a:pt x="207" y="56"/>
                    <a:pt x="221" y="56"/>
                  </a:cubicBezTo>
                  <a:cubicBezTo>
                    <a:pt x="232" y="56"/>
                    <a:pt x="235" y="53"/>
                    <a:pt x="226" y="48"/>
                  </a:cubicBezTo>
                  <a:cubicBezTo>
                    <a:pt x="210" y="43"/>
                    <a:pt x="152" y="25"/>
                    <a:pt x="95" y="14"/>
                  </a:cubicBezTo>
                  <a:cubicBezTo>
                    <a:pt x="52" y="6"/>
                    <a:pt x="19" y="0"/>
                    <a:pt x="6"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5"/>
            <p:cNvSpPr/>
            <p:nvPr/>
          </p:nvSpPr>
          <p:spPr>
            <a:xfrm>
              <a:off x="694262" y="4030563"/>
              <a:ext cx="18947" cy="12603"/>
            </a:xfrm>
            <a:custGeom>
              <a:rect b="b" l="l" r="r" t="t"/>
              <a:pathLst>
                <a:path extrusionOk="0" h="145" w="218">
                  <a:moveTo>
                    <a:pt x="205" y="0"/>
                  </a:moveTo>
                  <a:cubicBezTo>
                    <a:pt x="196" y="0"/>
                    <a:pt x="180" y="5"/>
                    <a:pt x="157" y="17"/>
                  </a:cubicBezTo>
                  <a:cubicBezTo>
                    <a:pt x="104" y="46"/>
                    <a:pt x="34" y="92"/>
                    <a:pt x="12" y="127"/>
                  </a:cubicBezTo>
                  <a:cubicBezTo>
                    <a:pt x="0" y="139"/>
                    <a:pt x="0" y="145"/>
                    <a:pt x="10" y="145"/>
                  </a:cubicBezTo>
                  <a:cubicBezTo>
                    <a:pt x="19" y="145"/>
                    <a:pt x="38" y="139"/>
                    <a:pt x="64" y="127"/>
                  </a:cubicBezTo>
                  <a:cubicBezTo>
                    <a:pt x="111" y="98"/>
                    <a:pt x="168" y="58"/>
                    <a:pt x="197" y="28"/>
                  </a:cubicBezTo>
                  <a:cubicBezTo>
                    <a:pt x="214" y="11"/>
                    <a:pt x="217" y="0"/>
                    <a:pt x="205"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5"/>
            <p:cNvSpPr/>
            <p:nvPr/>
          </p:nvSpPr>
          <p:spPr>
            <a:xfrm>
              <a:off x="704431" y="4008139"/>
              <a:ext cx="21120" cy="19556"/>
            </a:xfrm>
            <a:custGeom>
              <a:rect b="b" l="l" r="r" t="t"/>
              <a:pathLst>
                <a:path extrusionOk="0" h="225" w="243">
                  <a:moveTo>
                    <a:pt x="207" y="0"/>
                  </a:moveTo>
                  <a:cubicBezTo>
                    <a:pt x="198" y="0"/>
                    <a:pt x="186" y="3"/>
                    <a:pt x="173" y="9"/>
                  </a:cubicBezTo>
                  <a:cubicBezTo>
                    <a:pt x="109" y="32"/>
                    <a:pt x="40" y="102"/>
                    <a:pt x="16" y="166"/>
                  </a:cubicBezTo>
                  <a:cubicBezTo>
                    <a:pt x="0" y="202"/>
                    <a:pt x="10" y="224"/>
                    <a:pt x="37" y="224"/>
                  </a:cubicBezTo>
                  <a:cubicBezTo>
                    <a:pt x="48" y="224"/>
                    <a:pt x="63" y="220"/>
                    <a:pt x="80" y="211"/>
                  </a:cubicBezTo>
                  <a:cubicBezTo>
                    <a:pt x="133" y="188"/>
                    <a:pt x="195" y="124"/>
                    <a:pt x="224" y="73"/>
                  </a:cubicBezTo>
                  <a:cubicBezTo>
                    <a:pt x="242" y="28"/>
                    <a:pt x="236" y="0"/>
                    <a:pt x="207"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5"/>
            <p:cNvSpPr/>
            <p:nvPr/>
          </p:nvSpPr>
          <p:spPr>
            <a:xfrm>
              <a:off x="713557" y="3973026"/>
              <a:ext cx="21381" cy="27378"/>
            </a:xfrm>
            <a:custGeom>
              <a:rect b="b" l="l" r="r" t="t"/>
              <a:pathLst>
                <a:path extrusionOk="0" h="315" w="246">
                  <a:moveTo>
                    <a:pt x="173" y="0"/>
                  </a:moveTo>
                  <a:cubicBezTo>
                    <a:pt x="169" y="0"/>
                    <a:pt x="164" y="1"/>
                    <a:pt x="160" y="2"/>
                  </a:cubicBezTo>
                  <a:cubicBezTo>
                    <a:pt x="90" y="14"/>
                    <a:pt x="28" y="100"/>
                    <a:pt x="10" y="193"/>
                  </a:cubicBezTo>
                  <a:cubicBezTo>
                    <a:pt x="0" y="265"/>
                    <a:pt x="27" y="314"/>
                    <a:pt x="70" y="314"/>
                  </a:cubicBezTo>
                  <a:cubicBezTo>
                    <a:pt x="79" y="314"/>
                    <a:pt x="88" y="312"/>
                    <a:pt x="97" y="309"/>
                  </a:cubicBezTo>
                  <a:cubicBezTo>
                    <a:pt x="154" y="285"/>
                    <a:pt x="212" y="210"/>
                    <a:pt x="229" y="129"/>
                  </a:cubicBezTo>
                  <a:cubicBezTo>
                    <a:pt x="246" y="55"/>
                    <a:pt x="222" y="0"/>
                    <a:pt x="173"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5"/>
            <p:cNvSpPr/>
            <p:nvPr/>
          </p:nvSpPr>
          <p:spPr>
            <a:xfrm>
              <a:off x="718337" y="3930872"/>
              <a:ext cx="19730" cy="30768"/>
            </a:xfrm>
            <a:custGeom>
              <a:rect b="b" l="l" r="r" t="t"/>
              <a:pathLst>
                <a:path extrusionOk="0" h="354" w="227">
                  <a:moveTo>
                    <a:pt x="116" y="0"/>
                  </a:moveTo>
                  <a:cubicBezTo>
                    <a:pt x="50" y="0"/>
                    <a:pt x="0" y="79"/>
                    <a:pt x="0" y="180"/>
                  </a:cubicBezTo>
                  <a:cubicBezTo>
                    <a:pt x="0" y="280"/>
                    <a:pt x="49" y="354"/>
                    <a:pt x="109" y="354"/>
                  </a:cubicBezTo>
                  <a:cubicBezTo>
                    <a:pt x="112" y="354"/>
                    <a:pt x="114" y="354"/>
                    <a:pt x="117" y="353"/>
                  </a:cubicBezTo>
                  <a:cubicBezTo>
                    <a:pt x="174" y="348"/>
                    <a:pt x="227" y="267"/>
                    <a:pt x="227" y="174"/>
                  </a:cubicBezTo>
                  <a:cubicBezTo>
                    <a:pt x="227" y="88"/>
                    <a:pt x="181" y="6"/>
                    <a:pt x="123" y="1"/>
                  </a:cubicBezTo>
                  <a:cubicBezTo>
                    <a:pt x="120" y="1"/>
                    <a:pt x="118" y="0"/>
                    <a:pt x="116"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5"/>
            <p:cNvSpPr/>
            <p:nvPr/>
          </p:nvSpPr>
          <p:spPr>
            <a:xfrm>
              <a:off x="714513" y="3891412"/>
              <a:ext cx="21468" cy="27987"/>
            </a:xfrm>
            <a:custGeom>
              <a:rect b="b" l="l" r="r" t="t"/>
              <a:pathLst>
                <a:path extrusionOk="0" h="322" w="247">
                  <a:moveTo>
                    <a:pt x="80" y="0"/>
                  </a:moveTo>
                  <a:cubicBezTo>
                    <a:pt x="30" y="0"/>
                    <a:pt x="0" y="50"/>
                    <a:pt x="10" y="131"/>
                  </a:cubicBezTo>
                  <a:cubicBezTo>
                    <a:pt x="22" y="224"/>
                    <a:pt x="92" y="310"/>
                    <a:pt x="156" y="321"/>
                  </a:cubicBezTo>
                  <a:cubicBezTo>
                    <a:pt x="158" y="322"/>
                    <a:pt x="161" y="322"/>
                    <a:pt x="164" y="322"/>
                  </a:cubicBezTo>
                  <a:cubicBezTo>
                    <a:pt x="216" y="322"/>
                    <a:pt x="246" y="260"/>
                    <a:pt x="231" y="183"/>
                  </a:cubicBezTo>
                  <a:cubicBezTo>
                    <a:pt x="218" y="102"/>
                    <a:pt x="161" y="21"/>
                    <a:pt x="103" y="3"/>
                  </a:cubicBezTo>
                  <a:cubicBezTo>
                    <a:pt x="95" y="1"/>
                    <a:pt x="87" y="0"/>
                    <a:pt x="80"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5"/>
            <p:cNvSpPr/>
            <p:nvPr/>
          </p:nvSpPr>
          <p:spPr>
            <a:xfrm>
              <a:off x="705822" y="3862035"/>
              <a:ext cx="21729" cy="20860"/>
            </a:xfrm>
            <a:custGeom>
              <a:rect b="b" l="l" r="r" t="t"/>
              <a:pathLst>
                <a:path extrusionOk="0" h="240" w="250">
                  <a:moveTo>
                    <a:pt x="44" y="1"/>
                  </a:moveTo>
                  <a:cubicBezTo>
                    <a:pt x="12" y="1"/>
                    <a:pt x="1" y="28"/>
                    <a:pt x="18" y="69"/>
                  </a:cubicBezTo>
                  <a:cubicBezTo>
                    <a:pt x="40" y="139"/>
                    <a:pt x="110" y="208"/>
                    <a:pt x="174" y="232"/>
                  </a:cubicBezTo>
                  <a:cubicBezTo>
                    <a:pt x="186" y="237"/>
                    <a:pt x="197" y="239"/>
                    <a:pt x="206" y="239"/>
                  </a:cubicBezTo>
                  <a:cubicBezTo>
                    <a:pt x="240" y="239"/>
                    <a:pt x="249" y="208"/>
                    <a:pt x="226" y="162"/>
                  </a:cubicBezTo>
                  <a:cubicBezTo>
                    <a:pt x="203" y="104"/>
                    <a:pt x="139" y="35"/>
                    <a:pt x="88" y="12"/>
                  </a:cubicBezTo>
                  <a:cubicBezTo>
                    <a:pt x="70" y="5"/>
                    <a:pt x="56" y="1"/>
                    <a:pt x="44"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5"/>
            <p:cNvSpPr/>
            <p:nvPr/>
          </p:nvSpPr>
          <p:spPr>
            <a:xfrm>
              <a:off x="695740" y="3845000"/>
              <a:ext cx="19295" cy="13559"/>
            </a:xfrm>
            <a:custGeom>
              <a:rect b="b" l="l" r="r" t="t"/>
              <a:pathLst>
                <a:path extrusionOk="0" h="156" w="222">
                  <a:moveTo>
                    <a:pt x="12" y="1"/>
                  </a:moveTo>
                  <a:cubicBezTo>
                    <a:pt x="1" y="1"/>
                    <a:pt x="0" y="8"/>
                    <a:pt x="12" y="22"/>
                  </a:cubicBezTo>
                  <a:cubicBezTo>
                    <a:pt x="36" y="64"/>
                    <a:pt x="105" y="115"/>
                    <a:pt x="163" y="139"/>
                  </a:cubicBezTo>
                  <a:cubicBezTo>
                    <a:pt x="183" y="150"/>
                    <a:pt x="198" y="155"/>
                    <a:pt x="207" y="155"/>
                  </a:cubicBezTo>
                  <a:cubicBezTo>
                    <a:pt x="222" y="155"/>
                    <a:pt x="221" y="142"/>
                    <a:pt x="204" y="121"/>
                  </a:cubicBezTo>
                  <a:cubicBezTo>
                    <a:pt x="174" y="92"/>
                    <a:pt x="116" y="46"/>
                    <a:pt x="65" y="17"/>
                  </a:cubicBezTo>
                  <a:cubicBezTo>
                    <a:pt x="40" y="6"/>
                    <a:pt x="22" y="1"/>
                    <a:pt x="12"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5"/>
            <p:cNvSpPr/>
            <p:nvPr/>
          </p:nvSpPr>
          <p:spPr>
            <a:xfrm>
              <a:off x="729463" y="3995537"/>
              <a:ext cx="12777" cy="18252"/>
            </a:xfrm>
            <a:custGeom>
              <a:rect b="b" l="l" r="r" t="t"/>
              <a:pathLst>
                <a:path extrusionOk="0" h="210" w="147">
                  <a:moveTo>
                    <a:pt x="139" y="1"/>
                  </a:moveTo>
                  <a:cubicBezTo>
                    <a:pt x="137" y="1"/>
                    <a:pt x="133" y="3"/>
                    <a:pt x="128" y="9"/>
                  </a:cubicBezTo>
                  <a:cubicBezTo>
                    <a:pt x="99" y="38"/>
                    <a:pt x="53" y="102"/>
                    <a:pt x="24" y="159"/>
                  </a:cubicBezTo>
                  <a:cubicBezTo>
                    <a:pt x="5" y="193"/>
                    <a:pt x="1" y="210"/>
                    <a:pt x="8" y="210"/>
                  </a:cubicBezTo>
                  <a:cubicBezTo>
                    <a:pt x="11" y="210"/>
                    <a:pt x="19" y="204"/>
                    <a:pt x="29" y="194"/>
                  </a:cubicBezTo>
                  <a:cubicBezTo>
                    <a:pt x="59" y="165"/>
                    <a:pt x="93" y="108"/>
                    <a:pt x="122" y="61"/>
                  </a:cubicBezTo>
                  <a:cubicBezTo>
                    <a:pt x="139" y="26"/>
                    <a:pt x="146" y="1"/>
                    <a:pt x="139"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5"/>
            <p:cNvSpPr/>
            <p:nvPr/>
          </p:nvSpPr>
          <p:spPr>
            <a:xfrm>
              <a:off x="740327" y="3966942"/>
              <a:ext cx="10169" cy="22511"/>
            </a:xfrm>
            <a:custGeom>
              <a:rect b="b" l="l" r="r" t="t"/>
              <a:pathLst>
                <a:path extrusionOk="0" h="259" w="117">
                  <a:moveTo>
                    <a:pt x="100" y="1"/>
                  </a:moveTo>
                  <a:cubicBezTo>
                    <a:pt x="98" y="1"/>
                    <a:pt x="96" y="1"/>
                    <a:pt x="95" y="2"/>
                  </a:cubicBezTo>
                  <a:cubicBezTo>
                    <a:pt x="67" y="15"/>
                    <a:pt x="32" y="90"/>
                    <a:pt x="14" y="165"/>
                  </a:cubicBezTo>
                  <a:cubicBezTo>
                    <a:pt x="1" y="224"/>
                    <a:pt x="5" y="258"/>
                    <a:pt x="19" y="258"/>
                  </a:cubicBezTo>
                  <a:cubicBezTo>
                    <a:pt x="23" y="258"/>
                    <a:pt x="27" y="256"/>
                    <a:pt x="32" y="251"/>
                  </a:cubicBezTo>
                  <a:cubicBezTo>
                    <a:pt x="54" y="234"/>
                    <a:pt x="89" y="165"/>
                    <a:pt x="102" y="106"/>
                  </a:cubicBezTo>
                  <a:cubicBezTo>
                    <a:pt x="117" y="44"/>
                    <a:pt x="114" y="1"/>
                    <a:pt x="100"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5"/>
            <p:cNvSpPr/>
            <p:nvPr/>
          </p:nvSpPr>
          <p:spPr>
            <a:xfrm>
              <a:off x="745455" y="3933392"/>
              <a:ext cx="7735" cy="24771"/>
            </a:xfrm>
            <a:custGeom>
              <a:rect b="b" l="l" r="r" t="t"/>
              <a:pathLst>
                <a:path extrusionOk="0" h="285" w="89">
                  <a:moveTo>
                    <a:pt x="50" y="1"/>
                  </a:moveTo>
                  <a:cubicBezTo>
                    <a:pt x="23" y="1"/>
                    <a:pt x="1" y="63"/>
                    <a:pt x="1" y="145"/>
                  </a:cubicBezTo>
                  <a:cubicBezTo>
                    <a:pt x="1" y="224"/>
                    <a:pt x="17" y="284"/>
                    <a:pt x="45" y="284"/>
                  </a:cubicBezTo>
                  <a:cubicBezTo>
                    <a:pt x="46" y="284"/>
                    <a:pt x="47" y="284"/>
                    <a:pt x="48" y="284"/>
                  </a:cubicBezTo>
                  <a:cubicBezTo>
                    <a:pt x="70" y="279"/>
                    <a:pt x="88" y="209"/>
                    <a:pt x="88" y="140"/>
                  </a:cubicBezTo>
                  <a:cubicBezTo>
                    <a:pt x="88" y="70"/>
                    <a:pt x="70" y="6"/>
                    <a:pt x="54" y="1"/>
                  </a:cubicBezTo>
                  <a:cubicBezTo>
                    <a:pt x="52" y="1"/>
                    <a:pt x="51" y="1"/>
                    <a:pt x="50"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5"/>
            <p:cNvSpPr/>
            <p:nvPr/>
          </p:nvSpPr>
          <p:spPr>
            <a:xfrm>
              <a:off x="741283" y="3901234"/>
              <a:ext cx="10169" cy="22859"/>
            </a:xfrm>
            <a:custGeom>
              <a:rect b="b" l="l" r="r" t="t"/>
              <a:pathLst>
                <a:path extrusionOk="0" h="263" w="117">
                  <a:moveTo>
                    <a:pt x="24" y="1"/>
                  </a:moveTo>
                  <a:cubicBezTo>
                    <a:pt x="6" y="1"/>
                    <a:pt x="0" y="43"/>
                    <a:pt x="14" y="104"/>
                  </a:cubicBezTo>
                  <a:cubicBezTo>
                    <a:pt x="32" y="181"/>
                    <a:pt x="61" y="256"/>
                    <a:pt x="91" y="261"/>
                  </a:cubicBezTo>
                  <a:cubicBezTo>
                    <a:pt x="93" y="262"/>
                    <a:pt x="95" y="263"/>
                    <a:pt x="97" y="263"/>
                  </a:cubicBezTo>
                  <a:cubicBezTo>
                    <a:pt x="114" y="263"/>
                    <a:pt x="117" y="219"/>
                    <a:pt x="102" y="157"/>
                  </a:cubicBezTo>
                  <a:cubicBezTo>
                    <a:pt x="91" y="93"/>
                    <a:pt x="61" y="24"/>
                    <a:pt x="38" y="7"/>
                  </a:cubicBezTo>
                  <a:cubicBezTo>
                    <a:pt x="33" y="3"/>
                    <a:pt x="28" y="1"/>
                    <a:pt x="24"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5"/>
            <p:cNvSpPr/>
            <p:nvPr/>
          </p:nvSpPr>
          <p:spPr>
            <a:xfrm>
              <a:off x="731462" y="3875942"/>
              <a:ext cx="12342" cy="18600"/>
            </a:xfrm>
            <a:custGeom>
              <a:rect b="b" l="l" r="r" t="t"/>
              <a:pathLst>
                <a:path extrusionOk="0" h="214" w="142">
                  <a:moveTo>
                    <a:pt x="9" y="0"/>
                  </a:moveTo>
                  <a:cubicBezTo>
                    <a:pt x="0" y="0"/>
                    <a:pt x="2" y="19"/>
                    <a:pt x="17" y="55"/>
                  </a:cubicBezTo>
                  <a:cubicBezTo>
                    <a:pt x="47" y="112"/>
                    <a:pt x="92" y="181"/>
                    <a:pt x="122" y="205"/>
                  </a:cubicBezTo>
                  <a:cubicBezTo>
                    <a:pt x="127" y="211"/>
                    <a:pt x="131" y="213"/>
                    <a:pt x="134" y="213"/>
                  </a:cubicBezTo>
                  <a:cubicBezTo>
                    <a:pt x="142" y="213"/>
                    <a:pt x="134" y="187"/>
                    <a:pt x="116" y="147"/>
                  </a:cubicBezTo>
                  <a:cubicBezTo>
                    <a:pt x="92" y="101"/>
                    <a:pt x="52" y="37"/>
                    <a:pt x="30" y="13"/>
                  </a:cubicBezTo>
                  <a:cubicBezTo>
                    <a:pt x="21" y="4"/>
                    <a:pt x="14" y="0"/>
                    <a:pt x="9"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5"/>
            <p:cNvSpPr/>
            <p:nvPr/>
          </p:nvSpPr>
          <p:spPr>
            <a:xfrm>
              <a:off x="536337" y="3830398"/>
              <a:ext cx="179653" cy="130720"/>
            </a:xfrm>
            <a:custGeom>
              <a:rect b="b" l="l" r="r" t="t"/>
              <a:pathLst>
                <a:path extrusionOk="0" h="1504" w="2067">
                  <a:moveTo>
                    <a:pt x="487" y="179"/>
                  </a:moveTo>
                  <a:lnTo>
                    <a:pt x="487" y="179"/>
                  </a:lnTo>
                  <a:cubicBezTo>
                    <a:pt x="463" y="197"/>
                    <a:pt x="435" y="208"/>
                    <a:pt x="417" y="225"/>
                  </a:cubicBezTo>
                  <a:cubicBezTo>
                    <a:pt x="423" y="225"/>
                    <a:pt x="423" y="225"/>
                    <a:pt x="423" y="238"/>
                  </a:cubicBezTo>
                  <a:cubicBezTo>
                    <a:pt x="428" y="232"/>
                    <a:pt x="428" y="232"/>
                    <a:pt x="435" y="232"/>
                  </a:cubicBezTo>
                  <a:lnTo>
                    <a:pt x="487" y="179"/>
                  </a:lnTo>
                  <a:close/>
                  <a:moveTo>
                    <a:pt x="1597" y="243"/>
                  </a:moveTo>
                  <a:cubicBezTo>
                    <a:pt x="1608" y="243"/>
                    <a:pt x="1621" y="249"/>
                    <a:pt x="1632" y="249"/>
                  </a:cubicBezTo>
                  <a:cubicBezTo>
                    <a:pt x="1720" y="267"/>
                    <a:pt x="1800" y="329"/>
                    <a:pt x="1817" y="393"/>
                  </a:cubicBezTo>
                  <a:cubicBezTo>
                    <a:pt x="1835" y="451"/>
                    <a:pt x="1795" y="497"/>
                    <a:pt x="1713" y="497"/>
                  </a:cubicBezTo>
                  <a:lnTo>
                    <a:pt x="1685" y="497"/>
                  </a:lnTo>
                  <a:cubicBezTo>
                    <a:pt x="1678" y="492"/>
                    <a:pt x="1667" y="492"/>
                    <a:pt x="1656" y="492"/>
                  </a:cubicBezTo>
                  <a:cubicBezTo>
                    <a:pt x="1568" y="468"/>
                    <a:pt x="1488" y="406"/>
                    <a:pt x="1482" y="342"/>
                  </a:cubicBezTo>
                  <a:cubicBezTo>
                    <a:pt x="1477" y="294"/>
                    <a:pt x="1499" y="267"/>
                    <a:pt x="1546" y="254"/>
                  </a:cubicBezTo>
                  <a:cubicBezTo>
                    <a:pt x="1557" y="249"/>
                    <a:pt x="1574" y="243"/>
                    <a:pt x="1597" y="243"/>
                  </a:cubicBezTo>
                  <a:close/>
                  <a:moveTo>
                    <a:pt x="284" y="428"/>
                  </a:moveTo>
                  <a:cubicBezTo>
                    <a:pt x="302" y="428"/>
                    <a:pt x="307" y="451"/>
                    <a:pt x="289" y="492"/>
                  </a:cubicBezTo>
                  <a:cubicBezTo>
                    <a:pt x="267" y="555"/>
                    <a:pt x="203" y="625"/>
                    <a:pt x="158" y="649"/>
                  </a:cubicBezTo>
                  <a:cubicBezTo>
                    <a:pt x="151" y="654"/>
                    <a:pt x="139" y="660"/>
                    <a:pt x="134" y="660"/>
                  </a:cubicBezTo>
                  <a:cubicBezTo>
                    <a:pt x="123" y="660"/>
                    <a:pt x="116" y="665"/>
                    <a:pt x="110" y="665"/>
                  </a:cubicBezTo>
                  <a:cubicBezTo>
                    <a:pt x="88" y="665"/>
                    <a:pt x="88" y="636"/>
                    <a:pt x="105" y="590"/>
                  </a:cubicBezTo>
                  <a:cubicBezTo>
                    <a:pt x="134" y="532"/>
                    <a:pt x="185" y="468"/>
                    <a:pt x="227" y="440"/>
                  </a:cubicBezTo>
                  <a:cubicBezTo>
                    <a:pt x="244" y="428"/>
                    <a:pt x="255" y="428"/>
                    <a:pt x="262" y="428"/>
                  </a:cubicBezTo>
                  <a:close/>
                  <a:moveTo>
                    <a:pt x="1082" y="590"/>
                  </a:moveTo>
                  <a:cubicBezTo>
                    <a:pt x="1170" y="590"/>
                    <a:pt x="1245" y="642"/>
                    <a:pt x="1268" y="718"/>
                  </a:cubicBezTo>
                  <a:cubicBezTo>
                    <a:pt x="1274" y="735"/>
                    <a:pt x="1279" y="753"/>
                    <a:pt x="1279" y="775"/>
                  </a:cubicBezTo>
                  <a:cubicBezTo>
                    <a:pt x="1279" y="885"/>
                    <a:pt x="1181" y="978"/>
                    <a:pt x="1066" y="978"/>
                  </a:cubicBezTo>
                  <a:lnTo>
                    <a:pt x="1060" y="978"/>
                  </a:lnTo>
                  <a:cubicBezTo>
                    <a:pt x="943" y="978"/>
                    <a:pt x="857" y="891"/>
                    <a:pt x="863" y="780"/>
                  </a:cubicBezTo>
                  <a:cubicBezTo>
                    <a:pt x="863" y="740"/>
                    <a:pt x="880" y="700"/>
                    <a:pt x="909" y="671"/>
                  </a:cubicBezTo>
                  <a:cubicBezTo>
                    <a:pt x="949" y="625"/>
                    <a:pt x="1007" y="590"/>
                    <a:pt x="1077" y="590"/>
                  </a:cubicBezTo>
                  <a:close/>
                  <a:moveTo>
                    <a:pt x="1690" y="614"/>
                  </a:moveTo>
                  <a:cubicBezTo>
                    <a:pt x="1713" y="619"/>
                    <a:pt x="1731" y="625"/>
                    <a:pt x="1754" y="630"/>
                  </a:cubicBezTo>
                  <a:cubicBezTo>
                    <a:pt x="1829" y="660"/>
                    <a:pt x="1893" y="735"/>
                    <a:pt x="1899" y="815"/>
                  </a:cubicBezTo>
                  <a:cubicBezTo>
                    <a:pt x="1910" y="914"/>
                    <a:pt x="1846" y="989"/>
                    <a:pt x="1747" y="989"/>
                  </a:cubicBezTo>
                  <a:lnTo>
                    <a:pt x="1736" y="989"/>
                  </a:lnTo>
                  <a:cubicBezTo>
                    <a:pt x="1672" y="989"/>
                    <a:pt x="1615" y="954"/>
                    <a:pt x="1574" y="903"/>
                  </a:cubicBezTo>
                  <a:cubicBezTo>
                    <a:pt x="1539" y="868"/>
                    <a:pt x="1522" y="822"/>
                    <a:pt x="1517" y="775"/>
                  </a:cubicBezTo>
                  <a:cubicBezTo>
                    <a:pt x="1517" y="683"/>
                    <a:pt x="1581" y="614"/>
                    <a:pt x="1667" y="614"/>
                  </a:cubicBezTo>
                  <a:close/>
                  <a:moveTo>
                    <a:pt x="1175" y="0"/>
                  </a:moveTo>
                  <a:cubicBezTo>
                    <a:pt x="1395" y="75"/>
                    <a:pt x="1360" y="294"/>
                    <a:pt x="1186" y="462"/>
                  </a:cubicBezTo>
                  <a:cubicBezTo>
                    <a:pt x="1053" y="596"/>
                    <a:pt x="834" y="694"/>
                    <a:pt x="649" y="705"/>
                  </a:cubicBezTo>
                  <a:cubicBezTo>
                    <a:pt x="643" y="705"/>
                    <a:pt x="637" y="711"/>
                    <a:pt x="631" y="711"/>
                  </a:cubicBezTo>
                  <a:cubicBezTo>
                    <a:pt x="643" y="735"/>
                    <a:pt x="649" y="758"/>
                    <a:pt x="643" y="793"/>
                  </a:cubicBezTo>
                  <a:cubicBezTo>
                    <a:pt x="637" y="850"/>
                    <a:pt x="609" y="908"/>
                    <a:pt x="562" y="943"/>
                  </a:cubicBezTo>
                  <a:cubicBezTo>
                    <a:pt x="532" y="978"/>
                    <a:pt x="487" y="1001"/>
                    <a:pt x="441" y="1007"/>
                  </a:cubicBezTo>
                  <a:lnTo>
                    <a:pt x="428" y="1007"/>
                  </a:lnTo>
                  <a:cubicBezTo>
                    <a:pt x="348" y="1007"/>
                    <a:pt x="296" y="937"/>
                    <a:pt x="313" y="844"/>
                  </a:cubicBezTo>
                  <a:cubicBezTo>
                    <a:pt x="319" y="775"/>
                    <a:pt x="371" y="705"/>
                    <a:pt x="428" y="671"/>
                  </a:cubicBezTo>
                  <a:cubicBezTo>
                    <a:pt x="331" y="625"/>
                    <a:pt x="278" y="537"/>
                    <a:pt x="319" y="411"/>
                  </a:cubicBezTo>
                  <a:cubicBezTo>
                    <a:pt x="331" y="376"/>
                    <a:pt x="348" y="347"/>
                    <a:pt x="366" y="312"/>
                  </a:cubicBezTo>
                  <a:lnTo>
                    <a:pt x="366" y="312"/>
                  </a:lnTo>
                  <a:cubicBezTo>
                    <a:pt x="342" y="336"/>
                    <a:pt x="313" y="358"/>
                    <a:pt x="289" y="371"/>
                  </a:cubicBezTo>
                  <a:cubicBezTo>
                    <a:pt x="273" y="382"/>
                    <a:pt x="262" y="387"/>
                    <a:pt x="262" y="387"/>
                  </a:cubicBezTo>
                  <a:cubicBezTo>
                    <a:pt x="255" y="387"/>
                    <a:pt x="255" y="387"/>
                    <a:pt x="255" y="382"/>
                  </a:cubicBezTo>
                  <a:cubicBezTo>
                    <a:pt x="249" y="387"/>
                    <a:pt x="238" y="387"/>
                    <a:pt x="238" y="387"/>
                  </a:cubicBezTo>
                  <a:cubicBezTo>
                    <a:pt x="233" y="387"/>
                    <a:pt x="233" y="387"/>
                    <a:pt x="233" y="382"/>
                  </a:cubicBezTo>
                  <a:cubicBezTo>
                    <a:pt x="169" y="457"/>
                    <a:pt x="110" y="544"/>
                    <a:pt x="64" y="636"/>
                  </a:cubicBezTo>
                  <a:cubicBezTo>
                    <a:pt x="19" y="729"/>
                    <a:pt x="1" y="822"/>
                    <a:pt x="1" y="908"/>
                  </a:cubicBezTo>
                  <a:cubicBezTo>
                    <a:pt x="24" y="839"/>
                    <a:pt x="64" y="780"/>
                    <a:pt x="99" y="764"/>
                  </a:cubicBezTo>
                  <a:cubicBezTo>
                    <a:pt x="105" y="758"/>
                    <a:pt x="110" y="758"/>
                    <a:pt x="116" y="758"/>
                  </a:cubicBezTo>
                  <a:cubicBezTo>
                    <a:pt x="123" y="753"/>
                    <a:pt x="123" y="753"/>
                    <a:pt x="128" y="753"/>
                  </a:cubicBezTo>
                  <a:cubicBezTo>
                    <a:pt x="134" y="746"/>
                    <a:pt x="139" y="746"/>
                    <a:pt x="145" y="746"/>
                  </a:cubicBezTo>
                  <a:cubicBezTo>
                    <a:pt x="180" y="746"/>
                    <a:pt x="203" y="793"/>
                    <a:pt x="185" y="868"/>
                  </a:cubicBezTo>
                  <a:cubicBezTo>
                    <a:pt x="174" y="948"/>
                    <a:pt x="128" y="1023"/>
                    <a:pt x="81" y="1041"/>
                  </a:cubicBezTo>
                  <a:cubicBezTo>
                    <a:pt x="70" y="1053"/>
                    <a:pt x="59" y="1058"/>
                    <a:pt x="46" y="1058"/>
                  </a:cubicBezTo>
                  <a:cubicBezTo>
                    <a:pt x="41" y="1058"/>
                    <a:pt x="41" y="1065"/>
                    <a:pt x="35" y="1065"/>
                  </a:cubicBezTo>
                  <a:cubicBezTo>
                    <a:pt x="46" y="1105"/>
                    <a:pt x="70" y="1140"/>
                    <a:pt x="94" y="1180"/>
                  </a:cubicBezTo>
                  <a:cubicBezTo>
                    <a:pt x="110" y="1186"/>
                    <a:pt x="123" y="1204"/>
                    <a:pt x="128" y="1226"/>
                  </a:cubicBezTo>
                  <a:cubicBezTo>
                    <a:pt x="169" y="1273"/>
                    <a:pt x="220" y="1314"/>
                    <a:pt x="278" y="1354"/>
                  </a:cubicBezTo>
                  <a:cubicBezTo>
                    <a:pt x="278" y="1290"/>
                    <a:pt x="307" y="1232"/>
                    <a:pt x="348" y="1197"/>
                  </a:cubicBezTo>
                  <a:cubicBezTo>
                    <a:pt x="371" y="1169"/>
                    <a:pt x="412" y="1146"/>
                    <a:pt x="452" y="1146"/>
                  </a:cubicBezTo>
                  <a:lnTo>
                    <a:pt x="457" y="1146"/>
                  </a:lnTo>
                  <a:cubicBezTo>
                    <a:pt x="545" y="1146"/>
                    <a:pt x="620" y="1232"/>
                    <a:pt x="620" y="1343"/>
                  </a:cubicBezTo>
                  <a:cubicBezTo>
                    <a:pt x="620" y="1389"/>
                    <a:pt x="609" y="1429"/>
                    <a:pt x="591" y="1458"/>
                  </a:cubicBezTo>
                  <a:cubicBezTo>
                    <a:pt x="585" y="1464"/>
                    <a:pt x="585" y="1469"/>
                    <a:pt x="580" y="1475"/>
                  </a:cubicBezTo>
                  <a:cubicBezTo>
                    <a:pt x="596" y="1482"/>
                    <a:pt x="609" y="1487"/>
                    <a:pt x="625" y="1487"/>
                  </a:cubicBezTo>
                  <a:cubicBezTo>
                    <a:pt x="689" y="1498"/>
                    <a:pt x="764" y="1504"/>
                    <a:pt x="834" y="1504"/>
                  </a:cubicBezTo>
                  <a:lnTo>
                    <a:pt x="898" y="1504"/>
                  </a:lnTo>
                  <a:cubicBezTo>
                    <a:pt x="863" y="1464"/>
                    <a:pt x="845" y="1418"/>
                    <a:pt x="845" y="1365"/>
                  </a:cubicBezTo>
                  <a:cubicBezTo>
                    <a:pt x="845" y="1336"/>
                    <a:pt x="852" y="1314"/>
                    <a:pt x="863" y="1290"/>
                  </a:cubicBezTo>
                  <a:cubicBezTo>
                    <a:pt x="886" y="1197"/>
                    <a:pt x="967" y="1128"/>
                    <a:pt x="1066" y="1128"/>
                  </a:cubicBezTo>
                  <a:cubicBezTo>
                    <a:pt x="1175" y="1128"/>
                    <a:pt x="1268" y="1215"/>
                    <a:pt x="1279" y="1325"/>
                  </a:cubicBezTo>
                  <a:cubicBezTo>
                    <a:pt x="1279" y="1336"/>
                    <a:pt x="1285" y="1354"/>
                    <a:pt x="1285" y="1365"/>
                  </a:cubicBezTo>
                  <a:cubicBezTo>
                    <a:pt x="1285" y="1389"/>
                    <a:pt x="1279" y="1418"/>
                    <a:pt x="1268" y="1434"/>
                  </a:cubicBezTo>
                  <a:cubicBezTo>
                    <a:pt x="1360" y="1405"/>
                    <a:pt x="1453" y="1371"/>
                    <a:pt x="1534" y="1325"/>
                  </a:cubicBezTo>
                  <a:cubicBezTo>
                    <a:pt x="1539" y="1221"/>
                    <a:pt x="1621" y="1134"/>
                    <a:pt x="1725" y="1134"/>
                  </a:cubicBezTo>
                  <a:lnTo>
                    <a:pt x="1731" y="1134"/>
                  </a:lnTo>
                  <a:cubicBezTo>
                    <a:pt x="1747" y="1134"/>
                    <a:pt x="1760" y="1140"/>
                    <a:pt x="1777" y="1146"/>
                  </a:cubicBezTo>
                  <a:cubicBezTo>
                    <a:pt x="1963" y="961"/>
                    <a:pt x="2067" y="718"/>
                    <a:pt x="1997" y="497"/>
                  </a:cubicBezTo>
                  <a:cubicBezTo>
                    <a:pt x="1985" y="475"/>
                    <a:pt x="1974" y="457"/>
                    <a:pt x="1968" y="433"/>
                  </a:cubicBezTo>
                  <a:cubicBezTo>
                    <a:pt x="1963" y="422"/>
                    <a:pt x="1956" y="411"/>
                    <a:pt x="1956" y="399"/>
                  </a:cubicBezTo>
                  <a:cubicBezTo>
                    <a:pt x="1945" y="371"/>
                    <a:pt x="1921" y="336"/>
                    <a:pt x="1899" y="307"/>
                  </a:cubicBezTo>
                  <a:cubicBezTo>
                    <a:pt x="1846" y="249"/>
                    <a:pt x="1789" y="197"/>
                    <a:pt x="1725" y="156"/>
                  </a:cubicBezTo>
                  <a:cubicBezTo>
                    <a:pt x="1725" y="168"/>
                    <a:pt x="1713" y="174"/>
                    <a:pt x="1696" y="179"/>
                  </a:cubicBezTo>
                  <a:cubicBezTo>
                    <a:pt x="1685" y="185"/>
                    <a:pt x="1672" y="185"/>
                    <a:pt x="1650" y="185"/>
                  </a:cubicBezTo>
                  <a:lnTo>
                    <a:pt x="1597" y="185"/>
                  </a:lnTo>
                  <a:cubicBezTo>
                    <a:pt x="1517" y="168"/>
                    <a:pt x="1442" y="128"/>
                    <a:pt x="1429" y="93"/>
                  </a:cubicBezTo>
                  <a:cubicBezTo>
                    <a:pt x="1429" y="81"/>
                    <a:pt x="1429" y="75"/>
                    <a:pt x="1442" y="70"/>
                  </a:cubicBezTo>
                  <a:cubicBezTo>
                    <a:pt x="1447" y="58"/>
                    <a:pt x="1470" y="51"/>
                    <a:pt x="1499" y="51"/>
                  </a:cubicBezTo>
                  <a:lnTo>
                    <a:pt x="1504" y="51"/>
                  </a:lnTo>
                  <a:cubicBezTo>
                    <a:pt x="1413" y="17"/>
                    <a:pt x="1309" y="0"/>
                    <a:pt x="1210"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5"/>
            <p:cNvSpPr/>
            <p:nvPr/>
          </p:nvSpPr>
          <p:spPr>
            <a:xfrm>
              <a:off x="560500" y="3830398"/>
              <a:ext cx="97084" cy="61797"/>
            </a:xfrm>
            <a:custGeom>
              <a:rect b="b" l="l" r="r" t="t"/>
              <a:pathLst>
                <a:path extrusionOk="0" h="711" w="1117">
                  <a:moveTo>
                    <a:pt x="851" y="24"/>
                  </a:moveTo>
                  <a:cubicBezTo>
                    <a:pt x="921" y="24"/>
                    <a:pt x="978" y="46"/>
                    <a:pt x="978" y="70"/>
                  </a:cubicBezTo>
                  <a:lnTo>
                    <a:pt x="978" y="86"/>
                  </a:lnTo>
                  <a:cubicBezTo>
                    <a:pt x="967" y="115"/>
                    <a:pt x="903" y="144"/>
                    <a:pt x="822" y="150"/>
                  </a:cubicBezTo>
                  <a:lnTo>
                    <a:pt x="804" y="150"/>
                  </a:lnTo>
                  <a:cubicBezTo>
                    <a:pt x="740" y="150"/>
                    <a:pt x="695" y="133"/>
                    <a:pt x="683" y="115"/>
                  </a:cubicBezTo>
                  <a:cubicBezTo>
                    <a:pt x="678" y="104"/>
                    <a:pt x="671" y="99"/>
                    <a:pt x="678" y="86"/>
                  </a:cubicBezTo>
                  <a:cubicBezTo>
                    <a:pt x="683" y="58"/>
                    <a:pt x="758" y="29"/>
                    <a:pt x="833" y="24"/>
                  </a:cubicBezTo>
                  <a:close/>
                  <a:moveTo>
                    <a:pt x="475" y="86"/>
                  </a:moveTo>
                  <a:cubicBezTo>
                    <a:pt x="492" y="86"/>
                    <a:pt x="504" y="86"/>
                    <a:pt x="504" y="99"/>
                  </a:cubicBezTo>
                  <a:cubicBezTo>
                    <a:pt x="515" y="99"/>
                    <a:pt x="521" y="110"/>
                    <a:pt x="515" y="121"/>
                  </a:cubicBezTo>
                  <a:cubicBezTo>
                    <a:pt x="497" y="156"/>
                    <a:pt x="422" y="203"/>
                    <a:pt x="347" y="225"/>
                  </a:cubicBezTo>
                  <a:cubicBezTo>
                    <a:pt x="324" y="232"/>
                    <a:pt x="307" y="232"/>
                    <a:pt x="289" y="232"/>
                  </a:cubicBezTo>
                  <a:lnTo>
                    <a:pt x="272" y="232"/>
                  </a:lnTo>
                  <a:cubicBezTo>
                    <a:pt x="243" y="225"/>
                    <a:pt x="238" y="214"/>
                    <a:pt x="254" y="190"/>
                  </a:cubicBezTo>
                  <a:cubicBezTo>
                    <a:pt x="278" y="163"/>
                    <a:pt x="347" y="121"/>
                    <a:pt x="411" y="99"/>
                  </a:cubicBezTo>
                  <a:cubicBezTo>
                    <a:pt x="435" y="93"/>
                    <a:pt x="457" y="86"/>
                    <a:pt x="475" y="86"/>
                  </a:cubicBezTo>
                  <a:close/>
                  <a:moveTo>
                    <a:pt x="822" y="214"/>
                  </a:moveTo>
                  <a:cubicBezTo>
                    <a:pt x="914" y="214"/>
                    <a:pt x="990" y="260"/>
                    <a:pt x="990" y="324"/>
                  </a:cubicBezTo>
                  <a:cubicBezTo>
                    <a:pt x="996" y="399"/>
                    <a:pt x="908" y="462"/>
                    <a:pt x="799" y="462"/>
                  </a:cubicBezTo>
                  <a:lnTo>
                    <a:pt x="793" y="462"/>
                  </a:lnTo>
                  <a:cubicBezTo>
                    <a:pt x="689" y="462"/>
                    <a:pt x="614" y="411"/>
                    <a:pt x="625" y="342"/>
                  </a:cubicBezTo>
                  <a:cubicBezTo>
                    <a:pt x="636" y="272"/>
                    <a:pt x="718" y="219"/>
                    <a:pt x="817" y="214"/>
                  </a:cubicBezTo>
                  <a:close/>
                  <a:moveTo>
                    <a:pt x="347" y="283"/>
                  </a:moveTo>
                  <a:cubicBezTo>
                    <a:pt x="359" y="283"/>
                    <a:pt x="365" y="283"/>
                    <a:pt x="377" y="289"/>
                  </a:cubicBezTo>
                  <a:cubicBezTo>
                    <a:pt x="417" y="294"/>
                    <a:pt x="440" y="324"/>
                    <a:pt x="428" y="364"/>
                  </a:cubicBezTo>
                  <a:cubicBezTo>
                    <a:pt x="417" y="433"/>
                    <a:pt x="331" y="510"/>
                    <a:pt x="249" y="526"/>
                  </a:cubicBezTo>
                  <a:cubicBezTo>
                    <a:pt x="243" y="526"/>
                    <a:pt x="238" y="532"/>
                    <a:pt x="232" y="532"/>
                  </a:cubicBezTo>
                  <a:cubicBezTo>
                    <a:pt x="220" y="532"/>
                    <a:pt x="209" y="537"/>
                    <a:pt x="197" y="537"/>
                  </a:cubicBezTo>
                  <a:cubicBezTo>
                    <a:pt x="139" y="537"/>
                    <a:pt x="110" y="497"/>
                    <a:pt x="128" y="440"/>
                  </a:cubicBezTo>
                  <a:cubicBezTo>
                    <a:pt x="150" y="376"/>
                    <a:pt x="232" y="312"/>
                    <a:pt x="302" y="289"/>
                  </a:cubicBezTo>
                  <a:cubicBezTo>
                    <a:pt x="318" y="289"/>
                    <a:pt x="336" y="283"/>
                    <a:pt x="347" y="283"/>
                  </a:cubicBezTo>
                  <a:close/>
                  <a:moveTo>
                    <a:pt x="897" y="0"/>
                  </a:moveTo>
                  <a:cubicBezTo>
                    <a:pt x="879" y="6"/>
                    <a:pt x="863" y="6"/>
                    <a:pt x="839" y="6"/>
                  </a:cubicBezTo>
                  <a:lnTo>
                    <a:pt x="735" y="6"/>
                  </a:lnTo>
                  <a:cubicBezTo>
                    <a:pt x="550" y="24"/>
                    <a:pt x="371" y="86"/>
                    <a:pt x="209" y="179"/>
                  </a:cubicBezTo>
                  <a:lnTo>
                    <a:pt x="157" y="232"/>
                  </a:lnTo>
                  <a:cubicBezTo>
                    <a:pt x="168" y="232"/>
                    <a:pt x="163" y="238"/>
                    <a:pt x="150" y="254"/>
                  </a:cubicBezTo>
                  <a:cubicBezTo>
                    <a:pt x="134" y="272"/>
                    <a:pt x="116" y="294"/>
                    <a:pt x="88" y="312"/>
                  </a:cubicBezTo>
                  <a:cubicBezTo>
                    <a:pt x="70" y="347"/>
                    <a:pt x="53" y="376"/>
                    <a:pt x="41" y="411"/>
                  </a:cubicBezTo>
                  <a:cubicBezTo>
                    <a:pt x="0" y="537"/>
                    <a:pt x="53" y="625"/>
                    <a:pt x="150" y="671"/>
                  </a:cubicBezTo>
                  <a:cubicBezTo>
                    <a:pt x="163" y="665"/>
                    <a:pt x="168" y="665"/>
                    <a:pt x="179" y="660"/>
                  </a:cubicBezTo>
                  <a:cubicBezTo>
                    <a:pt x="197" y="654"/>
                    <a:pt x="209" y="649"/>
                    <a:pt x="220" y="649"/>
                  </a:cubicBezTo>
                  <a:cubicBezTo>
                    <a:pt x="232" y="642"/>
                    <a:pt x="243" y="642"/>
                    <a:pt x="249" y="642"/>
                  </a:cubicBezTo>
                  <a:cubicBezTo>
                    <a:pt x="296" y="642"/>
                    <a:pt x="336" y="665"/>
                    <a:pt x="353" y="711"/>
                  </a:cubicBezTo>
                  <a:cubicBezTo>
                    <a:pt x="359" y="711"/>
                    <a:pt x="365" y="705"/>
                    <a:pt x="371" y="705"/>
                  </a:cubicBezTo>
                  <a:cubicBezTo>
                    <a:pt x="556" y="694"/>
                    <a:pt x="775" y="596"/>
                    <a:pt x="908" y="462"/>
                  </a:cubicBezTo>
                  <a:cubicBezTo>
                    <a:pt x="1082" y="294"/>
                    <a:pt x="1117" y="75"/>
                    <a:pt x="897" y="0"/>
                  </a:cubicBezTo>
                  <a:close/>
                </a:path>
              </a:pathLst>
            </a:custGeom>
            <a:solidFill>
              <a:srgbClr val="FFFA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5"/>
            <p:cNvSpPr/>
            <p:nvPr/>
          </p:nvSpPr>
          <p:spPr>
            <a:xfrm>
              <a:off x="536337" y="3896280"/>
              <a:ext cx="10082" cy="26770"/>
            </a:xfrm>
            <a:custGeom>
              <a:rect b="b" l="l" r="r" t="t"/>
              <a:pathLst>
                <a:path extrusionOk="0" h="308" w="116">
                  <a:moveTo>
                    <a:pt x="116" y="0"/>
                  </a:moveTo>
                  <a:cubicBezTo>
                    <a:pt x="110" y="0"/>
                    <a:pt x="105" y="0"/>
                    <a:pt x="99" y="6"/>
                  </a:cubicBezTo>
                  <a:cubicBezTo>
                    <a:pt x="64" y="22"/>
                    <a:pt x="24" y="81"/>
                    <a:pt x="1" y="150"/>
                  </a:cubicBezTo>
                  <a:cubicBezTo>
                    <a:pt x="6" y="203"/>
                    <a:pt x="12" y="254"/>
                    <a:pt x="35" y="307"/>
                  </a:cubicBezTo>
                  <a:cubicBezTo>
                    <a:pt x="41" y="307"/>
                    <a:pt x="41" y="300"/>
                    <a:pt x="46" y="300"/>
                  </a:cubicBezTo>
                  <a:cubicBezTo>
                    <a:pt x="59" y="300"/>
                    <a:pt x="70" y="295"/>
                    <a:pt x="81" y="283"/>
                  </a:cubicBezTo>
                  <a:cubicBezTo>
                    <a:pt x="76" y="283"/>
                    <a:pt x="76" y="283"/>
                    <a:pt x="70" y="289"/>
                  </a:cubicBezTo>
                  <a:lnTo>
                    <a:pt x="64" y="289"/>
                  </a:lnTo>
                  <a:cubicBezTo>
                    <a:pt x="30" y="289"/>
                    <a:pt x="6" y="231"/>
                    <a:pt x="24" y="161"/>
                  </a:cubicBezTo>
                  <a:cubicBezTo>
                    <a:pt x="35" y="92"/>
                    <a:pt x="76" y="22"/>
                    <a:pt x="11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5"/>
            <p:cNvSpPr/>
            <p:nvPr/>
          </p:nvSpPr>
          <p:spPr>
            <a:xfrm>
              <a:off x="543986" y="3867511"/>
              <a:ext cx="16079" cy="20773"/>
            </a:xfrm>
            <a:custGeom>
              <a:rect b="b" l="l" r="r" t="t"/>
              <a:pathLst>
                <a:path extrusionOk="0" h="239" w="185">
                  <a:moveTo>
                    <a:pt x="174" y="1"/>
                  </a:moveTo>
                  <a:cubicBezTo>
                    <a:pt x="167" y="1"/>
                    <a:pt x="156" y="1"/>
                    <a:pt x="139" y="13"/>
                  </a:cubicBezTo>
                  <a:cubicBezTo>
                    <a:pt x="97" y="41"/>
                    <a:pt x="46" y="105"/>
                    <a:pt x="17" y="163"/>
                  </a:cubicBezTo>
                  <a:cubicBezTo>
                    <a:pt x="0" y="209"/>
                    <a:pt x="0" y="238"/>
                    <a:pt x="22" y="238"/>
                  </a:cubicBezTo>
                  <a:cubicBezTo>
                    <a:pt x="28" y="238"/>
                    <a:pt x="35" y="233"/>
                    <a:pt x="46" y="233"/>
                  </a:cubicBezTo>
                  <a:cubicBezTo>
                    <a:pt x="22" y="227"/>
                    <a:pt x="22" y="198"/>
                    <a:pt x="40" y="158"/>
                  </a:cubicBezTo>
                  <a:cubicBezTo>
                    <a:pt x="70" y="99"/>
                    <a:pt x="121" y="35"/>
                    <a:pt x="161" y="13"/>
                  </a:cubicBezTo>
                  <a:cubicBezTo>
                    <a:pt x="174" y="6"/>
                    <a:pt x="179" y="1"/>
                    <a:pt x="1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5"/>
            <p:cNvSpPr/>
            <p:nvPr/>
          </p:nvSpPr>
          <p:spPr>
            <a:xfrm>
              <a:off x="556502" y="3849954"/>
              <a:ext cx="16601" cy="14167"/>
            </a:xfrm>
            <a:custGeom>
              <a:rect b="b" l="l" r="r" t="t"/>
              <a:pathLst>
                <a:path extrusionOk="0" h="163" w="191">
                  <a:moveTo>
                    <a:pt x="185" y="0"/>
                  </a:moveTo>
                  <a:cubicBezTo>
                    <a:pt x="116" y="47"/>
                    <a:pt x="57" y="99"/>
                    <a:pt x="1" y="157"/>
                  </a:cubicBezTo>
                  <a:cubicBezTo>
                    <a:pt x="1" y="162"/>
                    <a:pt x="1" y="162"/>
                    <a:pt x="6" y="162"/>
                  </a:cubicBezTo>
                  <a:cubicBezTo>
                    <a:pt x="6" y="162"/>
                    <a:pt x="17" y="162"/>
                    <a:pt x="23" y="157"/>
                  </a:cubicBezTo>
                  <a:cubicBezTo>
                    <a:pt x="30" y="151"/>
                    <a:pt x="35" y="146"/>
                    <a:pt x="41" y="133"/>
                  </a:cubicBezTo>
                  <a:cubicBezTo>
                    <a:pt x="70" y="99"/>
                    <a:pt x="121" y="53"/>
                    <a:pt x="162" y="24"/>
                  </a:cubicBezTo>
                  <a:cubicBezTo>
                    <a:pt x="174" y="18"/>
                    <a:pt x="180" y="13"/>
                    <a:pt x="191" y="13"/>
                  </a:cubicBezTo>
                  <a:cubicBezTo>
                    <a:pt x="191" y="0"/>
                    <a:pt x="191" y="0"/>
                    <a:pt x="1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5"/>
            <p:cNvSpPr/>
            <p:nvPr/>
          </p:nvSpPr>
          <p:spPr>
            <a:xfrm>
              <a:off x="560500" y="3934348"/>
              <a:ext cx="27204" cy="24249"/>
            </a:xfrm>
            <a:custGeom>
              <a:rect b="b" l="l" r="r" t="t"/>
              <a:pathLst>
                <a:path extrusionOk="0" h="279" w="313">
                  <a:moveTo>
                    <a:pt x="70" y="1"/>
                  </a:moveTo>
                  <a:cubicBezTo>
                    <a:pt x="29" y="36"/>
                    <a:pt x="0" y="94"/>
                    <a:pt x="0" y="158"/>
                  </a:cubicBezTo>
                  <a:cubicBezTo>
                    <a:pt x="6" y="163"/>
                    <a:pt x="11" y="163"/>
                    <a:pt x="24" y="169"/>
                  </a:cubicBezTo>
                  <a:cubicBezTo>
                    <a:pt x="18" y="163"/>
                    <a:pt x="18" y="152"/>
                    <a:pt x="18" y="140"/>
                  </a:cubicBezTo>
                  <a:cubicBezTo>
                    <a:pt x="18" y="88"/>
                    <a:pt x="35" y="36"/>
                    <a:pt x="70" y="1"/>
                  </a:cubicBezTo>
                  <a:close/>
                  <a:moveTo>
                    <a:pt x="313" y="262"/>
                  </a:moveTo>
                  <a:lnTo>
                    <a:pt x="313" y="262"/>
                  </a:lnTo>
                  <a:cubicBezTo>
                    <a:pt x="307" y="268"/>
                    <a:pt x="302" y="273"/>
                    <a:pt x="296" y="279"/>
                  </a:cubicBezTo>
                  <a:lnTo>
                    <a:pt x="302" y="279"/>
                  </a:lnTo>
                  <a:cubicBezTo>
                    <a:pt x="307" y="273"/>
                    <a:pt x="307" y="268"/>
                    <a:pt x="313" y="26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5"/>
            <p:cNvSpPr/>
            <p:nvPr/>
          </p:nvSpPr>
          <p:spPr>
            <a:xfrm>
              <a:off x="562064" y="3887675"/>
              <a:ext cx="23119" cy="30246"/>
            </a:xfrm>
            <a:custGeom>
              <a:rect b="b" l="l" r="r" t="t"/>
              <a:pathLst>
                <a:path extrusionOk="0" h="348" w="266">
                  <a:moveTo>
                    <a:pt x="161" y="1"/>
                  </a:moveTo>
                  <a:cubicBezTo>
                    <a:pt x="160" y="1"/>
                    <a:pt x="159" y="2"/>
                    <a:pt x="158" y="2"/>
                  </a:cubicBezTo>
                  <a:lnTo>
                    <a:pt x="158" y="2"/>
                  </a:lnTo>
                  <a:cubicBezTo>
                    <a:pt x="159" y="2"/>
                    <a:pt x="160" y="1"/>
                    <a:pt x="161" y="1"/>
                  </a:cubicBezTo>
                  <a:close/>
                  <a:moveTo>
                    <a:pt x="158" y="2"/>
                  </a:moveTo>
                  <a:cubicBezTo>
                    <a:pt x="149" y="6"/>
                    <a:pt x="143" y="7"/>
                    <a:pt x="132" y="12"/>
                  </a:cubicBezTo>
                  <a:cubicBezTo>
                    <a:pt x="75" y="46"/>
                    <a:pt x="23" y="116"/>
                    <a:pt x="17" y="185"/>
                  </a:cubicBezTo>
                  <a:cubicBezTo>
                    <a:pt x="0" y="278"/>
                    <a:pt x="52" y="348"/>
                    <a:pt x="132" y="348"/>
                  </a:cubicBezTo>
                  <a:lnTo>
                    <a:pt x="145" y="348"/>
                  </a:lnTo>
                  <a:cubicBezTo>
                    <a:pt x="191" y="342"/>
                    <a:pt x="236" y="319"/>
                    <a:pt x="266" y="284"/>
                  </a:cubicBezTo>
                  <a:lnTo>
                    <a:pt x="266" y="284"/>
                  </a:lnTo>
                  <a:cubicBezTo>
                    <a:pt x="236" y="313"/>
                    <a:pt x="202" y="330"/>
                    <a:pt x="161" y="330"/>
                  </a:cubicBezTo>
                  <a:cubicBezTo>
                    <a:pt x="156" y="337"/>
                    <a:pt x="156" y="337"/>
                    <a:pt x="150" y="337"/>
                  </a:cubicBezTo>
                  <a:cubicBezTo>
                    <a:pt x="70" y="337"/>
                    <a:pt x="23" y="267"/>
                    <a:pt x="35" y="174"/>
                  </a:cubicBezTo>
                  <a:cubicBezTo>
                    <a:pt x="46" y="101"/>
                    <a:pt x="96" y="33"/>
                    <a:pt x="158" y="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5"/>
            <p:cNvSpPr/>
            <p:nvPr/>
          </p:nvSpPr>
          <p:spPr>
            <a:xfrm>
              <a:off x="570060" y="3854995"/>
              <a:ext cx="23206" cy="22163"/>
            </a:xfrm>
            <a:custGeom>
              <a:rect b="b" l="l" r="r" t="t"/>
              <a:pathLst>
                <a:path extrusionOk="0" h="255" w="267">
                  <a:moveTo>
                    <a:pt x="139" y="243"/>
                  </a:moveTo>
                  <a:cubicBezTo>
                    <a:pt x="137" y="243"/>
                    <a:pt x="134" y="244"/>
                    <a:pt x="132" y="245"/>
                  </a:cubicBezTo>
                  <a:lnTo>
                    <a:pt x="132" y="245"/>
                  </a:lnTo>
                  <a:cubicBezTo>
                    <a:pt x="134" y="245"/>
                    <a:pt x="136" y="244"/>
                    <a:pt x="139" y="243"/>
                  </a:cubicBezTo>
                  <a:close/>
                  <a:moveTo>
                    <a:pt x="237" y="0"/>
                  </a:moveTo>
                  <a:cubicBezTo>
                    <a:pt x="226" y="0"/>
                    <a:pt x="208" y="6"/>
                    <a:pt x="192" y="6"/>
                  </a:cubicBezTo>
                  <a:cubicBezTo>
                    <a:pt x="122" y="29"/>
                    <a:pt x="40" y="93"/>
                    <a:pt x="18" y="157"/>
                  </a:cubicBezTo>
                  <a:cubicBezTo>
                    <a:pt x="0" y="214"/>
                    <a:pt x="29" y="254"/>
                    <a:pt x="87" y="254"/>
                  </a:cubicBezTo>
                  <a:cubicBezTo>
                    <a:pt x="99" y="254"/>
                    <a:pt x="110" y="249"/>
                    <a:pt x="122" y="249"/>
                  </a:cubicBezTo>
                  <a:cubicBezTo>
                    <a:pt x="125" y="249"/>
                    <a:pt x="129" y="247"/>
                    <a:pt x="132" y="245"/>
                  </a:cubicBezTo>
                  <a:lnTo>
                    <a:pt x="132" y="245"/>
                  </a:lnTo>
                  <a:cubicBezTo>
                    <a:pt x="119" y="249"/>
                    <a:pt x="109" y="249"/>
                    <a:pt x="104" y="249"/>
                  </a:cubicBezTo>
                  <a:cubicBezTo>
                    <a:pt x="47" y="249"/>
                    <a:pt x="18" y="209"/>
                    <a:pt x="40" y="157"/>
                  </a:cubicBezTo>
                  <a:cubicBezTo>
                    <a:pt x="58" y="93"/>
                    <a:pt x="133" y="29"/>
                    <a:pt x="208" y="11"/>
                  </a:cubicBezTo>
                  <a:cubicBezTo>
                    <a:pt x="226" y="6"/>
                    <a:pt x="237" y="6"/>
                    <a:pt x="249" y="6"/>
                  </a:cubicBezTo>
                  <a:lnTo>
                    <a:pt x="267" y="6"/>
                  </a:lnTo>
                  <a:cubicBezTo>
                    <a:pt x="255" y="0"/>
                    <a:pt x="249" y="0"/>
                    <a:pt x="2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5"/>
            <p:cNvSpPr/>
            <p:nvPr/>
          </p:nvSpPr>
          <p:spPr>
            <a:xfrm>
              <a:off x="581099" y="3837873"/>
              <a:ext cx="23293" cy="12690"/>
            </a:xfrm>
            <a:custGeom>
              <a:rect b="b" l="l" r="r" t="t"/>
              <a:pathLst>
                <a:path extrusionOk="0" h="146" w="268">
                  <a:moveTo>
                    <a:pt x="238" y="0"/>
                  </a:moveTo>
                  <a:cubicBezTo>
                    <a:pt x="220" y="0"/>
                    <a:pt x="198" y="7"/>
                    <a:pt x="174" y="13"/>
                  </a:cubicBezTo>
                  <a:cubicBezTo>
                    <a:pt x="110" y="35"/>
                    <a:pt x="41" y="77"/>
                    <a:pt x="17" y="104"/>
                  </a:cubicBezTo>
                  <a:cubicBezTo>
                    <a:pt x="1" y="128"/>
                    <a:pt x="6" y="139"/>
                    <a:pt x="35" y="146"/>
                  </a:cubicBezTo>
                  <a:cubicBezTo>
                    <a:pt x="24" y="139"/>
                    <a:pt x="17" y="128"/>
                    <a:pt x="35" y="111"/>
                  </a:cubicBezTo>
                  <a:cubicBezTo>
                    <a:pt x="59" y="82"/>
                    <a:pt x="122" y="42"/>
                    <a:pt x="185" y="18"/>
                  </a:cubicBezTo>
                  <a:cubicBezTo>
                    <a:pt x="209" y="13"/>
                    <a:pt x="233" y="7"/>
                    <a:pt x="249" y="7"/>
                  </a:cubicBezTo>
                  <a:cubicBezTo>
                    <a:pt x="255" y="7"/>
                    <a:pt x="267" y="7"/>
                    <a:pt x="267" y="13"/>
                  </a:cubicBezTo>
                  <a:cubicBezTo>
                    <a:pt x="267" y="0"/>
                    <a:pt x="255" y="0"/>
                    <a:pt x="2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5"/>
            <p:cNvSpPr/>
            <p:nvPr/>
          </p:nvSpPr>
          <p:spPr>
            <a:xfrm>
              <a:off x="609694" y="3942432"/>
              <a:ext cx="38330" cy="18687"/>
            </a:xfrm>
            <a:custGeom>
              <a:rect b="b" l="l" r="r" t="t"/>
              <a:pathLst>
                <a:path extrusionOk="0" h="215" w="441">
                  <a:moveTo>
                    <a:pt x="435" y="36"/>
                  </a:moveTo>
                  <a:lnTo>
                    <a:pt x="435" y="54"/>
                  </a:lnTo>
                  <a:cubicBezTo>
                    <a:pt x="435" y="88"/>
                    <a:pt x="424" y="123"/>
                    <a:pt x="412" y="151"/>
                  </a:cubicBezTo>
                  <a:cubicBezTo>
                    <a:pt x="417" y="151"/>
                    <a:pt x="424" y="151"/>
                    <a:pt x="424" y="145"/>
                  </a:cubicBezTo>
                  <a:cubicBezTo>
                    <a:pt x="435" y="129"/>
                    <a:pt x="441" y="100"/>
                    <a:pt x="441" y="76"/>
                  </a:cubicBezTo>
                  <a:cubicBezTo>
                    <a:pt x="441" y="65"/>
                    <a:pt x="435" y="47"/>
                    <a:pt x="435" y="36"/>
                  </a:cubicBezTo>
                  <a:close/>
                  <a:moveTo>
                    <a:pt x="19" y="1"/>
                  </a:moveTo>
                  <a:lnTo>
                    <a:pt x="19" y="1"/>
                  </a:lnTo>
                  <a:cubicBezTo>
                    <a:pt x="8" y="25"/>
                    <a:pt x="1" y="47"/>
                    <a:pt x="1" y="76"/>
                  </a:cubicBezTo>
                  <a:cubicBezTo>
                    <a:pt x="1" y="129"/>
                    <a:pt x="19" y="175"/>
                    <a:pt x="54" y="215"/>
                  </a:cubicBezTo>
                  <a:lnTo>
                    <a:pt x="83" y="215"/>
                  </a:lnTo>
                  <a:cubicBezTo>
                    <a:pt x="36" y="175"/>
                    <a:pt x="13" y="116"/>
                    <a:pt x="8" y="54"/>
                  </a:cubicBezTo>
                  <a:cubicBezTo>
                    <a:pt x="8" y="36"/>
                    <a:pt x="13" y="19"/>
                    <a:pt x="1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5"/>
            <p:cNvSpPr/>
            <p:nvPr/>
          </p:nvSpPr>
          <p:spPr>
            <a:xfrm>
              <a:off x="610824" y="3888631"/>
              <a:ext cx="36765" cy="26770"/>
            </a:xfrm>
            <a:custGeom>
              <a:rect b="b" l="l" r="r" t="t"/>
              <a:pathLst>
                <a:path extrusionOk="0" h="308" w="423">
                  <a:moveTo>
                    <a:pt x="52" y="1"/>
                  </a:moveTo>
                  <a:lnTo>
                    <a:pt x="52" y="1"/>
                  </a:lnTo>
                  <a:cubicBezTo>
                    <a:pt x="23" y="30"/>
                    <a:pt x="6" y="70"/>
                    <a:pt x="6" y="110"/>
                  </a:cubicBezTo>
                  <a:cubicBezTo>
                    <a:pt x="0" y="221"/>
                    <a:pt x="86" y="308"/>
                    <a:pt x="203" y="308"/>
                  </a:cubicBezTo>
                  <a:lnTo>
                    <a:pt x="209" y="308"/>
                  </a:lnTo>
                  <a:cubicBezTo>
                    <a:pt x="324" y="308"/>
                    <a:pt x="422" y="215"/>
                    <a:pt x="422" y="105"/>
                  </a:cubicBezTo>
                  <a:cubicBezTo>
                    <a:pt x="422" y="83"/>
                    <a:pt x="417" y="65"/>
                    <a:pt x="411" y="48"/>
                  </a:cubicBezTo>
                  <a:lnTo>
                    <a:pt x="411" y="48"/>
                  </a:lnTo>
                  <a:cubicBezTo>
                    <a:pt x="417" y="65"/>
                    <a:pt x="417" y="76"/>
                    <a:pt x="417" y="94"/>
                  </a:cubicBezTo>
                  <a:cubicBezTo>
                    <a:pt x="422" y="203"/>
                    <a:pt x="324" y="291"/>
                    <a:pt x="209" y="291"/>
                  </a:cubicBezTo>
                  <a:lnTo>
                    <a:pt x="209" y="296"/>
                  </a:lnTo>
                  <a:cubicBezTo>
                    <a:pt x="92" y="296"/>
                    <a:pt x="6" y="209"/>
                    <a:pt x="11" y="105"/>
                  </a:cubicBezTo>
                  <a:cubicBezTo>
                    <a:pt x="11" y="65"/>
                    <a:pt x="29" y="30"/>
                    <a:pt x="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5"/>
            <p:cNvSpPr/>
            <p:nvPr/>
          </p:nvSpPr>
          <p:spPr>
            <a:xfrm>
              <a:off x="613866" y="3848911"/>
              <a:ext cx="33202" cy="21729"/>
            </a:xfrm>
            <a:custGeom>
              <a:rect b="b" l="l" r="r" t="t"/>
              <a:pathLst>
                <a:path extrusionOk="0" h="250" w="382">
                  <a:moveTo>
                    <a:pt x="203" y="1"/>
                  </a:moveTo>
                  <a:cubicBezTo>
                    <a:pt x="104" y="6"/>
                    <a:pt x="22" y="59"/>
                    <a:pt x="11" y="129"/>
                  </a:cubicBezTo>
                  <a:cubicBezTo>
                    <a:pt x="0" y="198"/>
                    <a:pt x="75" y="249"/>
                    <a:pt x="179" y="249"/>
                  </a:cubicBezTo>
                  <a:cubicBezTo>
                    <a:pt x="81" y="249"/>
                    <a:pt x="6" y="198"/>
                    <a:pt x="17" y="129"/>
                  </a:cubicBezTo>
                  <a:cubicBezTo>
                    <a:pt x="22" y="65"/>
                    <a:pt x="110" y="6"/>
                    <a:pt x="203" y="6"/>
                  </a:cubicBezTo>
                  <a:lnTo>
                    <a:pt x="214" y="6"/>
                  </a:lnTo>
                  <a:cubicBezTo>
                    <a:pt x="300" y="6"/>
                    <a:pt x="369" y="54"/>
                    <a:pt x="376" y="111"/>
                  </a:cubicBezTo>
                  <a:cubicBezTo>
                    <a:pt x="376" y="47"/>
                    <a:pt x="300" y="1"/>
                    <a:pt x="208" y="1"/>
                  </a:cubicBezTo>
                  <a:close/>
                  <a:moveTo>
                    <a:pt x="376" y="111"/>
                  </a:moveTo>
                  <a:cubicBezTo>
                    <a:pt x="376" y="186"/>
                    <a:pt x="294" y="249"/>
                    <a:pt x="185" y="249"/>
                  </a:cubicBezTo>
                  <a:cubicBezTo>
                    <a:pt x="294" y="249"/>
                    <a:pt x="382" y="186"/>
                    <a:pt x="376" y="11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5"/>
            <p:cNvSpPr/>
            <p:nvPr/>
          </p:nvSpPr>
          <p:spPr>
            <a:xfrm>
              <a:off x="618907" y="3832397"/>
              <a:ext cx="26596" cy="8083"/>
            </a:xfrm>
            <a:custGeom>
              <a:rect b="b" l="l" r="r" t="t"/>
              <a:pathLst>
                <a:path extrusionOk="0" h="93" w="306">
                  <a:moveTo>
                    <a:pt x="161" y="1"/>
                  </a:moveTo>
                  <a:cubicBezTo>
                    <a:pt x="86" y="6"/>
                    <a:pt x="11" y="35"/>
                    <a:pt x="6" y="63"/>
                  </a:cubicBezTo>
                  <a:cubicBezTo>
                    <a:pt x="0" y="73"/>
                    <a:pt x="4" y="79"/>
                    <a:pt x="8" y="86"/>
                  </a:cubicBezTo>
                  <a:lnTo>
                    <a:pt x="8" y="86"/>
                  </a:lnTo>
                  <a:cubicBezTo>
                    <a:pt x="6" y="80"/>
                    <a:pt x="8" y="74"/>
                    <a:pt x="11" y="70"/>
                  </a:cubicBezTo>
                  <a:cubicBezTo>
                    <a:pt x="17" y="41"/>
                    <a:pt x="86" y="12"/>
                    <a:pt x="161" y="12"/>
                  </a:cubicBezTo>
                  <a:cubicBezTo>
                    <a:pt x="167" y="6"/>
                    <a:pt x="173" y="6"/>
                    <a:pt x="179" y="6"/>
                  </a:cubicBezTo>
                  <a:cubicBezTo>
                    <a:pt x="249" y="6"/>
                    <a:pt x="300" y="28"/>
                    <a:pt x="306" y="58"/>
                  </a:cubicBezTo>
                  <a:lnTo>
                    <a:pt x="306" y="47"/>
                  </a:lnTo>
                  <a:cubicBezTo>
                    <a:pt x="306" y="23"/>
                    <a:pt x="249" y="1"/>
                    <a:pt x="179" y="1"/>
                  </a:cubicBezTo>
                  <a:close/>
                  <a:moveTo>
                    <a:pt x="8" y="86"/>
                  </a:moveTo>
                  <a:cubicBezTo>
                    <a:pt x="9" y="88"/>
                    <a:pt x="10" y="91"/>
                    <a:pt x="11" y="92"/>
                  </a:cubicBezTo>
                  <a:cubicBezTo>
                    <a:pt x="10" y="90"/>
                    <a:pt x="9" y="88"/>
                    <a:pt x="8" y="8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5"/>
            <p:cNvSpPr/>
            <p:nvPr/>
          </p:nvSpPr>
          <p:spPr>
            <a:xfrm>
              <a:off x="673055" y="3885155"/>
              <a:ext cx="29290" cy="31202"/>
            </a:xfrm>
            <a:custGeom>
              <a:rect b="b" l="l" r="r" t="t"/>
              <a:pathLst>
                <a:path extrusionOk="0" h="359" w="337">
                  <a:moveTo>
                    <a:pt x="181" y="0"/>
                  </a:moveTo>
                  <a:lnTo>
                    <a:pt x="181" y="0"/>
                  </a:lnTo>
                  <a:cubicBezTo>
                    <a:pt x="244" y="35"/>
                    <a:pt x="302" y="99"/>
                    <a:pt x="308" y="174"/>
                  </a:cubicBezTo>
                  <a:cubicBezTo>
                    <a:pt x="320" y="273"/>
                    <a:pt x="256" y="348"/>
                    <a:pt x="158" y="348"/>
                  </a:cubicBezTo>
                  <a:lnTo>
                    <a:pt x="152" y="348"/>
                  </a:lnTo>
                  <a:cubicBezTo>
                    <a:pt x="94" y="342"/>
                    <a:pt x="35" y="313"/>
                    <a:pt x="1" y="273"/>
                  </a:cubicBezTo>
                  <a:lnTo>
                    <a:pt x="1" y="273"/>
                  </a:lnTo>
                  <a:cubicBezTo>
                    <a:pt x="42" y="324"/>
                    <a:pt x="99" y="359"/>
                    <a:pt x="163" y="359"/>
                  </a:cubicBezTo>
                  <a:lnTo>
                    <a:pt x="174" y="359"/>
                  </a:lnTo>
                  <a:cubicBezTo>
                    <a:pt x="273" y="359"/>
                    <a:pt x="337" y="284"/>
                    <a:pt x="326" y="185"/>
                  </a:cubicBezTo>
                  <a:cubicBezTo>
                    <a:pt x="320" y="105"/>
                    <a:pt x="256" y="30"/>
                    <a:pt x="1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5"/>
            <p:cNvSpPr/>
            <p:nvPr/>
          </p:nvSpPr>
          <p:spPr>
            <a:xfrm>
              <a:off x="670708" y="3851518"/>
              <a:ext cx="25118" cy="22163"/>
            </a:xfrm>
            <a:custGeom>
              <a:rect b="b" l="l" r="r" t="t"/>
              <a:pathLst>
                <a:path extrusionOk="0" h="255" w="289">
                  <a:moveTo>
                    <a:pt x="51" y="0"/>
                  </a:moveTo>
                  <a:cubicBezTo>
                    <a:pt x="28" y="0"/>
                    <a:pt x="11" y="6"/>
                    <a:pt x="0" y="11"/>
                  </a:cubicBezTo>
                  <a:cubicBezTo>
                    <a:pt x="11" y="6"/>
                    <a:pt x="22" y="6"/>
                    <a:pt x="40" y="6"/>
                  </a:cubicBezTo>
                  <a:cubicBezTo>
                    <a:pt x="51" y="6"/>
                    <a:pt x="62" y="6"/>
                    <a:pt x="75" y="11"/>
                  </a:cubicBezTo>
                  <a:cubicBezTo>
                    <a:pt x="161" y="24"/>
                    <a:pt x="236" y="86"/>
                    <a:pt x="254" y="144"/>
                  </a:cubicBezTo>
                  <a:cubicBezTo>
                    <a:pt x="271" y="208"/>
                    <a:pt x="231" y="249"/>
                    <a:pt x="156" y="249"/>
                  </a:cubicBezTo>
                  <a:lnTo>
                    <a:pt x="110" y="249"/>
                  </a:lnTo>
                  <a:cubicBezTo>
                    <a:pt x="121" y="249"/>
                    <a:pt x="132" y="249"/>
                    <a:pt x="139" y="254"/>
                  </a:cubicBezTo>
                  <a:lnTo>
                    <a:pt x="167" y="254"/>
                  </a:lnTo>
                  <a:cubicBezTo>
                    <a:pt x="249" y="254"/>
                    <a:pt x="289" y="208"/>
                    <a:pt x="271" y="150"/>
                  </a:cubicBezTo>
                  <a:cubicBezTo>
                    <a:pt x="254" y="86"/>
                    <a:pt x="174" y="24"/>
                    <a:pt x="86" y="6"/>
                  </a:cubicBezTo>
                  <a:cubicBezTo>
                    <a:pt x="75" y="6"/>
                    <a:pt x="62" y="0"/>
                    <a:pt x="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5"/>
            <p:cNvSpPr/>
            <p:nvPr/>
          </p:nvSpPr>
          <p:spPr>
            <a:xfrm>
              <a:off x="661582" y="3834831"/>
              <a:ext cx="24771" cy="11212"/>
            </a:xfrm>
            <a:custGeom>
              <a:rect b="b" l="l" r="r" t="t"/>
              <a:pathLst>
                <a:path extrusionOk="0" h="129" w="285">
                  <a:moveTo>
                    <a:pt x="58" y="0"/>
                  </a:moveTo>
                  <a:cubicBezTo>
                    <a:pt x="29" y="0"/>
                    <a:pt x="6" y="7"/>
                    <a:pt x="1" y="19"/>
                  </a:cubicBezTo>
                  <a:cubicBezTo>
                    <a:pt x="12" y="13"/>
                    <a:pt x="29" y="7"/>
                    <a:pt x="52" y="7"/>
                  </a:cubicBezTo>
                  <a:cubicBezTo>
                    <a:pt x="63" y="7"/>
                    <a:pt x="87" y="7"/>
                    <a:pt x="105" y="13"/>
                  </a:cubicBezTo>
                  <a:cubicBezTo>
                    <a:pt x="93" y="7"/>
                    <a:pt x="81" y="0"/>
                    <a:pt x="63" y="0"/>
                  </a:cubicBezTo>
                  <a:close/>
                  <a:moveTo>
                    <a:pt x="261" y="88"/>
                  </a:moveTo>
                  <a:lnTo>
                    <a:pt x="261" y="93"/>
                  </a:lnTo>
                  <a:cubicBezTo>
                    <a:pt x="272" y="112"/>
                    <a:pt x="266" y="123"/>
                    <a:pt x="255" y="128"/>
                  </a:cubicBezTo>
                  <a:cubicBezTo>
                    <a:pt x="272" y="123"/>
                    <a:pt x="284" y="117"/>
                    <a:pt x="284" y="105"/>
                  </a:cubicBezTo>
                  <a:cubicBezTo>
                    <a:pt x="272" y="99"/>
                    <a:pt x="266" y="93"/>
                    <a:pt x="261" y="8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5"/>
            <p:cNvSpPr/>
            <p:nvPr/>
          </p:nvSpPr>
          <p:spPr>
            <a:xfrm>
              <a:off x="544421" y="3932958"/>
              <a:ext cx="3129" cy="4085"/>
            </a:xfrm>
            <a:custGeom>
              <a:rect b="b" l="l" r="r" t="t"/>
              <a:pathLst>
                <a:path extrusionOk="0" h="47" w="36">
                  <a:moveTo>
                    <a:pt x="1" y="0"/>
                  </a:moveTo>
                  <a:lnTo>
                    <a:pt x="1" y="0"/>
                  </a:lnTo>
                  <a:cubicBezTo>
                    <a:pt x="12" y="11"/>
                    <a:pt x="23" y="29"/>
                    <a:pt x="35" y="46"/>
                  </a:cubicBezTo>
                  <a:cubicBezTo>
                    <a:pt x="30" y="24"/>
                    <a:pt x="17" y="6"/>
                    <a:pt x="1"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5"/>
            <p:cNvSpPr/>
            <p:nvPr/>
          </p:nvSpPr>
          <p:spPr>
            <a:xfrm>
              <a:off x="536859" y="3895150"/>
              <a:ext cx="17209" cy="26248"/>
            </a:xfrm>
            <a:custGeom>
              <a:rect b="b" l="l" r="r" t="t"/>
              <a:pathLst>
                <a:path extrusionOk="0" h="302" w="198">
                  <a:moveTo>
                    <a:pt x="139" y="1"/>
                  </a:moveTo>
                  <a:cubicBezTo>
                    <a:pt x="133" y="1"/>
                    <a:pt x="128" y="1"/>
                    <a:pt x="122" y="8"/>
                  </a:cubicBezTo>
                  <a:cubicBezTo>
                    <a:pt x="117" y="8"/>
                    <a:pt x="117" y="8"/>
                    <a:pt x="110" y="13"/>
                  </a:cubicBezTo>
                  <a:cubicBezTo>
                    <a:pt x="70" y="35"/>
                    <a:pt x="29" y="105"/>
                    <a:pt x="18" y="174"/>
                  </a:cubicBezTo>
                  <a:cubicBezTo>
                    <a:pt x="0" y="244"/>
                    <a:pt x="24" y="302"/>
                    <a:pt x="58" y="302"/>
                  </a:cubicBezTo>
                  <a:lnTo>
                    <a:pt x="64" y="302"/>
                  </a:lnTo>
                  <a:cubicBezTo>
                    <a:pt x="70" y="296"/>
                    <a:pt x="70" y="296"/>
                    <a:pt x="75" y="296"/>
                  </a:cubicBezTo>
                  <a:cubicBezTo>
                    <a:pt x="122" y="278"/>
                    <a:pt x="168" y="203"/>
                    <a:pt x="179" y="123"/>
                  </a:cubicBezTo>
                  <a:cubicBezTo>
                    <a:pt x="197" y="48"/>
                    <a:pt x="174" y="1"/>
                    <a:pt x="139"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5"/>
            <p:cNvSpPr/>
            <p:nvPr/>
          </p:nvSpPr>
          <p:spPr>
            <a:xfrm>
              <a:off x="545898" y="3867511"/>
              <a:ext cx="17209" cy="20251"/>
            </a:xfrm>
            <a:custGeom>
              <a:rect b="b" l="l" r="r" t="t"/>
              <a:pathLst>
                <a:path extrusionOk="0" h="233" w="198">
                  <a:moveTo>
                    <a:pt x="163" y="1"/>
                  </a:moveTo>
                  <a:cubicBezTo>
                    <a:pt x="157" y="1"/>
                    <a:pt x="152" y="6"/>
                    <a:pt x="139" y="13"/>
                  </a:cubicBezTo>
                  <a:cubicBezTo>
                    <a:pt x="99" y="35"/>
                    <a:pt x="48" y="99"/>
                    <a:pt x="18" y="158"/>
                  </a:cubicBezTo>
                  <a:cubicBezTo>
                    <a:pt x="0" y="198"/>
                    <a:pt x="0" y="227"/>
                    <a:pt x="24" y="233"/>
                  </a:cubicBezTo>
                  <a:cubicBezTo>
                    <a:pt x="29" y="233"/>
                    <a:pt x="41" y="227"/>
                    <a:pt x="48" y="222"/>
                  </a:cubicBezTo>
                  <a:cubicBezTo>
                    <a:pt x="93" y="198"/>
                    <a:pt x="157" y="128"/>
                    <a:pt x="179" y="65"/>
                  </a:cubicBezTo>
                  <a:cubicBezTo>
                    <a:pt x="197" y="24"/>
                    <a:pt x="192" y="1"/>
                    <a:pt x="174"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5"/>
            <p:cNvSpPr/>
            <p:nvPr/>
          </p:nvSpPr>
          <p:spPr>
            <a:xfrm>
              <a:off x="558414" y="3850475"/>
              <a:ext cx="16775" cy="13646"/>
            </a:xfrm>
            <a:custGeom>
              <a:rect b="b" l="l" r="r" t="t"/>
              <a:pathLst>
                <a:path extrusionOk="0" h="157" w="193">
                  <a:moveTo>
                    <a:pt x="181" y="1"/>
                  </a:moveTo>
                  <a:cubicBezTo>
                    <a:pt x="174" y="1"/>
                    <a:pt x="174" y="1"/>
                    <a:pt x="169" y="7"/>
                  </a:cubicBezTo>
                  <a:cubicBezTo>
                    <a:pt x="158" y="7"/>
                    <a:pt x="152" y="12"/>
                    <a:pt x="140" y="18"/>
                  </a:cubicBezTo>
                  <a:cubicBezTo>
                    <a:pt x="99" y="47"/>
                    <a:pt x="48" y="93"/>
                    <a:pt x="19" y="127"/>
                  </a:cubicBezTo>
                  <a:cubicBezTo>
                    <a:pt x="13" y="140"/>
                    <a:pt x="8" y="145"/>
                    <a:pt x="1" y="151"/>
                  </a:cubicBezTo>
                  <a:cubicBezTo>
                    <a:pt x="1" y="156"/>
                    <a:pt x="1" y="156"/>
                    <a:pt x="8" y="156"/>
                  </a:cubicBezTo>
                  <a:cubicBezTo>
                    <a:pt x="8" y="156"/>
                    <a:pt x="19" y="151"/>
                    <a:pt x="35" y="140"/>
                  </a:cubicBezTo>
                  <a:cubicBezTo>
                    <a:pt x="59" y="127"/>
                    <a:pt x="88" y="105"/>
                    <a:pt x="112" y="81"/>
                  </a:cubicBezTo>
                  <a:cubicBezTo>
                    <a:pt x="140" y="63"/>
                    <a:pt x="158" y="41"/>
                    <a:pt x="174" y="23"/>
                  </a:cubicBezTo>
                  <a:cubicBezTo>
                    <a:pt x="187" y="7"/>
                    <a:pt x="192" y="1"/>
                    <a:pt x="181"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5"/>
            <p:cNvSpPr/>
            <p:nvPr/>
          </p:nvSpPr>
          <p:spPr>
            <a:xfrm>
              <a:off x="562064" y="3929916"/>
              <a:ext cx="28160" cy="28682"/>
            </a:xfrm>
            <a:custGeom>
              <a:rect b="b" l="l" r="r" t="t"/>
              <a:pathLst>
                <a:path extrusionOk="0" h="330" w="324">
                  <a:moveTo>
                    <a:pt x="156" y="1"/>
                  </a:moveTo>
                  <a:cubicBezTo>
                    <a:pt x="116" y="1"/>
                    <a:pt x="75" y="24"/>
                    <a:pt x="52" y="52"/>
                  </a:cubicBezTo>
                  <a:cubicBezTo>
                    <a:pt x="17" y="87"/>
                    <a:pt x="0" y="139"/>
                    <a:pt x="0" y="191"/>
                  </a:cubicBezTo>
                  <a:cubicBezTo>
                    <a:pt x="0" y="203"/>
                    <a:pt x="0" y="214"/>
                    <a:pt x="6" y="220"/>
                  </a:cubicBezTo>
                  <a:cubicBezTo>
                    <a:pt x="86" y="273"/>
                    <a:pt x="179" y="307"/>
                    <a:pt x="278" y="330"/>
                  </a:cubicBezTo>
                  <a:cubicBezTo>
                    <a:pt x="284" y="324"/>
                    <a:pt x="289" y="319"/>
                    <a:pt x="295" y="313"/>
                  </a:cubicBezTo>
                  <a:cubicBezTo>
                    <a:pt x="313" y="284"/>
                    <a:pt x="324" y="244"/>
                    <a:pt x="324" y="198"/>
                  </a:cubicBezTo>
                  <a:cubicBezTo>
                    <a:pt x="324" y="87"/>
                    <a:pt x="249" y="1"/>
                    <a:pt x="161"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5"/>
            <p:cNvSpPr/>
            <p:nvPr/>
          </p:nvSpPr>
          <p:spPr>
            <a:xfrm>
              <a:off x="563976" y="3886111"/>
              <a:ext cx="28856" cy="30855"/>
            </a:xfrm>
            <a:custGeom>
              <a:rect b="b" l="l" r="r" t="t"/>
              <a:pathLst>
                <a:path extrusionOk="0" h="355" w="332">
                  <a:moveTo>
                    <a:pt x="209" y="1"/>
                  </a:moveTo>
                  <a:cubicBezTo>
                    <a:pt x="203" y="1"/>
                    <a:pt x="192" y="1"/>
                    <a:pt x="180" y="8"/>
                  </a:cubicBezTo>
                  <a:cubicBezTo>
                    <a:pt x="169" y="8"/>
                    <a:pt x="157" y="13"/>
                    <a:pt x="139" y="19"/>
                  </a:cubicBezTo>
                  <a:cubicBezTo>
                    <a:pt x="76" y="48"/>
                    <a:pt x="24" y="117"/>
                    <a:pt x="13" y="192"/>
                  </a:cubicBezTo>
                  <a:cubicBezTo>
                    <a:pt x="1" y="285"/>
                    <a:pt x="48" y="355"/>
                    <a:pt x="128" y="355"/>
                  </a:cubicBezTo>
                  <a:cubicBezTo>
                    <a:pt x="134" y="355"/>
                    <a:pt x="134" y="355"/>
                    <a:pt x="139" y="348"/>
                  </a:cubicBezTo>
                  <a:cubicBezTo>
                    <a:pt x="180" y="348"/>
                    <a:pt x="214" y="331"/>
                    <a:pt x="244" y="302"/>
                  </a:cubicBezTo>
                  <a:cubicBezTo>
                    <a:pt x="291" y="267"/>
                    <a:pt x="319" y="209"/>
                    <a:pt x="325" y="152"/>
                  </a:cubicBezTo>
                  <a:cubicBezTo>
                    <a:pt x="331" y="117"/>
                    <a:pt x="325" y="94"/>
                    <a:pt x="313" y="70"/>
                  </a:cubicBezTo>
                  <a:cubicBezTo>
                    <a:pt x="296" y="24"/>
                    <a:pt x="256" y="1"/>
                    <a:pt x="209"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5"/>
            <p:cNvSpPr/>
            <p:nvPr/>
          </p:nvSpPr>
          <p:spPr>
            <a:xfrm>
              <a:off x="571625" y="3855430"/>
              <a:ext cx="27204" cy="21207"/>
            </a:xfrm>
            <a:custGeom>
              <a:rect b="b" l="l" r="r" t="t"/>
              <a:pathLst>
                <a:path extrusionOk="0" h="244" w="313">
                  <a:moveTo>
                    <a:pt x="231" y="1"/>
                  </a:moveTo>
                  <a:cubicBezTo>
                    <a:pt x="219" y="1"/>
                    <a:pt x="208" y="1"/>
                    <a:pt x="190" y="6"/>
                  </a:cubicBezTo>
                  <a:cubicBezTo>
                    <a:pt x="115" y="24"/>
                    <a:pt x="40" y="88"/>
                    <a:pt x="22" y="152"/>
                  </a:cubicBezTo>
                  <a:cubicBezTo>
                    <a:pt x="0" y="204"/>
                    <a:pt x="29" y="244"/>
                    <a:pt x="86" y="244"/>
                  </a:cubicBezTo>
                  <a:cubicBezTo>
                    <a:pt x="92" y="244"/>
                    <a:pt x="104" y="244"/>
                    <a:pt x="121" y="238"/>
                  </a:cubicBezTo>
                  <a:cubicBezTo>
                    <a:pt x="203" y="222"/>
                    <a:pt x="289" y="145"/>
                    <a:pt x="300" y="76"/>
                  </a:cubicBezTo>
                  <a:cubicBezTo>
                    <a:pt x="312" y="36"/>
                    <a:pt x="289" y="6"/>
                    <a:pt x="249"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5"/>
            <p:cNvSpPr/>
            <p:nvPr/>
          </p:nvSpPr>
          <p:spPr>
            <a:xfrm>
              <a:off x="582576" y="3838481"/>
              <a:ext cx="23293" cy="12081"/>
            </a:xfrm>
            <a:custGeom>
              <a:rect b="b" l="l" r="r" t="t"/>
              <a:pathLst>
                <a:path extrusionOk="0" h="139" w="268">
                  <a:moveTo>
                    <a:pt x="232" y="0"/>
                  </a:moveTo>
                  <a:cubicBezTo>
                    <a:pt x="216" y="0"/>
                    <a:pt x="192" y="6"/>
                    <a:pt x="168" y="11"/>
                  </a:cubicBezTo>
                  <a:cubicBezTo>
                    <a:pt x="105" y="35"/>
                    <a:pt x="42" y="75"/>
                    <a:pt x="18" y="104"/>
                  </a:cubicBezTo>
                  <a:cubicBezTo>
                    <a:pt x="0" y="121"/>
                    <a:pt x="7" y="132"/>
                    <a:pt x="18" y="139"/>
                  </a:cubicBezTo>
                  <a:lnTo>
                    <a:pt x="35" y="139"/>
                  </a:lnTo>
                  <a:cubicBezTo>
                    <a:pt x="53" y="139"/>
                    <a:pt x="70" y="139"/>
                    <a:pt x="93" y="132"/>
                  </a:cubicBezTo>
                  <a:cubicBezTo>
                    <a:pt x="168" y="110"/>
                    <a:pt x="243" y="63"/>
                    <a:pt x="261" y="28"/>
                  </a:cubicBezTo>
                  <a:cubicBezTo>
                    <a:pt x="267" y="17"/>
                    <a:pt x="261" y="6"/>
                    <a:pt x="250" y="6"/>
                  </a:cubicBezTo>
                  <a:cubicBezTo>
                    <a:pt x="250" y="0"/>
                    <a:pt x="238" y="0"/>
                    <a:pt x="232"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5"/>
            <p:cNvSpPr/>
            <p:nvPr/>
          </p:nvSpPr>
          <p:spPr>
            <a:xfrm>
              <a:off x="610302" y="3928351"/>
              <a:ext cx="37287" cy="32767"/>
            </a:xfrm>
            <a:custGeom>
              <a:rect b="b" l="l" r="r" t="t"/>
              <a:pathLst>
                <a:path extrusionOk="0" h="377" w="429">
                  <a:moveTo>
                    <a:pt x="215" y="1"/>
                  </a:moveTo>
                  <a:cubicBezTo>
                    <a:pt x="116" y="1"/>
                    <a:pt x="35" y="70"/>
                    <a:pt x="12" y="163"/>
                  </a:cubicBezTo>
                  <a:cubicBezTo>
                    <a:pt x="6" y="181"/>
                    <a:pt x="1" y="198"/>
                    <a:pt x="1" y="216"/>
                  </a:cubicBezTo>
                  <a:cubicBezTo>
                    <a:pt x="6" y="278"/>
                    <a:pt x="29" y="337"/>
                    <a:pt x="76" y="377"/>
                  </a:cubicBezTo>
                  <a:cubicBezTo>
                    <a:pt x="185" y="366"/>
                    <a:pt x="295" y="348"/>
                    <a:pt x="405" y="313"/>
                  </a:cubicBezTo>
                  <a:cubicBezTo>
                    <a:pt x="417" y="285"/>
                    <a:pt x="428" y="250"/>
                    <a:pt x="428" y="216"/>
                  </a:cubicBezTo>
                  <a:lnTo>
                    <a:pt x="428" y="198"/>
                  </a:lnTo>
                  <a:cubicBezTo>
                    <a:pt x="417" y="88"/>
                    <a:pt x="324" y="1"/>
                    <a:pt x="215"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5"/>
            <p:cNvSpPr/>
            <p:nvPr/>
          </p:nvSpPr>
          <p:spPr>
            <a:xfrm>
              <a:off x="611258" y="3881678"/>
              <a:ext cx="36330" cy="32767"/>
            </a:xfrm>
            <a:custGeom>
              <a:rect b="b" l="l" r="r" t="t"/>
              <a:pathLst>
                <a:path extrusionOk="0" h="377" w="418">
                  <a:moveTo>
                    <a:pt x="215" y="0"/>
                  </a:moveTo>
                  <a:cubicBezTo>
                    <a:pt x="145" y="0"/>
                    <a:pt x="87" y="35"/>
                    <a:pt x="47" y="81"/>
                  </a:cubicBezTo>
                  <a:cubicBezTo>
                    <a:pt x="24" y="110"/>
                    <a:pt x="6" y="145"/>
                    <a:pt x="6" y="185"/>
                  </a:cubicBezTo>
                  <a:cubicBezTo>
                    <a:pt x="1" y="289"/>
                    <a:pt x="87" y="376"/>
                    <a:pt x="204" y="376"/>
                  </a:cubicBezTo>
                  <a:lnTo>
                    <a:pt x="204" y="371"/>
                  </a:lnTo>
                  <a:cubicBezTo>
                    <a:pt x="319" y="371"/>
                    <a:pt x="417" y="283"/>
                    <a:pt x="412" y="174"/>
                  </a:cubicBezTo>
                  <a:cubicBezTo>
                    <a:pt x="412" y="156"/>
                    <a:pt x="412" y="145"/>
                    <a:pt x="406" y="128"/>
                  </a:cubicBezTo>
                  <a:cubicBezTo>
                    <a:pt x="383" y="52"/>
                    <a:pt x="308" y="0"/>
                    <a:pt x="220"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5"/>
            <p:cNvSpPr/>
            <p:nvPr/>
          </p:nvSpPr>
          <p:spPr>
            <a:xfrm>
              <a:off x="614300" y="3849432"/>
              <a:ext cx="32332" cy="21207"/>
            </a:xfrm>
            <a:custGeom>
              <a:rect b="b" l="l" r="r" t="t"/>
              <a:pathLst>
                <a:path extrusionOk="0" h="244" w="372">
                  <a:moveTo>
                    <a:pt x="198" y="0"/>
                  </a:moveTo>
                  <a:cubicBezTo>
                    <a:pt x="105" y="0"/>
                    <a:pt x="17" y="59"/>
                    <a:pt x="12" y="123"/>
                  </a:cubicBezTo>
                  <a:cubicBezTo>
                    <a:pt x="1" y="192"/>
                    <a:pt x="76" y="243"/>
                    <a:pt x="174" y="243"/>
                  </a:cubicBezTo>
                  <a:lnTo>
                    <a:pt x="180" y="243"/>
                  </a:lnTo>
                  <a:cubicBezTo>
                    <a:pt x="289" y="243"/>
                    <a:pt x="371" y="180"/>
                    <a:pt x="371" y="105"/>
                  </a:cubicBezTo>
                  <a:cubicBezTo>
                    <a:pt x="364" y="48"/>
                    <a:pt x="295" y="0"/>
                    <a:pt x="209"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5"/>
            <p:cNvSpPr/>
            <p:nvPr/>
          </p:nvSpPr>
          <p:spPr>
            <a:xfrm>
              <a:off x="619341" y="3832919"/>
              <a:ext cx="26161" cy="10604"/>
            </a:xfrm>
            <a:custGeom>
              <a:rect b="b" l="l" r="r" t="t"/>
              <a:pathLst>
                <a:path extrusionOk="0" h="122" w="301">
                  <a:moveTo>
                    <a:pt x="174" y="0"/>
                  </a:moveTo>
                  <a:cubicBezTo>
                    <a:pt x="168" y="0"/>
                    <a:pt x="162" y="0"/>
                    <a:pt x="156" y="6"/>
                  </a:cubicBezTo>
                  <a:cubicBezTo>
                    <a:pt x="81" y="6"/>
                    <a:pt x="12" y="35"/>
                    <a:pt x="6" y="64"/>
                  </a:cubicBezTo>
                  <a:cubicBezTo>
                    <a:pt x="1" y="70"/>
                    <a:pt x="1" y="81"/>
                    <a:pt x="6" y="86"/>
                  </a:cubicBezTo>
                  <a:cubicBezTo>
                    <a:pt x="18" y="104"/>
                    <a:pt x="63" y="121"/>
                    <a:pt x="127" y="121"/>
                  </a:cubicBezTo>
                  <a:lnTo>
                    <a:pt x="145" y="121"/>
                  </a:lnTo>
                  <a:cubicBezTo>
                    <a:pt x="226" y="115"/>
                    <a:pt x="290" y="86"/>
                    <a:pt x="301" y="57"/>
                  </a:cubicBezTo>
                  <a:lnTo>
                    <a:pt x="301" y="52"/>
                  </a:lnTo>
                  <a:cubicBezTo>
                    <a:pt x="295" y="22"/>
                    <a:pt x="244" y="0"/>
                    <a:pt x="174"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5"/>
            <p:cNvSpPr/>
            <p:nvPr/>
          </p:nvSpPr>
          <p:spPr>
            <a:xfrm>
              <a:off x="624295" y="3829877"/>
              <a:ext cx="17209" cy="1043"/>
            </a:xfrm>
            <a:custGeom>
              <a:rect b="b" l="l" r="r" t="t"/>
              <a:pathLst>
                <a:path extrusionOk="0" h="12" w="198">
                  <a:moveTo>
                    <a:pt x="140" y="1"/>
                  </a:moveTo>
                  <a:cubicBezTo>
                    <a:pt x="99" y="1"/>
                    <a:pt x="48" y="6"/>
                    <a:pt x="1" y="12"/>
                  </a:cubicBezTo>
                  <a:lnTo>
                    <a:pt x="105" y="12"/>
                  </a:lnTo>
                  <a:cubicBezTo>
                    <a:pt x="129" y="12"/>
                    <a:pt x="145" y="12"/>
                    <a:pt x="163" y="6"/>
                  </a:cubicBezTo>
                  <a:lnTo>
                    <a:pt x="198" y="6"/>
                  </a:lnTo>
                  <a:cubicBezTo>
                    <a:pt x="180" y="1"/>
                    <a:pt x="163" y="1"/>
                    <a:pt x="140"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5"/>
            <p:cNvSpPr/>
            <p:nvPr/>
          </p:nvSpPr>
          <p:spPr>
            <a:xfrm>
              <a:off x="669578" y="3928960"/>
              <a:ext cx="21207" cy="16601"/>
            </a:xfrm>
            <a:custGeom>
              <a:rect b="b" l="l" r="r" t="t"/>
              <a:pathLst>
                <a:path extrusionOk="0" h="191" w="244">
                  <a:moveTo>
                    <a:pt x="192" y="0"/>
                  </a:moveTo>
                  <a:cubicBezTo>
                    <a:pt x="88" y="0"/>
                    <a:pt x="6" y="87"/>
                    <a:pt x="1" y="191"/>
                  </a:cubicBezTo>
                  <a:cubicBezTo>
                    <a:pt x="30" y="180"/>
                    <a:pt x="53" y="162"/>
                    <a:pt x="82" y="145"/>
                  </a:cubicBezTo>
                  <a:cubicBezTo>
                    <a:pt x="139" y="105"/>
                    <a:pt x="198" y="57"/>
                    <a:pt x="244" y="12"/>
                  </a:cubicBezTo>
                  <a:cubicBezTo>
                    <a:pt x="227" y="6"/>
                    <a:pt x="214" y="0"/>
                    <a:pt x="198"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5"/>
            <p:cNvSpPr/>
            <p:nvPr/>
          </p:nvSpPr>
          <p:spPr>
            <a:xfrm>
              <a:off x="668101" y="3883677"/>
              <a:ext cx="32854" cy="31724"/>
            </a:xfrm>
            <a:custGeom>
              <a:rect b="b" l="l" r="r" t="t"/>
              <a:pathLst>
                <a:path extrusionOk="0" h="365" w="378">
                  <a:moveTo>
                    <a:pt x="151" y="1"/>
                  </a:moveTo>
                  <a:cubicBezTo>
                    <a:pt x="65" y="1"/>
                    <a:pt x="1" y="70"/>
                    <a:pt x="1" y="162"/>
                  </a:cubicBezTo>
                  <a:cubicBezTo>
                    <a:pt x="6" y="209"/>
                    <a:pt x="23" y="255"/>
                    <a:pt x="58" y="290"/>
                  </a:cubicBezTo>
                  <a:cubicBezTo>
                    <a:pt x="92" y="330"/>
                    <a:pt x="151" y="359"/>
                    <a:pt x="209" y="365"/>
                  </a:cubicBezTo>
                  <a:lnTo>
                    <a:pt x="215" y="365"/>
                  </a:lnTo>
                  <a:cubicBezTo>
                    <a:pt x="313" y="365"/>
                    <a:pt x="377" y="290"/>
                    <a:pt x="365" y="191"/>
                  </a:cubicBezTo>
                  <a:cubicBezTo>
                    <a:pt x="359" y="116"/>
                    <a:pt x="301" y="52"/>
                    <a:pt x="238" y="17"/>
                  </a:cubicBezTo>
                  <a:cubicBezTo>
                    <a:pt x="215" y="12"/>
                    <a:pt x="197" y="6"/>
                    <a:pt x="174"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5"/>
            <p:cNvSpPr/>
            <p:nvPr/>
          </p:nvSpPr>
          <p:spPr>
            <a:xfrm>
              <a:off x="664624" y="3851953"/>
              <a:ext cx="29638" cy="21207"/>
            </a:xfrm>
            <a:custGeom>
              <a:rect b="b" l="l" r="r" t="t"/>
              <a:pathLst>
                <a:path extrusionOk="0" h="244" w="341">
                  <a:moveTo>
                    <a:pt x="110" y="1"/>
                  </a:moveTo>
                  <a:cubicBezTo>
                    <a:pt x="92" y="1"/>
                    <a:pt x="81" y="1"/>
                    <a:pt x="70" y="6"/>
                  </a:cubicBezTo>
                  <a:cubicBezTo>
                    <a:pt x="23" y="19"/>
                    <a:pt x="1" y="46"/>
                    <a:pt x="6" y="94"/>
                  </a:cubicBezTo>
                  <a:cubicBezTo>
                    <a:pt x="12" y="158"/>
                    <a:pt x="92" y="220"/>
                    <a:pt x="180" y="244"/>
                  </a:cubicBezTo>
                  <a:lnTo>
                    <a:pt x="226" y="244"/>
                  </a:lnTo>
                  <a:cubicBezTo>
                    <a:pt x="301" y="244"/>
                    <a:pt x="341" y="203"/>
                    <a:pt x="324" y="139"/>
                  </a:cubicBezTo>
                  <a:cubicBezTo>
                    <a:pt x="306" y="81"/>
                    <a:pt x="231" y="19"/>
                    <a:pt x="145" y="6"/>
                  </a:cubicBezTo>
                  <a:cubicBezTo>
                    <a:pt x="132" y="1"/>
                    <a:pt x="121" y="1"/>
                    <a:pt x="110"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5"/>
            <p:cNvSpPr/>
            <p:nvPr/>
          </p:nvSpPr>
          <p:spPr>
            <a:xfrm>
              <a:off x="660539" y="3835439"/>
              <a:ext cx="24684" cy="11038"/>
            </a:xfrm>
            <a:custGeom>
              <a:rect b="b" l="l" r="r" t="t"/>
              <a:pathLst>
                <a:path extrusionOk="0" h="127" w="284">
                  <a:moveTo>
                    <a:pt x="64" y="0"/>
                  </a:moveTo>
                  <a:cubicBezTo>
                    <a:pt x="41" y="0"/>
                    <a:pt x="24" y="6"/>
                    <a:pt x="13" y="12"/>
                  </a:cubicBezTo>
                  <a:cubicBezTo>
                    <a:pt x="0" y="17"/>
                    <a:pt x="0" y="23"/>
                    <a:pt x="0" y="35"/>
                  </a:cubicBezTo>
                  <a:cubicBezTo>
                    <a:pt x="13" y="70"/>
                    <a:pt x="88" y="110"/>
                    <a:pt x="168" y="127"/>
                  </a:cubicBezTo>
                  <a:lnTo>
                    <a:pt x="221" y="127"/>
                  </a:lnTo>
                  <a:cubicBezTo>
                    <a:pt x="243" y="127"/>
                    <a:pt x="256" y="127"/>
                    <a:pt x="267" y="121"/>
                  </a:cubicBezTo>
                  <a:cubicBezTo>
                    <a:pt x="278" y="116"/>
                    <a:pt x="284" y="105"/>
                    <a:pt x="273" y="86"/>
                  </a:cubicBezTo>
                  <a:lnTo>
                    <a:pt x="273" y="81"/>
                  </a:lnTo>
                  <a:cubicBezTo>
                    <a:pt x="221" y="52"/>
                    <a:pt x="168" y="28"/>
                    <a:pt x="117" y="6"/>
                  </a:cubicBezTo>
                  <a:cubicBezTo>
                    <a:pt x="99" y="0"/>
                    <a:pt x="75" y="0"/>
                    <a:pt x="64"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5"/>
            <p:cNvSpPr/>
            <p:nvPr/>
          </p:nvSpPr>
          <p:spPr>
            <a:xfrm>
              <a:off x="706256" y="3864990"/>
              <a:ext cx="3737" cy="8692"/>
            </a:xfrm>
            <a:custGeom>
              <a:rect b="b" l="l" r="r" t="t"/>
              <a:pathLst>
                <a:path extrusionOk="0" h="100" w="43">
                  <a:moveTo>
                    <a:pt x="1" y="1"/>
                  </a:moveTo>
                  <a:cubicBezTo>
                    <a:pt x="1" y="13"/>
                    <a:pt x="8" y="24"/>
                    <a:pt x="13" y="35"/>
                  </a:cubicBezTo>
                  <a:cubicBezTo>
                    <a:pt x="19" y="59"/>
                    <a:pt x="30" y="77"/>
                    <a:pt x="42" y="99"/>
                  </a:cubicBezTo>
                  <a:cubicBezTo>
                    <a:pt x="35" y="64"/>
                    <a:pt x="19" y="35"/>
                    <a:pt x="1"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5"/>
            <p:cNvSpPr/>
            <p:nvPr/>
          </p:nvSpPr>
          <p:spPr>
            <a:xfrm>
              <a:off x="-970942" y="4163196"/>
              <a:ext cx="6972147" cy="1402547"/>
            </a:xfrm>
            <a:custGeom>
              <a:rect b="b" l="l" r="r" t="t"/>
              <a:pathLst>
                <a:path extrusionOk="0" h="16137" w="80218">
                  <a:moveTo>
                    <a:pt x="35300" y="0"/>
                  </a:moveTo>
                  <a:cubicBezTo>
                    <a:pt x="27367" y="0"/>
                    <a:pt x="16335" y="388"/>
                    <a:pt x="1092" y="1303"/>
                  </a:cubicBezTo>
                  <a:cubicBezTo>
                    <a:pt x="1092" y="1303"/>
                    <a:pt x="0" y="16137"/>
                    <a:pt x="7203" y="16137"/>
                  </a:cubicBezTo>
                  <a:cubicBezTo>
                    <a:pt x="7344" y="16137"/>
                    <a:pt x="7488" y="16131"/>
                    <a:pt x="7634" y="16119"/>
                  </a:cubicBezTo>
                  <a:cubicBezTo>
                    <a:pt x="80217" y="10385"/>
                    <a:pt x="49654" y="782"/>
                    <a:pt x="49654" y="782"/>
                  </a:cubicBezTo>
                  <a:cubicBezTo>
                    <a:pt x="46710" y="291"/>
                    <a:pt x="42165" y="0"/>
                    <a:pt x="35300"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5"/>
            <p:cNvSpPr/>
            <p:nvPr/>
          </p:nvSpPr>
          <p:spPr>
            <a:xfrm>
              <a:off x="6384474" y="3916981"/>
              <a:ext cx="197215" cy="337202"/>
            </a:xfrm>
            <a:custGeom>
              <a:rect b="b" l="l" r="r" t="t"/>
              <a:pathLst>
                <a:path extrusionOk="0" h="8031" w="4697">
                  <a:moveTo>
                    <a:pt x="1594" y="1"/>
                  </a:moveTo>
                  <a:cubicBezTo>
                    <a:pt x="1583" y="1"/>
                    <a:pt x="1575" y="7"/>
                    <a:pt x="1570" y="19"/>
                  </a:cubicBezTo>
                  <a:cubicBezTo>
                    <a:pt x="528" y="2444"/>
                    <a:pt x="1" y="7044"/>
                    <a:pt x="1130" y="7709"/>
                  </a:cubicBezTo>
                  <a:cubicBezTo>
                    <a:pt x="1506" y="7933"/>
                    <a:pt x="1854" y="8031"/>
                    <a:pt x="2170" y="8031"/>
                  </a:cubicBezTo>
                  <a:cubicBezTo>
                    <a:pt x="2720" y="8031"/>
                    <a:pt x="3176" y="7737"/>
                    <a:pt x="3525" y="7303"/>
                  </a:cubicBezTo>
                  <a:cubicBezTo>
                    <a:pt x="4696" y="5863"/>
                    <a:pt x="1921" y="1"/>
                    <a:pt x="159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5"/>
            <p:cNvSpPr/>
            <p:nvPr/>
          </p:nvSpPr>
          <p:spPr>
            <a:xfrm>
              <a:off x="6357770" y="4095218"/>
              <a:ext cx="97915" cy="167572"/>
            </a:xfrm>
            <a:custGeom>
              <a:rect b="b" l="l" r="r" t="t"/>
              <a:pathLst>
                <a:path extrusionOk="0" h="3991" w="2332">
                  <a:moveTo>
                    <a:pt x="787" y="0"/>
                  </a:moveTo>
                  <a:cubicBezTo>
                    <a:pt x="782" y="0"/>
                    <a:pt x="778" y="3"/>
                    <a:pt x="776" y="9"/>
                  </a:cubicBezTo>
                  <a:cubicBezTo>
                    <a:pt x="262" y="1219"/>
                    <a:pt x="1" y="3499"/>
                    <a:pt x="556" y="3835"/>
                  </a:cubicBezTo>
                  <a:cubicBezTo>
                    <a:pt x="743" y="3943"/>
                    <a:pt x="916" y="3991"/>
                    <a:pt x="1072" y="3991"/>
                  </a:cubicBezTo>
                  <a:cubicBezTo>
                    <a:pt x="1348" y="3991"/>
                    <a:pt x="1575" y="3845"/>
                    <a:pt x="1747" y="3632"/>
                  </a:cubicBezTo>
                  <a:cubicBezTo>
                    <a:pt x="2332" y="2913"/>
                    <a:pt x="952" y="0"/>
                    <a:pt x="787"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5"/>
            <p:cNvSpPr/>
            <p:nvPr/>
          </p:nvSpPr>
          <p:spPr>
            <a:xfrm>
              <a:off x="6270352" y="4121208"/>
              <a:ext cx="143639" cy="167740"/>
            </a:xfrm>
            <a:custGeom>
              <a:rect b="b" l="l" r="r" t="t"/>
              <a:pathLst>
                <a:path extrusionOk="0" h="3995" w="3421">
                  <a:moveTo>
                    <a:pt x="1152" y="1"/>
                  </a:moveTo>
                  <a:cubicBezTo>
                    <a:pt x="1144" y="1"/>
                    <a:pt x="1138" y="4"/>
                    <a:pt x="1134" y="10"/>
                  </a:cubicBezTo>
                  <a:cubicBezTo>
                    <a:pt x="376" y="1213"/>
                    <a:pt x="0" y="3499"/>
                    <a:pt x="822" y="3833"/>
                  </a:cubicBezTo>
                  <a:cubicBezTo>
                    <a:pt x="1098" y="3946"/>
                    <a:pt x="1352" y="3995"/>
                    <a:pt x="1584" y="3995"/>
                  </a:cubicBezTo>
                  <a:cubicBezTo>
                    <a:pt x="1984" y="3995"/>
                    <a:pt x="2316" y="3850"/>
                    <a:pt x="2569" y="3638"/>
                  </a:cubicBezTo>
                  <a:cubicBezTo>
                    <a:pt x="3421" y="2926"/>
                    <a:pt x="1392" y="1"/>
                    <a:pt x="1152"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5"/>
            <p:cNvSpPr/>
            <p:nvPr/>
          </p:nvSpPr>
          <p:spPr>
            <a:xfrm>
              <a:off x="6202836" y="4138885"/>
              <a:ext cx="119538" cy="165851"/>
            </a:xfrm>
            <a:custGeom>
              <a:rect b="b" l="l" r="r" t="t"/>
              <a:pathLst>
                <a:path extrusionOk="0" h="3950" w="2847">
                  <a:moveTo>
                    <a:pt x="554" y="0"/>
                  </a:moveTo>
                  <a:cubicBezTo>
                    <a:pt x="546" y="0"/>
                    <a:pt x="541" y="3"/>
                    <a:pt x="538" y="11"/>
                  </a:cubicBezTo>
                  <a:cubicBezTo>
                    <a:pt x="46" y="1260"/>
                    <a:pt x="0" y="3569"/>
                    <a:pt x="746" y="3841"/>
                  </a:cubicBezTo>
                  <a:cubicBezTo>
                    <a:pt x="950" y="3917"/>
                    <a:pt x="1138" y="3950"/>
                    <a:pt x="1307" y="3950"/>
                  </a:cubicBezTo>
                  <a:cubicBezTo>
                    <a:pt x="1700" y="3950"/>
                    <a:pt x="2000" y="3771"/>
                    <a:pt x="2209" y="3517"/>
                  </a:cubicBezTo>
                  <a:cubicBezTo>
                    <a:pt x="2846" y="2740"/>
                    <a:pt x="776" y="0"/>
                    <a:pt x="554"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5"/>
            <p:cNvSpPr/>
            <p:nvPr/>
          </p:nvSpPr>
          <p:spPr>
            <a:xfrm>
              <a:off x="6587819" y="4090768"/>
              <a:ext cx="119622" cy="165893"/>
            </a:xfrm>
            <a:custGeom>
              <a:rect b="b" l="l" r="r" t="t"/>
              <a:pathLst>
                <a:path extrusionOk="0" h="3951" w="2849">
                  <a:moveTo>
                    <a:pt x="554" y="1"/>
                  </a:moveTo>
                  <a:cubicBezTo>
                    <a:pt x="546" y="1"/>
                    <a:pt x="541" y="4"/>
                    <a:pt x="538" y="11"/>
                  </a:cubicBezTo>
                  <a:cubicBezTo>
                    <a:pt x="41" y="1268"/>
                    <a:pt x="1" y="3570"/>
                    <a:pt x="741" y="3842"/>
                  </a:cubicBezTo>
                  <a:cubicBezTo>
                    <a:pt x="947" y="3917"/>
                    <a:pt x="1135" y="3950"/>
                    <a:pt x="1306" y="3950"/>
                  </a:cubicBezTo>
                  <a:cubicBezTo>
                    <a:pt x="1701" y="3950"/>
                    <a:pt x="2001" y="3772"/>
                    <a:pt x="2211" y="3517"/>
                  </a:cubicBezTo>
                  <a:cubicBezTo>
                    <a:pt x="2848" y="2741"/>
                    <a:pt x="771" y="1"/>
                    <a:pt x="55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5"/>
            <p:cNvSpPr/>
            <p:nvPr/>
          </p:nvSpPr>
          <p:spPr>
            <a:xfrm>
              <a:off x="6643662" y="4098997"/>
              <a:ext cx="127558" cy="165347"/>
            </a:xfrm>
            <a:custGeom>
              <a:rect b="b" l="l" r="r" t="t"/>
              <a:pathLst>
                <a:path extrusionOk="0" h="3938" w="3038">
                  <a:moveTo>
                    <a:pt x="2086" y="1"/>
                  </a:moveTo>
                  <a:cubicBezTo>
                    <a:pt x="2081" y="1"/>
                    <a:pt x="2077" y="3"/>
                    <a:pt x="2073" y="7"/>
                  </a:cubicBezTo>
                  <a:cubicBezTo>
                    <a:pt x="1055" y="1013"/>
                    <a:pt x="1" y="3131"/>
                    <a:pt x="574" y="3606"/>
                  </a:cubicBezTo>
                  <a:cubicBezTo>
                    <a:pt x="858" y="3842"/>
                    <a:pt x="1148" y="3938"/>
                    <a:pt x="1424" y="3938"/>
                  </a:cubicBezTo>
                  <a:cubicBezTo>
                    <a:pt x="1661" y="3938"/>
                    <a:pt x="1887" y="3868"/>
                    <a:pt x="2089" y="3756"/>
                  </a:cubicBezTo>
                  <a:cubicBezTo>
                    <a:pt x="3038" y="3230"/>
                    <a:pt x="2285" y="1"/>
                    <a:pt x="208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5"/>
            <p:cNvSpPr/>
            <p:nvPr/>
          </p:nvSpPr>
          <p:spPr>
            <a:xfrm>
              <a:off x="6710968" y="4110838"/>
              <a:ext cx="129657" cy="201792"/>
            </a:xfrm>
            <a:custGeom>
              <a:rect b="b" l="l" r="r" t="t"/>
              <a:pathLst>
                <a:path extrusionOk="0" h="4806" w="3088">
                  <a:moveTo>
                    <a:pt x="2353" y="0"/>
                  </a:moveTo>
                  <a:cubicBezTo>
                    <a:pt x="2348" y="0"/>
                    <a:pt x="2343" y="3"/>
                    <a:pt x="2338" y="8"/>
                  </a:cubicBezTo>
                  <a:cubicBezTo>
                    <a:pt x="1228" y="1281"/>
                    <a:pt x="0" y="3896"/>
                    <a:pt x="550" y="4446"/>
                  </a:cubicBezTo>
                  <a:cubicBezTo>
                    <a:pt x="806" y="4701"/>
                    <a:pt x="1076" y="4805"/>
                    <a:pt x="1341" y="4805"/>
                  </a:cubicBezTo>
                  <a:cubicBezTo>
                    <a:pt x="1599" y="4805"/>
                    <a:pt x="1852" y="4706"/>
                    <a:pt x="2083" y="4550"/>
                  </a:cubicBezTo>
                  <a:cubicBezTo>
                    <a:pt x="3087" y="3862"/>
                    <a:pt x="2552" y="0"/>
                    <a:pt x="2353"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5"/>
            <p:cNvSpPr/>
            <p:nvPr/>
          </p:nvSpPr>
          <p:spPr>
            <a:xfrm>
              <a:off x="6510814" y="3966023"/>
              <a:ext cx="127180" cy="291687"/>
            </a:xfrm>
            <a:custGeom>
              <a:rect b="b" l="l" r="r" t="t"/>
              <a:pathLst>
                <a:path extrusionOk="0" h="6947" w="3029">
                  <a:moveTo>
                    <a:pt x="1832" y="1"/>
                  </a:moveTo>
                  <a:cubicBezTo>
                    <a:pt x="1826" y="1"/>
                    <a:pt x="1821" y="6"/>
                    <a:pt x="1817" y="15"/>
                  </a:cubicBezTo>
                  <a:cubicBezTo>
                    <a:pt x="886" y="1976"/>
                    <a:pt x="1" y="5858"/>
                    <a:pt x="609" y="6552"/>
                  </a:cubicBezTo>
                  <a:cubicBezTo>
                    <a:pt x="855" y="6829"/>
                    <a:pt x="1097" y="6946"/>
                    <a:pt x="1327" y="6946"/>
                  </a:cubicBezTo>
                  <a:cubicBezTo>
                    <a:pt x="1620" y="6946"/>
                    <a:pt x="1892" y="6755"/>
                    <a:pt x="2129" y="6460"/>
                  </a:cubicBezTo>
                  <a:cubicBezTo>
                    <a:pt x="3029" y="5347"/>
                    <a:pt x="2033" y="1"/>
                    <a:pt x="1832"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5"/>
            <p:cNvSpPr/>
            <p:nvPr/>
          </p:nvSpPr>
          <p:spPr>
            <a:xfrm>
              <a:off x="6215516" y="4018717"/>
              <a:ext cx="149937" cy="241260"/>
            </a:xfrm>
            <a:custGeom>
              <a:rect b="b" l="l" r="r" t="t"/>
              <a:pathLst>
                <a:path extrusionOk="0" h="5746" w="3571">
                  <a:moveTo>
                    <a:pt x="1409" y="1"/>
                  </a:moveTo>
                  <a:cubicBezTo>
                    <a:pt x="1400" y="1"/>
                    <a:pt x="1390" y="2"/>
                    <a:pt x="1381" y="4"/>
                  </a:cubicBezTo>
                  <a:cubicBezTo>
                    <a:pt x="719" y="158"/>
                    <a:pt x="0" y="5746"/>
                    <a:pt x="1590" y="5746"/>
                  </a:cubicBezTo>
                  <a:cubicBezTo>
                    <a:pt x="1610" y="5746"/>
                    <a:pt x="1632" y="5745"/>
                    <a:pt x="1653" y="5743"/>
                  </a:cubicBezTo>
                  <a:cubicBezTo>
                    <a:pt x="3571" y="5571"/>
                    <a:pt x="2100" y="1"/>
                    <a:pt x="1409"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5"/>
            <p:cNvSpPr/>
            <p:nvPr/>
          </p:nvSpPr>
          <p:spPr>
            <a:xfrm>
              <a:off x="6367973" y="4173819"/>
              <a:ext cx="16081" cy="111057"/>
            </a:xfrm>
            <a:custGeom>
              <a:rect b="b" l="l" r="r" t="t"/>
              <a:pathLst>
                <a:path extrusionOk="0" h="2645" w="383">
                  <a:moveTo>
                    <a:pt x="227" y="1"/>
                  </a:moveTo>
                  <a:lnTo>
                    <a:pt x="1" y="6"/>
                  </a:lnTo>
                  <a:lnTo>
                    <a:pt x="158" y="2644"/>
                  </a:lnTo>
                  <a:lnTo>
                    <a:pt x="383" y="2639"/>
                  </a:lnTo>
                  <a:lnTo>
                    <a:pt x="227"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5"/>
            <p:cNvSpPr/>
            <p:nvPr/>
          </p:nvSpPr>
          <p:spPr>
            <a:xfrm>
              <a:off x="6283914" y="4192293"/>
              <a:ext cx="16081" cy="111267"/>
            </a:xfrm>
            <a:custGeom>
              <a:rect b="b" l="l" r="r" t="t"/>
              <a:pathLst>
                <a:path extrusionOk="0" h="2650" w="383">
                  <a:moveTo>
                    <a:pt x="221" y="1"/>
                  </a:moveTo>
                  <a:lnTo>
                    <a:pt x="1" y="12"/>
                  </a:lnTo>
                  <a:lnTo>
                    <a:pt x="157" y="2650"/>
                  </a:lnTo>
                  <a:lnTo>
                    <a:pt x="382" y="2639"/>
                  </a:lnTo>
                  <a:lnTo>
                    <a:pt x="221"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5"/>
            <p:cNvSpPr/>
            <p:nvPr/>
          </p:nvSpPr>
          <p:spPr>
            <a:xfrm>
              <a:off x="6708575" y="4170208"/>
              <a:ext cx="6340" cy="61260"/>
            </a:xfrm>
            <a:custGeom>
              <a:rect b="b" l="l" r="r" t="t"/>
              <a:pathLst>
                <a:path extrusionOk="0" h="1459" w="151">
                  <a:moveTo>
                    <a:pt x="6" y="1"/>
                  </a:moveTo>
                  <a:lnTo>
                    <a:pt x="0" y="1458"/>
                  </a:lnTo>
                  <a:lnTo>
                    <a:pt x="145" y="1458"/>
                  </a:lnTo>
                  <a:lnTo>
                    <a:pt x="150" y="6"/>
                  </a:lnTo>
                  <a:lnTo>
                    <a:pt x="6"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5"/>
            <p:cNvSpPr/>
            <p:nvPr/>
          </p:nvSpPr>
          <p:spPr>
            <a:xfrm>
              <a:off x="6630562" y="4187171"/>
              <a:ext cx="6382" cy="61260"/>
            </a:xfrm>
            <a:custGeom>
              <a:rect b="b" l="l" r="r" t="t"/>
              <a:pathLst>
                <a:path extrusionOk="0" h="1459" w="152">
                  <a:moveTo>
                    <a:pt x="6" y="1"/>
                  </a:moveTo>
                  <a:lnTo>
                    <a:pt x="0" y="1453"/>
                  </a:lnTo>
                  <a:lnTo>
                    <a:pt x="145" y="1459"/>
                  </a:lnTo>
                  <a:lnTo>
                    <a:pt x="152"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5"/>
            <p:cNvSpPr/>
            <p:nvPr/>
          </p:nvSpPr>
          <p:spPr>
            <a:xfrm>
              <a:off x="6545076" y="4181587"/>
              <a:ext cx="6130" cy="61260"/>
            </a:xfrm>
            <a:custGeom>
              <a:rect b="b" l="l" r="r" t="t"/>
              <a:pathLst>
                <a:path extrusionOk="0" h="1459" w="146">
                  <a:moveTo>
                    <a:pt x="1" y="0"/>
                  </a:moveTo>
                  <a:lnTo>
                    <a:pt x="1" y="1458"/>
                  </a:lnTo>
                  <a:lnTo>
                    <a:pt x="140" y="1458"/>
                  </a:lnTo>
                  <a:lnTo>
                    <a:pt x="145" y="7"/>
                  </a:lnTo>
                  <a:lnTo>
                    <a:pt x="1" y="0"/>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5"/>
            <p:cNvSpPr/>
            <p:nvPr/>
          </p:nvSpPr>
          <p:spPr>
            <a:xfrm>
              <a:off x="6245495" y="3918031"/>
              <a:ext cx="202464" cy="305123"/>
            </a:xfrm>
            <a:custGeom>
              <a:rect b="b" l="l" r="r" t="t"/>
              <a:pathLst>
                <a:path extrusionOk="0" h="7267" w="4822">
                  <a:moveTo>
                    <a:pt x="2672" y="0"/>
                  </a:moveTo>
                  <a:cubicBezTo>
                    <a:pt x="0" y="0"/>
                    <a:pt x="1929" y="7267"/>
                    <a:pt x="2960" y="7267"/>
                  </a:cubicBezTo>
                  <a:cubicBezTo>
                    <a:pt x="2975" y="7267"/>
                    <a:pt x="2990" y="7265"/>
                    <a:pt x="3005" y="7262"/>
                  </a:cubicBezTo>
                  <a:cubicBezTo>
                    <a:pt x="4255" y="6990"/>
                    <a:pt x="4821" y="3866"/>
                    <a:pt x="4699" y="2987"/>
                  </a:cubicBezTo>
                  <a:cubicBezTo>
                    <a:pt x="4491" y="1470"/>
                    <a:pt x="3393" y="58"/>
                    <a:pt x="2814" y="7"/>
                  </a:cubicBezTo>
                  <a:cubicBezTo>
                    <a:pt x="2765" y="3"/>
                    <a:pt x="2718" y="0"/>
                    <a:pt x="2672"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5"/>
            <p:cNvSpPr/>
            <p:nvPr/>
          </p:nvSpPr>
          <p:spPr>
            <a:xfrm>
              <a:off x="6643788" y="3937093"/>
              <a:ext cx="129405" cy="249826"/>
            </a:xfrm>
            <a:custGeom>
              <a:rect b="b" l="l" r="r" t="t"/>
              <a:pathLst>
                <a:path extrusionOk="0" h="5950" w="3082">
                  <a:moveTo>
                    <a:pt x="1445" y="0"/>
                  </a:moveTo>
                  <a:cubicBezTo>
                    <a:pt x="0" y="0"/>
                    <a:pt x="172" y="5670"/>
                    <a:pt x="681" y="5807"/>
                  </a:cubicBezTo>
                  <a:cubicBezTo>
                    <a:pt x="1005" y="5895"/>
                    <a:pt x="1258" y="5949"/>
                    <a:pt x="1526" y="5949"/>
                  </a:cubicBezTo>
                  <a:cubicBezTo>
                    <a:pt x="1784" y="5949"/>
                    <a:pt x="2057" y="5899"/>
                    <a:pt x="2422" y="5783"/>
                  </a:cubicBezTo>
                  <a:cubicBezTo>
                    <a:pt x="3082" y="5569"/>
                    <a:pt x="3065" y="635"/>
                    <a:pt x="1717" y="61"/>
                  </a:cubicBezTo>
                  <a:cubicBezTo>
                    <a:pt x="1621" y="20"/>
                    <a:pt x="1530" y="0"/>
                    <a:pt x="1445"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5"/>
            <p:cNvSpPr/>
            <p:nvPr/>
          </p:nvSpPr>
          <p:spPr>
            <a:xfrm>
              <a:off x="6576566" y="4001166"/>
              <a:ext cx="101442" cy="207586"/>
            </a:xfrm>
            <a:custGeom>
              <a:rect b="b" l="l" r="r" t="t"/>
              <a:pathLst>
                <a:path extrusionOk="0" h="4944" w="2416">
                  <a:moveTo>
                    <a:pt x="1132" y="1"/>
                  </a:moveTo>
                  <a:cubicBezTo>
                    <a:pt x="0" y="1"/>
                    <a:pt x="135" y="4710"/>
                    <a:pt x="535" y="4825"/>
                  </a:cubicBezTo>
                  <a:cubicBezTo>
                    <a:pt x="788" y="4898"/>
                    <a:pt x="985" y="4943"/>
                    <a:pt x="1195" y="4943"/>
                  </a:cubicBezTo>
                  <a:cubicBezTo>
                    <a:pt x="1398" y="4943"/>
                    <a:pt x="1613" y="4901"/>
                    <a:pt x="1900" y="4801"/>
                  </a:cubicBezTo>
                  <a:cubicBezTo>
                    <a:pt x="2415" y="4628"/>
                    <a:pt x="2397" y="526"/>
                    <a:pt x="1345" y="51"/>
                  </a:cubicBezTo>
                  <a:cubicBezTo>
                    <a:pt x="1269" y="17"/>
                    <a:pt x="1199" y="1"/>
                    <a:pt x="1132"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5"/>
            <p:cNvSpPr/>
            <p:nvPr/>
          </p:nvSpPr>
          <p:spPr>
            <a:xfrm>
              <a:off x="6482892" y="3947842"/>
              <a:ext cx="120000" cy="255452"/>
            </a:xfrm>
            <a:custGeom>
              <a:rect b="b" l="l" r="r" t="t"/>
              <a:pathLst>
                <a:path extrusionOk="0" h="6084" w="2858">
                  <a:moveTo>
                    <a:pt x="1188" y="1"/>
                  </a:moveTo>
                  <a:cubicBezTo>
                    <a:pt x="1178" y="1"/>
                    <a:pt x="1167" y="1"/>
                    <a:pt x="1157" y="2"/>
                  </a:cubicBezTo>
                  <a:cubicBezTo>
                    <a:pt x="0" y="106"/>
                    <a:pt x="481" y="5810"/>
                    <a:pt x="845" y="5944"/>
                  </a:cubicBezTo>
                  <a:cubicBezTo>
                    <a:pt x="1080" y="6029"/>
                    <a:pt x="1270" y="6084"/>
                    <a:pt x="1476" y="6084"/>
                  </a:cubicBezTo>
                  <a:cubicBezTo>
                    <a:pt x="1690" y="6084"/>
                    <a:pt x="1921" y="6025"/>
                    <a:pt x="2239" y="5880"/>
                  </a:cubicBezTo>
                  <a:cubicBezTo>
                    <a:pt x="2858" y="5605"/>
                    <a:pt x="2318" y="1"/>
                    <a:pt x="1188"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5"/>
            <p:cNvSpPr/>
            <p:nvPr/>
          </p:nvSpPr>
          <p:spPr>
            <a:xfrm>
              <a:off x="1561686" y="3981500"/>
              <a:ext cx="5211698" cy="394934"/>
            </a:xfrm>
            <a:custGeom>
              <a:rect b="b" l="l" r="r" t="t"/>
              <a:pathLst>
                <a:path extrusionOk="0" h="9406" w="124125">
                  <a:moveTo>
                    <a:pt x="55489" y="1"/>
                  </a:moveTo>
                  <a:cubicBezTo>
                    <a:pt x="53412" y="1"/>
                    <a:pt x="51349" y="20"/>
                    <a:pt x="49314" y="61"/>
                  </a:cubicBezTo>
                  <a:cubicBezTo>
                    <a:pt x="27909" y="490"/>
                    <a:pt x="7059" y="1387"/>
                    <a:pt x="1" y="3278"/>
                  </a:cubicBezTo>
                  <a:lnTo>
                    <a:pt x="101296" y="9406"/>
                  </a:lnTo>
                  <a:cubicBezTo>
                    <a:pt x="101296" y="9406"/>
                    <a:pt x="124124" y="6565"/>
                    <a:pt x="107510" y="3238"/>
                  </a:cubicBezTo>
                  <a:cubicBezTo>
                    <a:pt x="103073" y="2352"/>
                    <a:pt x="78477" y="1"/>
                    <a:pt x="55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5"/>
            <p:cNvSpPr/>
            <p:nvPr/>
          </p:nvSpPr>
          <p:spPr>
            <a:xfrm>
              <a:off x="-1443464" y="4549663"/>
              <a:ext cx="5362571" cy="985741"/>
            </a:xfrm>
            <a:custGeom>
              <a:rect b="b" l="l" r="r" t="t"/>
              <a:pathLst>
                <a:path extrusionOk="0" h="23477" w="91340">
                  <a:moveTo>
                    <a:pt x="1" y="0"/>
                  </a:moveTo>
                  <a:lnTo>
                    <a:pt x="1" y="0"/>
                  </a:lnTo>
                  <a:cubicBezTo>
                    <a:pt x="110" y="17"/>
                    <a:pt x="226" y="29"/>
                    <a:pt x="335" y="41"/>
                  </a:cubicBezTo>
                  <a:cubicBezTo>
                    <a:pt x="16414" y="2211"/>
                    <a:pt x="30986" y="19346"/>
                    <a:pt x="38623" y="23477"/>
                  </a:cubicBezTo>
                  <a:lnTo>
                    <a:pt x="91339" y="16865"/>
                  </a:lnTo>
                  <a:lnTo>
                    <a:pt x="75216" y="104"/>
                  </a:lnTo>
                  <a:lnTo>
                    <a:pt x="1"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5"/>
            <p:cNvSpPr/>
            <p:nvPr/>
          </p:nvSpPr>
          <p:spPr>
            <a:xfrm>
              <a:off x="1988600" y="4067108"/>
              <a:ext cx="4986268" cy="1874429"/>
            </a:xfrm>
            <a:custGeom>
              <a:rect b="b" l="l" r="r" t="t"/>
              <a:pathLst>
                <a:path extrusionOk="0" h="32168" w="118756">
                  <a:moveTo>
                    <a:pt x="21493" y="1"/>
                  </a:moveTo>
                  <a:lnTo>
                    <a:pt x="0" y="8644"/>
                  </a:lnTo>
                  <a:lnTo>
                    <a:pt x="100862" y="32168"/>
                  </a:lnTo>
                  <a:lnTo>
                    <a:pt x="118756" y="2507"/>
                  </a:lnTo>
                  <a:lnTo>
                    <a:pt x="2149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5"/>
            <p:cNvSpPr/>
            <p:nvPr/>
          </p:nvSpPr>
          <p:spPr>
            <a:xfrm flipH="1">
              <a:off x="-1257662" y="4194487"/>
              <a:ext cx="4359226" cy="462303"/>
            </a:xfrm>
            <a:custGeom>
              <a:rect b="b" l="l" r="r" t="t"/>
              <a:pathLst>
                <a:path extrusionOk="0" h="4946" w="103822">
                  <a:moveTo>
                    <a:pt x="56849" y="1"/>
                  </a:moveTo>
                  <a:cubicBezTo>
                    <a:pt x="5173" y="1"/>
                    <a:pt x="1" y="4422"/>
                    <a:pt x="2075" y="4781"/>
                  </a:cubicBezTo>
                  <a:cubicBezTo>
                    <a:pt x="2744" y="4895"/>
                    <a:pt x="4766" y="4946"/>
                    <a:pt x="7794" y="4946"/>
                  </a:cubicBezTo>
                  <a:cubicBezTo>
                    <a:pt x="28440" y="4946"/>
                    <a:pt x="95839" y="2588"/>
                    <a:pt x="99558" y="1876"/>
                  </a:cubicBezTo>
                  <a:cubicBezTo>
                    <a:pt x="103822" y="1056"/>
                    <a:pt x="75913" y="89"/>
                    <a:pt x="61959" y="14"/>
                  </a:cubicBezTo>
                  <a:cubicBezTo>
                    <a:pt x="60207" y="5"/>
                    <a:pt x="58504" y="1"/>
                    <a:pt x="56849"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5"/>
            <p:cNvSpPr/>
            <p:nvPr/>
          </p:nvSpPr>
          <p:spPr>
            <a:xfrm>
              <a:off x="4661897" y="4586636"/>
              <a:ext cx="5577368" cy="805320"/>
            </a:xfrm>
            <a:custGeom>
              <a:rect b="b" l="l" r="r" t="t"/>
              <a:pathLst>
                <a:path extrusionOk="0" h="19180" w="132834">
                  <a:moveTo>
                    <a:pt x="132833" y="1"/>
                  </a:moveTo>
                  <a:lnTo>
                    <a:pt x="27303" y="1424"/>
                  </a:lnTo>
                  <a:lnTo>
                    <a:pt x="1" y="11925"/>
                  </a:lnTo>
                  <a:lnTo>
                    <a:pt x="47233" y="19180"/>
                  </a:lnTo>
                  <a:lnTo>
                    <a:pt x="126059" y="6122"/>
                  </a:lnTo>
                  <a:lnTo>
                    <a:pt x="1328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5"/>
            <p:cNvSpPr/>
            <p:nvPr/>
          </p:nvSpPr>
          <p:spPr>
            <a:xfrm>
              <a:off x="6403075" y="4355037"/>
              <a:ext cx="4359226" cy="462303"/>
            </a:xfrm>
            <a:custGeom>
              <a:rect b="b" l="l" r="r" t="t"/>
              <a:pathLst>
                <a:path extrusionOk="0" h="4946" w="103822">
                  <a:moveTo>
                    <a:pt x="56849" y="1"/>
                  </a:moveTo>
                  <a:cubicBezTo>
                    <a:pt x="5173" y="1"/>
                    <a:pt x="1" y="4422"/>
                    <a:pt x="2075" y="4781"/>
                  </a:cubicBezTo>
                  <a:cubicBezTo>
                    <a:pt x="2744" y="4895"/>
                    <a:pt x="4766" y="4946"/>
                    <a:pt x="7794" y="4946"/>
                  </a:cubicBezTo>
                  <a:cubicBezTo>
                    <a:pt x="28440" y="4946"/>
                    <a:pt x="95839" y="2588"/>
                    <a:pt x="99558" y="1876"/>
                  </a:cubicBezTo>
                  <a:cubicBezTo>
                    <a:pt x="103822" y="1056"/>
                    <a:pt x="75913" y="89"/>
                    <a:pt x="61959" y="14"/>
                  </a:cubicBezTo>
                  <a:cubicBezTo>
                    <a:pt x="60207" y="5"/>
                    <a:pt x="58504" y="1"/>
                    <a:pt x="56849"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5"/>
            <p:cNvSpPr/>
            <p:nvPr/>
          </p:nvSpPr>
          <p:spPr>
            <a:xfrm>
              <a:off x="8741349" y="3088034"/>
              <a:ext cx="485376" cy="900464"/>
            </a:xfrm>
            <a:custGeom>
              <a:rect b="b" l="l" r="r" t="t"/>
              <a:pathLst>
                <a:path extrusionOk="0" h="21446" w="11560">
                  <a:moveTo>
                    <a:pt x="7471" y="0"/>
                  </a:moveTo>
                  <a:cubicBezTo>
                    <a:pt x="7455" y="0"/>
                    <a:pt x="7439" y="2"/>
                    <a:pt x="7423" y="4"/>
                  </a:cubicBezTo>
                  <a:cubicBezTo>
                    <a:pt x="5948" y="229"/>
                    <a:pt x="5936" y="10990"/>
                    <a:pt x="5960" y="13854"/>
                  </a:cubicBezTo>
                  <a:cubicBezTo>
                    <a:pt x="5921" y="11662"/>
                    <a:pt x="5687" y="5066"/>
                    <a:pt x="4291" y="5066"/>
                  </a:cubicBezTo>
                  <a:cubicBezTo>
                    <a:pt x="4229" y="5066"/>
                    <a:pt x="4164" y="5079"/>
                    <a:pt x="4096" y="5107"/>
                  </a:cubicBezTo>
                  <a:cubicBezTo>
                    <a:pt x="2234" y="5876"/>
                    <a:pt x="4589" y="14936"/>
                    <a:pt x="4589" y="14936"/>
                  </a:cubicBezTo>
                  <a:cubicBezTo>
                    <a:pt x="4589" y="14936"/>
                    <a:pt x="3193" y="13838"/>
                    <a:pt x="1931" y="13838"/>
                  </a:cubicBezTo>
                  <a:cubicBezTo>
                    <a:pt x="1641" y="13838"/>
                    <a:pt x="1357" y="13896"/>
                    <a:pt x="1100" y="14039"/>
                  </a:cubicBezTo>
                  <a:cubicBezTo>
                    <a:pt x="0" y="14653"/>
                    <a:pt x="1575" y="17037"/>
                    <a:pt x="2263" y="17985"/>
                  </a:cubicBezTo>
                  <a:cubicBezTo>
                    <a:pt x="2171" y="17930"/>
                    <a:pt x="2054" y="17891"/>
                    <a:pt x="1903" y="17891"/>
                  </a:cubicBezTo>
                  <a:cubicBezTo>
                    <a:pt x="1771" y="17891"/>
                    <a:pt x="1613" y="17921"/>
                    <a:pt x="1423" y="17996"/>
                  </a:cubicBezTo>
                  <a:cubicBezTo>
                    <a:pt x="446" y="18378"/>
                    <a:pt x="857" y="19911"/>
                    <a:pt x="1262" y="21445"/>
                  </a:cubicBezTo>
                  <a:lnTo>
                    <a:pt x="11559" y="17742"/>
                  </a:lnTo>
                  <a:cubicBezTo>
                    <a:pt x="11559" y="17742"/>
                    <a:pt x="10750" y="8554"/>
                    <a:pt x="9778" y="8428"/>
                  </a:cubicBezTo>
                  <a:cubicBezTo>
                    <a:pt x="9765" y="8426"/>
                    <a:pt x="9753" y="8426"/>
                    <a:pt x="9740" y="8426"/>
                  </a:cubicBezTo>
                  <a:cubicBezTo>
                    <a:pt x="8929" y="8426"/>
                    <a:pt x="8760" y="11983"/>
                    <a:pt x="8731" y="12923"/>
                  </a:cubicBezTo>
                  <a:cubicBezTo>
                    <a:pt x="8771" y="11205"/>
                    <a:pt x="8993" y="0"/>
                    <a:pt x="7471"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253" name="Shape 1253"/>
        <p:cNvGrpSpPr/>
        <p:nvPr/>
      </p:nvGrpSpPr>
      <p:grpSpPr>
        <a:xfrm>
          <a:off x="0" y="0"/>
          <a:ext cx="0" cy="0"/>
          <a:chOff x="0" y="0"/>
          <a:chExt cx="0" cy="0"/>
        </a:xfrm>
      </p:grpSpPr>
      <p:sp>
        <p:nvSpPr>
          <p:cNvPr id="1254" name="Google Shape;1254;p16"/>
          <p:cNvSpPr/>
          <p:nvPr/>
        </p:nvSpPr>
        <p:spPr>
          <a:xfrm>
            <a:off x="194400" y="168000"/>
            <a:ext cx="8755200" cy="50397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6"/>
          <p:cNvSpPr txBox="1"/>
          <p:nvPr>
            <p:ph type="title"/>
          </p:nvPr>
        </p:nvSpPr>
        <p:spPr>
          <a:xfrm>
            <a:off x="720000" y="2681967"/>
            <a:ext cx="2336400" cy="255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2000"/>
              <a:buFont typeface="Scope One"/>
              <a:buNone/>
              <a:defRPr b="1" sz="2000">
                <a:solidFill>
                  <a:schemeClr val="accent3"/>
                </a:solidFill>
                <a:latin typeface="Scope One"/>
                <a:ea typeface="Scope One"/>
                <a:cs typeface="Scope One"/>
                <a:sym typeface="Scope One"/>
              </a:defRPr>
            </a:lvl1pPr>
            <a:lvl2pPr lvl="1" rtl="0" algn="ctr">
              <a:spcBef>
                <a:spcPts val="0"/>
              </a:spcBef>
              <a:spcAft>
                <a:spcPts val="0"/>
              </a:spcAft>
              <a:buSzPts val="2000"/>
              <a:buFont typeface="Scope One"/>
              <a:buNone/>
              <a:defRPr sz="2000">
                <a:latin typeface="Scope One"/>
                <a:ea typeface="Scope One"/>
                <a:cs typeface="Scope One"/>
                <a:sym typeface="Scope One"/>
              </a:defRPr>
            </a:lvl2pPr>
            <a:lvl3pPr lvl="2" rtl="0" algn="ctr">
              <a:spcBef>
                <a:spcPts val="0"/>
              </a:spcBef>
              <a:spcAft>
                <a:spcPts val="0"/>
              </a:spcAft>
              <a:buSzPts val="2000"/>
              <a:buFont typeface="Scope One"/>
              <a:buNone/>
              <a:defRPr sz="2000">
                <a:latin typeface="Scope One"/>
                <a:ea typeface="Scope One"/>
                <a:cs typeface="Scope One"/>
                <a:sym typeface="Scope One"/>
              </a:defRPr>
            </a:lvl3pPr>
            <a:lvl4pPr lvl="3" rtl="0" algn="ctr">
              <a:spcBef>
                <a:spcPts val="0"/>
              </a:spcBef>
              <a:spcAft>
                <a:spcPts val="0"/>
              </a:spcAft>
              <a:buSzPts val="2000"/>
              <a:buFont typeface="Scope One"/>
              <a:buNone/>
              <a:defRPr sz="2000">
                <a:latin typeface="Scope One"/>
                <a:ea typeface="Scope One"/>
                <a:cs typeface="Scope One"/>
                <a:sym typeface="Scope One"/>
              </a:defRPr>
            </a:lvl4pPr>
            <a:lvl5pPr lvl="4" rtl="0" algn="ctr">
              <a:spcBef>
                <a:spcPts val="0"/>
              </a:spcBef>
              <a:spcAft>
                <a:spcPts val="0"/>
              </a:spcAft>
              <a:buSzPts val="2000"/>
              <a:buFont typeface="Scope One"/>
              <a:buNone/>
              <a:defRPr sz="2000">
                <a:latin typeface="Scope One"/>
                <a:ea typeface="Scope One"/>
                <a:cs typeface="Scope One"/>
                <a:sym typeface="Scope One"/>
              </a:defRPr>
            </a:lvl5pPr>
            <a:lvl6pPr lvl="5" rtl="0" algn="ctr">
              <a:spcBef>
                <a:spcPts val="0"/>
              </a:spcBef>
              <a:spcAft>
                <a:spcPts val="0"/>
              </a:spcAft>
              <a:buSzPts val="2000"/>
              <a:buFont typeface="Scope One"/>
              <a:buNone/>
              <a:defRPr sz="2000">
                <a:latin typeface="Scope One"/>
                <a:ea typeface="Scope One"/>
                <a:cs typeface="Scope One"/>
                <a:sym typeface="Scope One"/>
              </a:defRPr>
            </a:lvl6pPr>
            <a:lvl7pPr lvl="6" rtl="0" algn="ctr">
              <a:spcBef>
                <a:spcPts val="0"/>
              </a:spcBef>
              <a:spcAft>
                <a:spcPts val="0"/>
              </a:spcAft>
              <a:buSzPts val="2000"/>
              <a:buFont typeface="Scope One"/>
              <a:buNone/>
              <a:defRPr sz="2000">
                <a:latin typeface="Scope One"/>
                <a:ea typeface="Scope One"/>
                <a:cs typeface="Scope One"/>
                <a:sym typeface="Scope One"/>
              </a:defRPr>
            </a:lvl7pPr>
            <a:lvl8pPr lvl="7" rtl="0" algn="ctr">
              <a:spcBef>
                <a:spcPts val="0"/>
              </a:spcBef>
              <a:spcAft>
                <a:spcPts val="0"/>
              </a:spcAft>
              <a:buSzPts val="2000"/>
              <a:buFont typeface="Scope One"/>
              <a:buNone/>
              <a:defRPr sz="2000">
                <a:latin typeface="Scope One"/>
                <a:ea typeface="Scope One"/>
                <a:cs typeface="Scope One"/>
                <a:sym typeface="Scope One"/>
              </a:defRPr>
            </a:lvl8pPr>
            <a:lvl9pPr lvl="8" rtl="0" algn="ctr">
              <a:spcBef>
                <a:spcPts val="0"/>
              </a:spcBef>
              <a:spcAft>
                <a:spcPts val="0"/>
              </a:spcAft>
              <a:buSzPts val="2000"/>
              <a:buFont typeface="Scope One"/>
              <a:buNone/>
              <a:defRPr sz="2000">
                <a:latin typeface="Scope One"/>
                <a:ea typeface="Scope One"/>
                <a:cs typeface="Scope One"/>
                <a:sym typeface="Scope One"/>
              </a:defRPr>
            </a:lvl9pPr>
          </a:lstStyle>
          <a:p/>
        </p:txBody>
      </p:sp>
      <p:sp>
        <p:nvSpPr>
          <p:cNvPr id="1256" name="Google Shape;1256;p16"/>
          <p:cNvSpPr txBox="1"/>
          <p:nvPr>
            <p:ph idx="1" type="subTitle"/>
          </p:nvPr>
        </p:nvSpPr>
        <p:spPr>
          <a:xfrm>
            <a:off x="720000" y="3009854"/>
            <a:ext cx="2336400" cy="645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57" name="Google Shape;1257;p16"/>
          <p:cNvSpPr txBox="1"/>
          <p:nvPr>
            <p:ph idx="2"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258" name="Google Shape;1258;p16"/>
          <p:cNvSpPr txBox="1"/>
          <p:nvPr>
            <p:ph idx="3" type="title"/>
          </p:nvPr>
        </p:nvSpPr>
        <p:spPr>
          <a:xfrm>
            <a:off x="3403800" y="2681967"/>
            <a:ext cx="2336400" cy="255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2000"/>
              <a:buFont typeface="Scope One"/>
              <a:buNone/>
              <a:defRPr b="1" sz="2000">
                <a:solidFill>
                  <a:schemeClr val="accent3"/>
                </a:solidFill>
                <a:latin typeface="Scope One"/>
                <a:ea typeface="Scope One"/>
                <a:cs typeface="Scope One"/>
                <a:sym typeface="Scope One"/>
              </a:defRPr>
            </a:lvl1pPr>
            <a:lvl2pPr lvl="1" rtl="0" algn="ctr">
              <a:spcBef>
                <a:spcPts val="0"/>
              </a:spcBef>
              <a:spcAft>
                <a:spcPts val="0"/>
              </a:spcAft>
              <a:buSzPts val="2000"/>
              <a:buFont typeface="Scope One"/>
              <a:buNone/>
              <a:defRPr sz="2000">
                <a:latin typeface="Scope One"/>
                <a:ea typeface="Scope One"/>
                <a:cs typeface="Scope One"/>
                <a:sym typeface="Scope One"/>
              </a:defRPr>
            </a:lvl2pPr>
            <a:lvl3pPr lvl="2" rtl="0" algn="ctr">
              <a:spcBef>
                <a:spcPts val="0"/>
              </a:spcBef>
              <a:spcAft>
                <a:spcPts val="0"/>
              </a:spcAft>
              <a:buSzPts val="2000"/>
              <a:buFont typeface="Scope One"/>
              <a:buNone/>
              <a:defRPr sz="2000">
                <a:latin typeface="Scope One"/>
                <a:ea typeface="Scope One"/>
                <a:cs typeface="Scope One"/>
                <a:sym typeface="Scope One"/>
              </a:defRPr>
            </a:lvl3pPr>
            <a:lvl4pPr lvl="3" rtl="0" algn="ctr">
              <a:spcBef>
                <a:spcPts val="0"/>
              </a:spcBef>
              <a:spcAft>
                <a:spcPts val="0"/>
              </a:spcAft>
              <a:buSzPts val="2000"/>
              <a:buFont typeface="Scope One"/>
              <a:buNone/>
              <a:defRPr sz="2000">
                <a:latin typeface="Scope One"/>
                <a:ea typeface="Scope One"/>
                <a:cs typeface="Scope One"/>
                <a:sym typeface="Scope One"/>
              </a:defRPr>
            </a:lvl4pPr>
            <a:lvl5pPr lvl="4" rtl="0" algn="ctr">
              <a:spcBef>
                <a:spcPts val="0"/>
              </a:spcBef>
              <a:spcAft>
                <a:spcPts val="0"/>
              </a:spcAft>
              <a:buSzPts val="2000"/>
              <a:buFont typeface="Scope One"/>
              <a:buNone/>
              <a:defRPr sz="2000">
                <a:latin typeface="Scope One"/>
                <a:ea typeface="Scope One"/>
                <a:cs typeface="Scope One"/>
                <a:sym typeface="Scope One"/>
              </a:defRPr>
            </a:lvl5pPr>
            <a:lvl6pPr lvl="5" rtl="0" algn="ctr">
              <a:spcBef>
                <a:spcPts val="0"/>
              </a:spcBef>
              <a:spcAft>
                <a:spcPts val="0"/>
              </a:spcAft>
              <a:buSzPts val="2000"/>
              <a:buFont typeface="Scope One"/>
              <a:buNone/>
              <a:defRPr sz="2000">
                <a:latin typeface="Scope One"/>
                <a:ea typeface="Scope One"/>
                <a:cs typeface="Scope One"/>
                <a:sym typeface="Scope One"/>
              </a:defRPr>
            </a:lvl6pPr>
            <a:lvl7pPr lvl="6" rtl="0" algn="ctr">
              <a:spcBef>
                <a:spcPts val="0"/>
              </a:spcBef>
              <a:spcAft>
                <a:spcPts val="0"/>
              </a:spcAft>
              <a:buSzPts val="2000"/>
              <a:buFont typeface="Scope One"/>
              <a:buNone/>
              <a:defRPr sz="2000">
                <a:latin typeface="Scope One"/>
                <a:ea typeface="Scope One"/>
                <a:cs typeface="Scope One"/>
                <a:sym typeface="Scope One"/>
              </a:defRPr>
            </a:lvl7pPr>
            <a:lvl8pPr lvl="7" rtl="0" algn="ctr">
              <a:spcBef>
                <a:spcPts val="0"/>
              </a:spcBef>
              <a:spcAft>
                <a:spcPts val="0"/>
              </a:spcAft>
              <a:buSzPts val="2000"/>
              <a:buFont typeface="Scope One"/>
              <a:buNone/>
              <a:defRPr sz="2000">
                <a:latin typeface="Scope One"/>
                <a:ea typeface="Scope One"/>
                <a:cs typeface="Scope One"/>
                <a:sym typeface="Scope One"/>
              </a:defRPr>
            </a:lvl8pPr>
            <a:lvl9pPr lvl="8" rtl="0" algn="ctr">
              <a:spcBef>
                <a:spcPts val="0"/>
              </a:spcBef>
              <a:spcAft>
                <a:spcPts val="0"/>
              </a:spcAft>
              <a:buSzPts val="2000"/>
              <a:buFont typeface="Scope One"/>
              <a:buNone/>
              <a:defRPr sz="2000">
                <a:latin typeface="Scope One"/>
                <a:ea typeface="Scope One"/>
                <a:cs typeface="Scope One"/>
                <a:sym typeface="Scope One"/>
              </a:defRPr>
            </a:lvl9pPr>
          </a:lstStyle>
          <a:p/>
        </p:txBody>
      </p:sp>
      <p:sp>
        <p:nvSpPr>
          <p:cNvPr id="1259" name="Google Shape;1259;p16"/>
          <p:cNvSpPr txBox="1"/>
          <p:nvPr>
            <p:ph idx="4" type="subTitle"/>
          </p:nvPr>
        </p:nvSpPr>
        <p:spPr>
          <a:xfrm>
            <a:off x="3403800" y="3009854"/>
            <a:ext cx="2336400" cy="645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60" name="Google Shape;1260;p16"/>
          <p:cNvSpPr txBox="1"/>
          <p:nvPr>
            <p:ph idx="5" type="title"/>
          </p:nvPr>
        </p:nvSpPr>
        <p:spPr>
          <a:xfrm>
            <a:off x="6087600" y="2681967"/>
            <a:ext cx="2336400" cy="255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2000"/>
              <a:buFont typeface="Scope One"/>
              <a:buNone/>
              <a:defRPr b="1" sz="2000">
                <a:solidFill>
                  <a:schemeClr val="accent3"/>
                </a:solidFill>
                <a:latin typeface="Scope One"/>
                <a:ea typeface="Scope One"/>
                <a:cs typeface="Scope One"/>
                <a:sym typeface="Scope One"/>
              </a:defRPr>
            </a:lvl1pPr>
            <a:lvl2pPr lvl="1" rtl="0" algn="ctr">
              <a:spcBef>
                <a:spcPts val="0"/>
              </a:spcBef>
              <a:spcAft>
                <a:spcPts val="0"/>
              </a:spcAft>
              <a:buSzPts val="2000"/>
              <a:buFont typeface="Scope One"/>
              <a:buNone/>
              <a:defRPr sz="2000">
                <a:latin typeface="Scope One"/>
                <a:ea typeface="Scope One"/>
                <a:cs typeface="Scope One"/>
                <a:sym typeface="Scope One"/>
              </a:defRPr>
            </a:lvl2pPr>
            <a:lvl3pPr lvl="2" rtl="0" algn="ctr">
              <a:spcBef>
                <a:spcPts val="0"/>
              </a:spcBef>
              <a:spcAft>
                <a:spcPts val="0"/>
              </a:spcAft>
              <a:buSzPts val="2000"/>
              <a:buFont typeface="Scope One"/>
              <a:buNone/>
              <a:defRPr sz="2000">
                <a:latin typeface="Scope One"/>
                <a:ea typeface="Scope One"/>
                <a:cs typeface="Scope One"/>
                <a:sym typeface="Scope One"/>
              </a:defRPr>
            </a:lvl3pPr>
            <a:lvl4pPr lvl="3" rtl="0" algn="ctr">
              <a:spcBef>
                <a:spcPts val="0"/>
              </a:spcBef>
              <a:spcAft>
                <a:spcPts val="0"/>
              </a:spcAft>
              <a:buSzPts val="2000"/>
              <a:buFont typeface="Scope One"/>
              <a:buNone/>
              <a:defRPr sz="2000">
                <a:latin typeface="Scope One"/>
                <a:ea typeface="Scope One"/>
                <a:cs typeface="Scope One"/>
                <a:sym typeface="Scope One"/>
              </a:defRPr>
            </a:lvl4pPr>
            <a:lvl5pPr lvl="4" rtl="0" algn="ctr">
              <a:spcBef>
                <a:spcPts val="0"/>
              </a:spcBef>
              <a:spcAft>
                <a:spcPts val="0"/>
              </a:spcAft>
              <a:buSzPts val="2000"/>
              <a:buFont typeface="Scope One"/>
              <a:buNone/>
              <a:defRPr sz="2000">
                <a:latin typeface="Scope One"/>
                <a:ea typeface="Scope One"/>
                <a:cs typeface="Scope One"/>
                <a:sym typeface="Scope One"/>
              </a:defRPr>
            </a:lvl5pPr>
            <a:lvl6pPr lvl="5" rtl="0" algn="ctr">
              <a:spcBef>
                <a:spcPts val="0"/>
              </a:spcBef>
              <a:spcAft>
                <a:spcPts val="0"/>
              </a:spcAft>
              <a:buSzPts val="2000"/>
              <a:buFont typeface="Scope One"/>
              <a:buNone/>
              <a:defRPr sz="2000">
                <a:latin typeface="Scope One"/>
                <a:ea typeface="Scope One"/>
                <a:cs typeface="Scope One"/>
                <a:sym typeface="Scope One"/>
              </a:defRPr>
            </a:lvl6pPr>
            <a:lvl7pPr lvl="6" rtl="0" algn="ctr">
              <a:spcBef>
                <a:spcPts val="0"/>
              </a:spcBef>
              <a:spcAft>
                <a:spcPts val="0"/>
              </a:spcAft>
              <a:buSzPts val="2000"/>
              <a:buFont typeface="Scope One"/>
              <a:buNone/>
              <a:defRPr sz="2000">
                <a:latin typeface="Scope One"/>
                <a:ea typeface="Scope One"/>
                <a:cs typeface="Scope One"/>
                <a:sym typeface="Scope One"/>
              </a:defRPr>
            </a:lvl7pPr>
            <a:lvl8pPr lvl="7" rtl="0" algn="ctr">
              <a:spcBef>
                <a:spcPts val="0"/>
              </a:spcBef>
              <a:spcAft>
                <a:spcPts val="0"/>
              </a:spcAft>
              <a:buSzPts val="2000"/>
              <a:buFont typeface="Scope One"/>
              <a:buNone/>
              <a:defRPr sz="2000">
                <a:latin typeface="Scope One"/>
                <a:ea typeface="Scope One"/>
                <a:cs typeface="Scope One"/>
                <a:sym typeface="Scope One"/>
              </a:defRPr>
            </a:lvl8pPr>
            <a:lvl9pPr lvl="8" rtl="0" algn="ctr">
              <a:spcBef>
                <a:spcPts val="0"/>
              </a:spcBef>
              <a:spcAft>
                <a:spcPts val="0"/>
              </a:spcAft>
              <a:buSzPts val="2000"/>
              <a:buFont typeface="Scope One"/>
              <a:buNone/>
              <a:defRPr sz="2000">
                <a:latin typeface="Scope One"/>
                <a:ea typeface="Scope One"/>
                <a:cs typeface="Scope One"/>
                <a:sym typeface="Scope One"/>
              </a:defRPr>
            </a:lvl9pPr>
          </a:lstStyle>
          <a:p/>
        </p:txBody>
      </p:sp>
      <p:sp>
        <p:nvSpPr>
          <p:cNvPr id="1261" name="Google Shape;1261;p16"/>
          <p:cNvSpPr txBox="1"/>
          <p:nvPr>
            <p:ph idx="6" type="subTitle"/>
          </p:nvPr>
        </p:nvSpPr>
        <p:spPr>
          <a:xfrm>
            <a:off x="6087600" y="3009854"/>
            <a:ext cx="2336400" cy="645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62" name="Google Shape;1262;p16"/>
          <p:cNvSpPr/>
          <p:nvPr/>
        </p:nvSpPr>
        <p:spPr>
          <a:xfrm flipH="1">
            <a:off x="-29600" y="-44400"/>
            <a:ext cx="9280500" cy="1324725"/>
          </a:xfrm>
          <a:custGeom>
            <a:rect b="b" l="l" r="r" t="t"/>
            <a:pathLst>
              <a:path extrusionOk="0" h="52989" w="371220">
                <a:moveTo>
                  <a:pt x="592" y="592"/>
                </a:moveTo>
                <a:lnTo>
                  <a:pt x="0" y="52989"/>
                </a:lnTo>
                <a:lnTo>
                  <a:pt x="371220" y="18058"/>
                </a:lnTo>
                <a:lnTo>
                  <a:pt x="369740" y="0"/>
                </a:lnTo>
                <a:close/>
              </a:path>
            </a:pathLst>
          </a:custGeom>
          <a:solidFill>
            <a:srgbClr val="FFFFFF">
              <a:alpha val="34640"/>
            </a:srgbClr>
          </a:solidFill>
          <a:ln>
            <a:noFill/>
          </a:ln>
        </p:spPr>
      </p:sp>
      <p:grpSp>
        <p:nvGrpSpPr>
          <p:cNvPr id="1263" name="Google Shape;1263;p16"/>
          <p:cNvGrpSpPr/>
          <p:nvPr/>
        </p:nvGrpSpPr>
        <p:grpSpPr>
          <a:xfrm>
            <a:off x="-1151225" y="3830368"/>
            <a:ext cx="11693680" cy="2593480"/>
            <a:chOff x="2975001" y="4462540"/>
            <a:chExt cx="4979424" cy="1104360"/>
          </a:xfrm>
        </p:grpSpPr>
        <p:sp>
          <p:nvSpPr>
            <p:cNvPr id="1264" name="Google Shape;1264;p16"/>
            <p:cNvSpPr/>
            <p:nvPr/>
          </p:nvSpPr>
          <p:spPr>
            <a:xfrm rot="432916">
              <a:off x="4477425" y="4591138"/>
              <a:ext cx="2090739" cy="681263"/>
            </a:xfrm>
            <a:custGeom>
              <a:rect b="b" l="l" r="r" t="t"/>
              <a:pathLst>
                <a:path extrusionOk="0" h="27250" w="83628">
                  <a:moveTo>
                    <a:pt x="70322" y="0"/>
                  </a:moveTo>
                  <a:cubicBezTo>
                    <a:pt x="66249" y="0"/>
                    <a:pt x="60023" y="1146"/>
                    <a:pt x="56645" y="4768"/>
                  </a:cubicBezTo>
                  <a:cubicBezTo>
                    <a:pt x="55529" y="6261"/>
                    <a:pt x="56229" y="8892"/>
                    <a:pt x="54290" y="8892"/>
                  </a:cubicBezTo>
                  <a:cubicBezTo>
                    <a:pt x="53706" y="8892"/>
                    <a:pt x="52995" y="8742"/>
                    <a:pt x="52346" y="8742"/>
                  </a:cubicBezTo>
                  <a:cubicBezTo>
                    <a:pt x="51247" y="8742"/>
                    <a:pt x="51970" y="10021"/>
                    <a:pt x="50779" y="10021"/>
                  </a:cubicBezTo>
                  <a:cubicBezTo>
                    <a:pt x="49188" y="10021"/>
                    <a:pt x="50050" y="9239"/>
                    <a:pt x="48667" y="9239"/>
                  </a:cubicBezTo>
                  <a:cubicBezTo>
                    <a:pt x="47753" y="9239"/>
                    <a:pt x="46920" y="9517"/>
                    <a:pt x="46920" y="10432"/>
                  </a:cubicBezTo>
                  <a:cubicBezTo>
                    <a:pt x="46920" y="11103"/>
                    <a:pt x="47105" y="11768"/>
                    <a:pt x="47105" y="12440"/>
                  </a:cubicBezTo>
                  <a:cubicBezTo>
                    <a:pt x="47105" y="13196"/>
                    <a:pt x="46880" y="14024"/>
                    <a:pt x="46098" y="14024"/>
                  </a:cubicBezTo>
                  <a:cubicBezTo>
                    <a:pt x="45804" y="14024"/>
                    <a:pt x="45497" y="13925"/>
                    <a:pt x="45179" y="13925"/>
                  </a:cubicBezTo>
                  <a:cubicBezTo>
                    <a:pt x="45140" y="13925"/>
                    <a:pt x="45107" y="13925"/>
                    <a:pt x="45080" y="13925"/>
                  </a:cubicBezTo>
                  <a:cubicBezTo>
                    <a:pt x="44712" y="13925"/>
                    <a:pt x="45375" y="13905"/>
                    <a:pt x="45375" y="13307"/>
                  </a:cubicBezTo>
                  <a:cubicBezTo>
                    <a:pt x="45375" y="12977"/>
                    <a:pt x="43559" y="11698"/>
                    <a:pt x="41540" y="11698"/>
                  </a:cubicBezTo>
                  <a:cubicBezTo>
                    <a:pt x="38780" y="11698"/>
                    <a:pt x="38705" y="13295"/>
                    <a:pt x="36888" y="13295"/>
                  </a:cubicBezTo>
                  <a:cubicBezTo>
                    <a:pt x="35633" y="13295"/>
                    <a:pt x="34377" y="12694"/>
                    <a:pt x="33655" y="12694"/>
                  </a:cubicBezTo>
                  <a:cubicBezTo>
                    <a:pt x="32745" y="12694"/>
                    <a:pt x="31901" y="13162"/>
                    <a:pt x="30982" y="13162"/>
                  </a:cubicBezTo>
                  <a:cubicBezTo>
                    <a:pt x="30880" y="13162"/>
                    <a:pt x="30802" y="13149"/>
                    <a:pt x="30743" y="13149"/>
                  </a:cubicBezTo>
                  <a:cubicBezTo>
                    <a:pt x="30619" y="13149"/>
                    <a:pt x="30576" y="13204"/>
                    <a:pt x="30576" y="13543"/>
                  </a:cubicBezTo>
                  <a:cubicBezTo>
                    <a:pt x="30224" y="13695"/>
                    <a:pt x="29877" y="13717"/>
                    <a:pt x="29524" y="13717"/>
                  </a:cubicBezTo>
                  <a:cubicBezTo>
                    <a:pt x="29407" y="13717"/>
                    <a:pt x="29292" y="13712"/>
                    <a:pt x="29177" y="13712"/>
                  </a:cubicBezTo>
                  <a:cubicBezTo>
                    <a:pt x="27788" y="13712"/>
                    <a:pt x="27348" y="14429"/>
                    <a:pt x="27348" y="14806"/>
                  </a:cubicBezTo>
                  <a:cubicBezTo>
                    <a:pt x="27348" y="15112"/>
                    <a:pt x="27626" y="15204"/>
                    <a:pt x="27626" y="15401"/>
                  </a:cubicBezTo>
                  <a:cubicBezTo>
                    <a:pt x="27626" y="15425"/>
                    <a:pt x="27620" y="15436"/>
                    <a:pt x="27597" y="15436"/>
                  </a:cubicBezTo>
                  <a:cubicBezTo>
                    <a:pt x="27597" y="15436"/>
                    <a:pt x="24328" y="14892"/>
                    <a:pt x="22096" y="14892"/>
                  </a:cubicBezTo>
                  <a:cubicBezTo>
                    <a:pt x="15084" y="14892"/>
                    <a:pt x="19012" y="17166"/>
                    <a:pt x="19012" y="18328"/>
                  </a:cubicBezTo>
                  <a:cubicBezTo>
                    <a:pt x="19012" y="18798"/>
                    <a:pt x="18665" y="18832"/>
                    <a:pt x="18270" y="18832"/>
                  </a:cubicBezTo>
                  <a:lnTo>
                    <a:pt x="17981" y="18832"/>
                  </a:lnTo>
                  <a:cubicBezTo>
                    <a:pt x="16535" y="18832"/>
                    <a:pt x="17207" y="19556"/>
                    <a:pt x="16576" y="19556"/>
                  </a:cubicBezTo>
                  <a:cubicBezTo>
                    <a:pt x="16188" y="19556"/>
                    <a:pt x="15778" y="19457"/>
                    <a:pt x="15389" y="19457"/>
                  </a:cubicBezTo>
                  <a:cubicBezTo>
                    <a:pt x="14980" y="19457"/>
                    <a:pt x="14435" y="19613"/>
                    <a:pt x="14435" y="20035"/>
                  </a:cubicBezTo>
                  <a:cubicBezTo>
                    <a:pt x="14435" y="20128"/>
                    <a:pt x="14441" y="20221"/>
                    <a:pt x="14441" y="20312"/>
                  </a:cubicBezTo>
                  <a:cubicBezTo>
                    <a:pt x="14441" y="20758"/>
                    <a:pt x="14233" y="20805"/>
                    <a:pt x="13306" y="20805"/>
                  </a:cubicBezTo>
                  <a:cubicBezTo>
                    <a:pt x="11415" y="20805"/>
                    <a:pt x="6636" y="19358"/>
                    <a:pt x="4067" y="19358"/>
                  </a:cubicBezTo>
                  <a:cubicBezTo>
                    <a:pt x="1250" y="19358"/>
                    <a:pt x="1" y="20961"/>
                    <a:pt x="1" y="21511"/>
                  </a:cubicBezTo>
                  <a:cubicBezTo>
                    <a:pt x="1" y="22662"/>
                    <a:pt x="4420" y="26352"/>
                    <a:pt x="9245" y="26352"/>
                  </a:cubicBezTo>
                  <a:cubicBezTo>
                    <a:pt x="9523" y="26352"/>
                    <a:pt x="9801" y="26341"/>
                    <a:pt x="10085" y="26318"/>
                  </a:cubicBezTo>
                  <a:lnTo>
                    <a:pt x="71681" y="27249"/>
                  </a:lnTo>
                  <a:cubicBezTo>
                    <a:pt x="74348" y="25861"/>
                    <a:pt x="81470" y="24478"/>
                    <a:pt x="81470" y="21111"/>
                  </a:cubicBezTo>
                  <a:cubicBezTo>
                    <a:pt x="81470" y="19214"/>
                    <a:pt x="83628" y="17791"/>
                    <a:pt x="83628" y="16298"/>
                  </a:cubicBezTo>
                  <a:cubicBezTo>
                    <a:pt x="83628" y="14753"/>
                    <a:pt x="80602" y="14597"/>
                    <a:pt x="80602" y="13620"/>
                  </a:cubicBezTo>
                  <a:cubicBezTo>
                    <a:pt x="80602" y="13452"/>
                    <a:pt x="80631" y="13244"/>
                    <a:pt x="80631" y="13052"/>
                  </a:cubicBezTo>
                  <a:cubicBezTo>
                    <a:pt x="80631" y="12491"/>
                    <a:pt x="80209" y="12306"/>
                    <a:pt x="79665" y="12306"/>
                  </a:cubicBezTo>
                  <a:cubicBezTo>
                    <a:pt x="79046" y="12306"/>
                    <a:pt x="78340" y="12566"/>
                    <a:pt x="77854" y="12566"/>
                  </a:cubicBezTo>
                  <a:cubicBezTo>
                    <a:pt x="77438" y="12566"/>
                    <a:pt x="77218" y="12433"/>
                    <a:pt x="77218" y="11495"/>
                  </a:cubicBezTo>
                  <a:cubicBezTo>
                    <a:pt x="77218" y="9697"/>
                    <a:pt x="78503" y="8013"/>
                    <a:pt x="78503" y="6162"/>
                  </a:cubicBezTo>
                  <a:cubicBezTo>
                    <a:pt x="78503" y="3535"/>
                    <a:pt x="76287" y="0"/>
                    <a:pt x="70322" y="0"/>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6"/>
            <p:cNvSpPr/>
            <p:nvPr/>
          </p:nvSpPr>
          <p:spPr>
            <a:xfrm>
              <a:off x="6913800" y="4647425"/>
              <a:ext cx="791725" cy="436525"/>
            </a:xfrm>
            <a:custGeom>
              <a:rect b="b" l="l" r="r" t="t"/>
              <a:pathLst>
                <a:path extrusionOk="0" h="17461" w="31669">
                  <a:moveTo>
                    <a:pt x="2163" y="1"/>
                  </a:moveTo>
                  <a:cubicBezTo>
                    <a:pt x="503" y="1"/>
                    <a:pt x="0" y="817"/>
                    <a:pt x="0" y="2489"/>
                  </a:cubicBezTo>
                  <a:cubicBezTo>
                    <a:pt x="0" y="4884"/>
                    <a:pt x="1648" y="7170"/>
                    <a:pt x="3298" y="8812"/>
                  </a:cubicBezTo>
                  <a:cubicBezTo>
                    <a:pt x="4229" y="9344"/>
                    <a:pt x="5154" y="9610"/>
                    <a:pt x="6086" y="10409"/>
                  </a:cubicBezTo>
                  <a:cubicBezTo>
                    <a:pt x="7018" y="11074"/>
                    <a:pt x="8082" y="10675"/>
                    <a:pt x="9014" y="10941"/>
                  </a:cubicBezTo>
                  <a:cubicBezTo>
                    <a:pt x="16200" y="12804"/>
                    <a:pt x="22453" y="16929"/>
                    <a:pt x="29898" y="17461"/>
                  </a:cubicBezTo>
                  <a:cubicBezTo>
                    <a:pt x="30819" y="17461"/>
                    <a:pt x="31669" y="17328"/>
                    <a:pt x="31669" y="13452"/>
                  </a:cubicBezTo>
                  <a:cubicBezTo>
                    <a:pt x="31669" y="10478"/>
                    <a:pt x="30766" y="3362"/>
                    <a:pt x="27636" y="3362"/>
                  </a:cubicBezTo>
                  <a:cubicBezTo>
                    <a:pt x="27226" y="2946"/>
                    <a:pt x="27260" y="2929"/>
                    <a:pt x="26960" y="2929"/>
                  </a:cubicBezTo>
                  <a:cubicBezTo>
                    <a:pt x="25369" y="2929"/>
                    <a:pt x="25861" y="4318"/>
                    <a:pt x="25380" y="4561"/>
                  </a:cubicBezTo>
                  <a:cubicBezTo>
                    <a:pt x="23524" y="5792"/>
                    <a:pt x="23372" y="6238"/>
                    <a:pt x="23431" y="6377"/>
                  </a:cubicBezTo>
                  <a:cubicBezTo>
                    <a:pt x="23327" y="6342"/>
                    <a:pt x="23089" y="6313"/>
                    <a:pt x="22614" y="6313"/>
                  </a:cubicBezTo>
                  <a:cubicBezTo>
                    <a:pt x="20087" y="6313"/>
                    <a:pt x="17119" y="10241"/>
                    <a:pt x="17119" y="10241"/>
                  </a:cubicBezTo>
                  <a:cubicBezTo>
                    <a:pt x="16766" y="10241"/>
                    <a:pt x="14625" y="5741"/>
                    <a:pt x="13936" y="4561"/>
                  </a:cubicBezTo>
                  <a:cubicBezTo>
                    <a:pt x="13249" y="3640"/>
                    <a:pt x="8614" y="742"/>
                    <a:pt x="5890" y="742"/>
                  </a:cubicBezTo>
                  <a:cubicBezTo>
                    <a:pt x="5224" y="742"/>
                    <a:pt x="4571" y="903"/>
                    <a:pt x="3963" y="1367"/>
                  </a:cubicBezTo>
                  <a:cubicBezTo>
                    <a:pt x="3512" y="249"/>
                    <a:pt x="2916" y="1"/>
                    <a:pt x="2163" y="1"/>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6"/>
            <p:cNvSpPr/>
            <p:nvPr/>
          </p:nvSpPr>
          <p:spPr>
            <a:xfrm>
              <a:off x="3772750" y="4895200"/>
              <a:ext cx="832425" cy="226950"/>
            </a:xfrm>
            <a:custGeom>
              <a:rect b="b" l="l" r="r" t="t"/>
              <a:pathLst>
                <a:path extrusionOk="0" h="9078" w="33297">
                  <a:moveTo>
                    <a:pt x="12585" y="1"/>
                  </a:moveTo>
                  <a:cubicBezTo>
                    <a:pt x="11248" y="1"/>
                    <a:pt x="11717" y="377"/>
                    <a:pt x="11207" y="631"/>
                  </a:cubicBezTo>
                  <a:cubicBezTo>
                    <a:pt x="10994" y="631"/>
                    <a:pt x="10780" y="805"/>
                    <a:pt x="10571" y="805"/>
                  </a:cubicBezTo>
                  <a:cubicBezTo>
                    <a:pt x="10571" y="805"/>
                    <a:pt x="9189" y="238"/>
                    <a:pt x="7424" y="238"/>
                  </a:cubicBezTo>
                  <a:cubicBezTo>
                    <a:pt x="2535" y="238"/>
                    <a:pt x="1" y="2904"/>
                    <a:pt x="1" y="4797"/>
                  </a:cubicBezTo>
                  <a:cubicBezTo>
                    <a:pt x="1" y="5178"/>
                    <a:pt x="94" y="5566"/>
                    <a:pt x="302" y="5953"/>
                  </a:cubicBezTo>
                  <a:cubicBezTo>
                    <a:pt x="7124" y="7528"/>
                    <a:pt x="4508" y="9077"/>
                    <a:pt x="16918" y="9077"/>
                  </a:cubicBezTo>
                  <a:cubicBezTo>
                    <a:pt x="21036" y="9077"/>
                    <a:pt x="25139" y="8875"/>
                    <a:pt x="29298" y="8615"/>
                  </a:cubicBezTo>
                  <a:cubicBezTo>
                    <a:pt x="30213" y="8615"/>
                    <a:pt x="31081" y="8527"/>
                    <a:pt x="31954" y="8527"/>
                  </a:cubicBezTo>
                  <a:cubicBezTo>
                    <a:pt x="32400" y="8527"/>
                    <a:pt x="32846" y="8551"/>
                    <a:pt x="33297" y="8620"/>
                  </a:cubicBezTo>
                  <a:cubicBezTo>
                    <a:pt x="32336" y="8222"/>
                    <a:pt x="31919" y="6938"/>
                    <a:pt x="31919" y="5723"/>
                  </a:cubicBezTo>
                  <a:cubicBezTo>
                    <a:pt x="31919" y="5080"/>
                    <a:pt x="31983" y="4808"/>
                    <a:pt x="31983" y="4808"/>
                  </a:cubicBezTo>
                  <a:cubicBezTo>
                    <a:pt x="31983" y="4605"/>
                    <a:pt x="31167" y="4050"/>
                    <a:pt x="29987" y="4050"/>
                  </a:cubicBezTo>
                  <a:cubicBezTo>
                    <a:pt x="29385" y="4050"/>
                    <a:pt x="28777" y="4161"/>
                    <a:pt x="28171" y="4161"/>
                  </a:cubicBezTo>
                  <a:cubicBezTo>
                    <a:pt x="27303" y="4161"/>
                    <a:pt x="27303" y="4091"/>
                    <a:pt x="27303" y="3894"/>
                  </a:cubicBezTo>
                  <a:cubicBezTo>
                    <a:pt x="27303" y="3790"/>
                    <a:pt x="27303" y="3691"/>
                    <a:pt x="27169" y="3691"/>
                  </a:cubicBezTo>
                  <a:cubicBezTo>
                    <a:pt x="26782" y="3691"/>
                    <a:pt x="26325" y="3975"/>
                    <a:pt x="26000" y="3975"/>
                  </a:cubicBezTo>
                  <a:cubicBezTo>
                    <a:pt x="25752" y="3975"/>
                    <a:pt x="25578" y="3726"/>
                    <a:pt x="25578" y="3518"/>
                  </a:cubicBezTo>
                  <a:cubicBezTo>
                    <a:pt x="25578" y="3119"/>
                    <a:pt x="26029" y="2615"/>
                    <a:pt x="26029" y="2210"/>
                  </a:cubicBezTo>
                  <a:cubicBezTo>
                    <a:pt x="26029" y="1782"/>
                    <a:pt x="25284" y="1291"/>
                    <a:pt x="24352" y="1291"/>
                  </a:cubicBezTo>
                  <a:cubicBezTo>
                    <a:pt x="23939" y="1291"/>
                    <a:pt x="23510" y="1378"/>
                    <a:pt x="23119" y="1532"/>
                  </a:cubicBezTo>
                  <a:lnTo>
                    <a:pt x="23119" y="1532"/>
                  </a:lnTo>
                  <a:cubicBezTo>
                    <a:pt x="23161" y="1508"/>
                    <a:pt x="23178" y="1479"/>
                    <a:pt x="23178" y="1446"/>
                  </a:cubicBezTo>
                  <a:cubicBezTo>
                    <a:pt x="23178" y="1342"/>
                    <a:pt x="22980" y="1216"/>
                    <a:pt x="22980" y="1112"/>
                  </a:cubicBezTo>
                  <a:cubicBezTo>
                    <a:pt x="22980" y="898"/>
                    <a:pt x="20737" y="498"/>
                    <a:pt x="19724" y="498"/>
                  </a:cubicBezTo>
                  <a:cubicBezTo>
                    <a:pt x="19134" y="794"/>
                    <a:pt x="19429" y="1481"/>
                    <a:pt x="18278" y="1481"/>
                  </a:cubicBezTo>
                  <a:cubicBezTo>
                    <a:pt x="17629" y="1481"/>
                    <a:pt x="16641" y="231"/>
                    <a:pt x="15333" y="231"/>
                  </a:cubicBezTo>
                  <a:cubicBezTo>
                    <a:pt x="15060" y="231"/>
                    <a:pt x="14911" y="487"/>
                    <a:pt x="14761" y="730"/>
                  </a:cubicBezTo>
                  <a:cubicBezTo>
                    <a:pt x="14500" y="474"/>
                    <a:pt x="13615" y="1"/>
                    <a:pt x="12585" y="1"/>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6"/>
            <p:cNvSpPr/>
            <p:nvPr/>
          </p:nvSpPr>
          <p:spPr>
            <a:xfrm>
              <a:off x="4605150" y="5110700"/>
              <a:ext cx="16525" cy="3225"/>
            </a:xfrm>
            <a:custGeom>
              <a:rect b="b" l="l" r="r" t="t"/>
              <a:pathLst>
                <a:path extrusionOk="0" h="129" w="661">
                  <a:moveTo>
                    <a:pt x="1" y="0"/>
                  </a:moveTo>
                  <a:lnTo>
                    <a:pt x="1" y="0"/>
                  </a:lnTo>
                  <a:cubicBezTo>
                    <a:pt x="197" y="81"/>
                    <a:pt x="417" y="128"/>
                    <a:pt x="660" y="128"/>
                  </a:cubicBezTo>
                  <a:cubicBezTo>
                    <a:pt x="440" y="70"/>
                    <a:pt x="220" y="3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6"/>
            <p:cNvSpPr/>
            <p:nvPr/>
          </p:nvSpPr>
          <p:spPr>
            <a:xfrm>
              <a:off x="3510765" y="4825511"/>
              <a:ext cx="34325" cy="33875"/>
            </a:xfrm>
            <a:custGeom>
              <a:rect b="b" l="l" r="r" t="t"/>
              <a:pathLst>
                <a:path extrusionOk="0" h="1355" w="1373">
                  <a:moveTo>
                    <a:pt x="689" y="1"/>
                  </a:moveTo>
                  <a:cubicBezTo>
                    <a:pt x="313" y="1"/>
                    <a:pt x="6" y="302"/>
                    <a:pt x="6" y="671"/>
                  </a:cubicBezTo>
                  <a:cubicBezTo>
                    <a:pt x="0" y="1047"/>
                    <a:pt x="307" y="1354"/>
                    <a:pt x="684" y="1354"/>
                  </a:cubicBezTo>
                  <a:cubicBezTo>
                    <a:pt x="1065" y="1354"/>
                    <a:pt x="1372" y="1053"/>
                    <a:pt x="1372" y="678"/>
                  </a:cubicBezTo>
                  <a:cubicBezTo>
                    <a:pt x="1372" y="307"/>
                    <a:pt x="1071" y="1"/>
                    <a:pt x="689"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6"/>
            <p:cNvSpPr/>
            <p:nvPr/>
          </p:nvSpPr>
          <p:spPr>
            <a:xfrm>
              <a:off x="3611792" y="4861758"/>
              <a:ext cx="27675" cy="31400"/>
            </a:xfrm>
            <a:custGeom>
              <a:rect b="b" l="l" r="r" t="t"/>
              <a:pathLst>
                <a:path extrusionOk="0" h="1256" w="1107">
                  <a:moveTo>
                    <a:pt x="556" y="0"/>
                  </a:moveTo>
                  <a:cubicBezTo>
                    <a:pt x="249" y="0"/>
                    <a:pt x="1" y="278"/>
                    <a:pt x="1" y="625"/>
                  </a:cubicBezTo>
                  <a:cubicBezTo>
                    <a:pt x="1" y="972"/>
                    <a:pt x="244" y="1256"/>
                    <a:pt x="551" y="1256"/>
                  </a:cubicBezTo>
                  <a:cubicBezTo>
                    <a:pt x="858" y="1256"/>
                    <a:pt x="1106" y="978"/>
                    <a:pt x="1106" y="631"/>
                  </a:cubicBezTo>
                  <a:cubicBezTo>
                    <a:pt x="1106" y="284"/>
                    <a:pt x="863" y="0"/>
                    <a:pt x="556"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6"/>
            <p:cNvSpPr/>
            <p:nvPr/>
          </p:nvSpPr>
          <p:spPr>
            <a:xfrm>
              <a:off x="3536442" y="4786833"/>
              <a:ext cx="60950" cy="93275"/>
            </a:xfrm>
            <a:custGeom>
              <a:rect b="b" l="l" r="r" t="t"/>
              <a:pathLst>
                <a:path extrusionOk="0" h="3731" w="2438">
                  <a:moveTo>
                    <a:pt x="1661" y="1"/>
                  </a:moveTo>
                  <a:cubicBezTo>
                    <a:pt x="979" y="579"/>
                    <a:pt x="198" y="1684"/>
                    <a:pt x="99" y="2356"/>
                  </a:cubicBezTo>
                  <a:cubicBezTo>
                    <a:pt x="0" y="3032"/>
                    <a:pt x="424" y="3640"/>
                    <a:pt x="1042" y="3721"/>
                  </a:cubicBezTo>
                  <a:cubicBezTo>
                    <a:pt x="1090" y="3727"/>
                    <a:pt x="1138" y="3731"/>
                    <a:pt x="1186" y="3731"/>
                  </a:cubicBezTo>
                  <a:cubicBezTo>
                    <a:pt x="1749" y="3731"/>
                    <a:pt x="2248" y="3275"/>
                    <a:pt x="2339" y="2650"/>
                  </a:cubicBezTo>
                  <a:cubicBezTo>
                    <a:pt x="2437" y="1980"/>
                    <a:pt x="1974" y="1030"/>
                    <a:pt x="16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6"/>
            <p:cNvSpPr/>
            <p:nvPr/>
          </p:nvSpPr>
          <p:spPr>
            <a:xfrm>
              <a:off x="3443815" y="4807561"/>
              <a:ext cx="34275" cy="42875"/>
            </a:xfrm>
            <a:custGeom>
              <a:rect b="b" l="l" r="r" t="t"/>
              <a:pathLst>
                <a:path extrusionOk="0" h="1715" w="1371">
                  <a:moveTo>
                    <a:pt x="689" y="1"/>
                  </a:moveTo>
                  <a:cubicBezTo>
                    <a:pt x="312" y="1"/>
                    <a:pt x="6" y="382"/>
                    <a:pt x="0" y="857"/>
                  </a:cubicBezTo>
                  <a:cubicBezTo>
                    <a:pt x="0" y="1327"/>
                    <a:pt x="307" y="1708"/>
                    <a:pt x="683" y="1714"/>
                  </a:cubicBezTo>
                  <a:cubicBezTo>
                    <a:pt x="1058" y="1714"/>
                    <a:pt x="1365" y="1332"/>
                    <a:pt x="1370" y="857"/>
                  </a:cubicBezTo>
                  <a:cubicBezTo>
                    <a:pt x="1370" y="389"/>
                    <a:pt x="1065" y="8"/>
                    <a:pt x="689"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6"/>
            <p:cNvSpPr/>
            <p:nvPr/>
          </p:nvSpPr>
          <p:spPr>
            <a:xfrm>
              <a:off x="3443513" y="4744657"/>
              <a:ext cx="54525" cy="101475"/>
            </a:xfrm>
            <a:custGeom>
              <a:rect b="b" l="l" r="r" t="t"/>
              <a:pathLst>
                <a:path extrusionOk="0" h="4059" w="2181">
                  <a:moveTo>
                    <a:pt x="1343" y="1"/>
                  </a:moveTo>
                  <a:cubicBezTo>
                    <a:pt x="1032" y="1"/>
                    <a:pt x="758" y="309"/>
                    <a:pt x="417" y="1448"/>
                  </a:cubicBezTo>
                  <a:cubicBezTo>
                    <a:pt x="18" y="2784"/>
                    <a:pt x="1" y="3947"/>
                    <a:pt x="376" y="4051"/>
                  </a:cubicBezTo>
                  <a:cubicBezTo>
                    <a:pt x="394" y="4056"/>
                    <a:pt x="412" y="4059"/>
                    <a:pt x="432" y="4059"/>
                  </a:cubicBezTo>
                  <a:cubicBezTo>
                    <a:pt x="812" y="4059"/>
                    <a:pt x="1402" y="3090"/>
                    <a:pt x="1782" y="1823"/>
                  </a:cubicBezTo>
                  <a:cubicBezTo>
                    <a:pt x="2181" y="493"/>
                    <a:pt x="1881" y="129"/>
                    <a:pt x="1505" y="25"/>
                  </a:cubicBezTo>
                  <a:cubicBezTo>
                    <a:pt x="1449" y="10"/>
                    <a:pt x="1396" y="1"/>
                    <a:pt x="1343"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6"/>
            <p:cNvSpPr/>
            <p:nvPr/>
          </p:nvSpPr>
          <p:spPr>
            <a:xfrm>
              <a:off x="3467192" y="4806933"/>
              <a:ext cx="54525" cy="101475"/>
            </a:xfrm>
            <a:custGeom>
              <a:rect b="b" l="l" r="r" t="t"/>
              <a:pathLst>
                <a:path extrusionOk="0" h="4059" w="2181">
                  <a:moveTo>
                    <a:pt x="1339" y="1"/>
                  </a:moveTo>
                  <a:cubicBezTo>
                    <a:pt x="1032" y="1"/>
                    <a:pt x="758" y="309"/>
                    <a:pt x="417" y="1448"/>
                  </a:cubicBezTo>
                  <a:cubicBezTo>
                    <a:pt x="17" y="2783"/>
                    <a:pt x="0" y="3947"/>
                    <a:pt x="375" y="4051"/>
                  </a:cubicBezTo>
                  <a:cubicBezTo>
                    <a:pt x="393" y="4056"/>
                    <a:pt x="412" y="4059"/>
                    <a:pt x="431" y="4059"/>
                  </a:cubicBezTo>
                  <a:cubicBezTo>
                    <a:pt x="812" y="4059"/>
                    <a:pt x="1401" y="3090"/>
                    <a:pt x="1782" y="1823"/>
                  </a:cubicBezTo>
                  <a:cubicBezTo>
                    <a:pt x="2180" y="492"/>
                    <a:pt x="1880" y="129"/>
                    <a:pt x="1499" y="25"/>
                  </a:cubicBezTo>
                  <a:cubicBezTo>
                    <a:pt x="1444" y="9"/>
                    <a:pt x="1391" y="1"/>
                    <a:pt x="13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6"/>
            <p:cNvSpPr/>
            <p:nvPr/>
          </p:nvSpPr>
          <p:spPr>
            <a:xfrm>
              <a:off x="3325142" y="4682383"/>
              <a:ext cx="127875" cy="183600"/>
            </a:xfrm>
            <a:custGeom>
              <a:rect b="b" l="l" r="r" t="t"/>
              <a:pathLst>
                <a:path extrusionOk="0" h="7344" w="5115">
                  <a:moveTo>
                    <a:pt x="420" y="1"/>
                  </a:moveTo>
                  <a:cubicBezTo>
                    <a:pt x="413" y="1"/>
                    <a:pt x="406" y="1"/>
                    <a:pt x="399" y="1"/>
                  </a:cubicBezTo>
                  <a:lnTo>
                    <a:pt x="1" y="7332"/>
                  </a:lnTo>
                  <a:lnTo>
                    <a:pt x="3947" y="7343"/>
                  </a:lnTo>
                  <a:cubicBezTo>
                    <a:pt x="5115" y="4740"/>
                    <a:pt x="4965" y="2831"/>
                    <a:pt x="4230" y="2778"/>
                  </a:cubicBezTo>
                  <a:cubicBezTo>
                    <a:pt x="4220" y="2777"/>
                    <a:pt x="4209" y="2777"/>
                    <a:pt x="4199" y="2777"/>
                  </a:cubicBezTo>
                  <a:cubicBezTo>
                    <a:pt x="3485" y="2777"/>
                    <a:pt x="3119" y="4682"/>
                    <a:pt x="3119" y="4682"/>
                  </a:cubicBezTo>
                  <a:cubicBezTo>
                    <a:pt x="3119" y="4682"/>
                    <a:pt x="3547" y="1766"/>
                    <a:pt x="2495" y="1714"/>
                  </a:cubicBezTo>
                  <a:cubicBezTo>
                    <a:pt x="2487" y="1714"/>
                    <a:pt x="2479" y="1714"/>
                    <a:pt x="2471" y="1714"/>
                  </a:cubicBezTo>
                  <a:cubicBezTo>
                    <a:pt x="2015" y="1714"/>
                    <a:pt x="1854" y="2412"/>
                    <a:pt x="1815" y="3182"/>
                  </a:cubicBezTo>
                  <a:lnTo>
                    <a:pt x="1815" y="3182"/>
                  </a:lnTo>
                  <a:cubicBezTo>
                    <a:pt x="1616" y="1608"/>
                    <a:pt x="1132" y="1"/>
                    <a:pt x="4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16"/>
            <p:cNvSpPr/>
            <p:nvPr/>
          </p:nvSpPr>
          <p:spPr>
            <a:xfrm>
              <a:off x="6670525" y="4734350"/>
              <a:ext cx="36625" cy="33925"/>
            </a:xfrm>
            <a:custGeom>
              <a:rect b="b" l="l" r="r" t="t"/>
              <a:pathLst>
                <a:path extrusionOk="0" h="1357" w="1465">
                  <a:moveTo>
                    <a:pt x="734" y="1"/>
                  </a:moveTo>
                  <a:cubicBezTo>
                    <a:pt x="702" y="1"/>
                    <a:pt x="669" y="3"/>
                    <a:pt x="637" y="7"/>
                  </a:cubicBezTo>
                  <a:cubicBezTo>
                    <a:pt x="260" y="64"/>
                    <a:pt x="1" y="406"/>
                    <a:pt x="52" y="777"/>
                  </a:cubicBezTo>
                  <a:cubicBezTo>
                    <a:pt x="105" y="1111"/>
                    <a:pt x="390" y="1357"/>
                    <a:pt x="722" y="1357"/>
                  </a:cubicBezTo>
                  <a:cubicBezTo>
                    <a:pt x="756" y="1357"/>
                    <a:pt x="791" y="1354"/>
                    <a:pt x="827" y="1349"/>
                  </a:cubicBezTo>
                  <a:cubicBezTo>
                    <a:pt x="1203" y="1297"/>
                    <a:pt x="1464" y="950"/>
                    <a:pt x="1406" y="580"/>
                  </a:cubicBezTo>
                  <a:cubicBezTo>
                    <a:pt x="1359" y="242"/>
                    <a:pt x="1066" y="1"/>
                    <a:pt x="73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6"/>
            <p:cNvSpPr/>
            <p:nvPr/>
          </p:nvSpPr>
          <p:spPr>
            <a:xfrm>
              <a:off x="6742550" y="4719325"/>
              <a:ext cx="29825" cy="31250"/>
            </a:xfrm>
            <a:custGeom>
              <a:rect b="b" l="l" r="r" t="t"/>
              <a:pathLst>
                <a:path extrusionOk="0" h="1250" w="1193">
                  <a:moveTo>
                    <a:pt x="577" y="0"/>
                  </a:moveTo>
                  <a:cubicBezTo>
                    <a:pt x="552" y="0"/>
                    <a:pt x="528" y="2"/>
                    <a:pt x="503" y="6"/>
                  </a:cubicBezTo>
                  <a:cubicBezTo>
                    <a:pt x="202" y="46"/>
                    <a:pt x="1" y="359"/>
                    <a:pt x="47" y="706"/>
                  </a:cubicBezTo>
                  <a:cubicBezTo>
                    <a:pt x="94" y="1019"/>
                    <a:pt x="338" y="1250"/>
                    <a:pt x="610" y="1250"/>
                  </a:cubicBezTo>
                  <a:cubicBezTo>
                    <a:pt x="634" y="1250"/>
                    <a:pt x="658" y="1248"/>
                    <a:pt x="682" y="1244"/>
                  </a:cubicBezTo>
                  <a:cubicBezTo>
                    <a:pt x="984" y="1204"/>
                    <a:pt x="1192" y="892"/>
                    <a:pt x="1139" y="545"/>
                  </a:cubicBezTo>
                  <a:cubicBezTo>
                    <a:pt x="1097" y="231"/>
                    <a:pt x="850" y="0"/>
                    <a:pt x="577"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6"/>
            <p:cNvSpPr/>
            <p:nvPr/>
          </p:nvSpPr>
          <p:spPr>
            <a:xfrm>
              <a:off x="6363325" y="4791650"/>
              <a:ext cx="29800" cy="31250"/>
            </a:xfrm>
            <a:custGeom>
              <a:rect b="b" l="l" r="r" t="t"/>
              <a:pathLst>
                <a:path extrusionOk="0" h="1250" w="1192">
                  <a:moveTo>
                    <a:pt x="584" y="1"/>
                  </a:moveTo>
                  <a:cubicBezTo>
                    <a:pt x="559" y="1"/>
                    <a:pt x="534" y="3"/>
                    <a:pt x="509" y="6"/>
                  </a:cubicBezTo>
                  <a:cubicBezTo>
                    <a:pt x="209" y="47"/>
                    <a:pt x="1" y="359"/>
                    <a:pt x="52" y="706"/>
                  </a:cubicBezTo>
                  <a:cubicBezTo>
                    <a:pt x="94" y="1019"/>
                    <a:pt x="341" y="1249"/>
                    <a:pt x="613" y="1249"/>
                  </a:cubicBezTo>
                  <a:cubicBezTo>
                    <a:pt x="638" y="1249"/>
                    <a:pt x="663" y="1248"/>
                    <a:pt x="688" y="1244"/>
                  </a:cubicBezTo>
                  <a:cubicBezTo>
                    <a:pt x="989" y="1203"/>
                    <a:pt x="1192" y="891"/>
                    <a:pt x="1146" y="544"/>
                  </a:cubicBezTo>
                  <a:cubicBezTo>
                    <a:pt x="1098" y="231"/>
                    <a:pt x="856" y="1"/>
                    <a:pt x="58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6"/>
            <p:cNvSpPr/>
            <p:nvPr/>
          </p:nvSpPr>
          <p:spPr>
            <a:xfrm>
              <a:off x="6401050" y="4758375"/>
              <a:ext cx="63525" cy="92250"/>
            </a:xfrm>
            <a:custGeom>
              <a:rect b="b" l="l" r="r" t="t"/>
              <a:pathLst>
                <a:path extrusionOk="0" h="3690" w="2541">
                  <a:moveTo>
                    <a:pt x="644" y="0"/>
                  </a:moveTo>
                  <a:cubicBezTo>
                    <a:pt x="255" y="804"/>
                    <a:pt x="1" y="2136"/>
                    <a:pt x="185" y="2788"/>
                  </a:cubicBezTo>
                  <a:cubicBezTo>
                    <a:pt x="345" y="3333"/>
                    <a:pt x="813" y="3689"/>
                    <a:pt x="1309" y="3689"/>
                  </a:cubicBezTo>
                  <a:cubicBezTo>
                    <a:pt x="1409" y="3689"/>
                    <a:pt x="1509" y="3675"/>
                    <a:pt x="1609" y="3645"/>
                  </a:cubicBezTo>
                  <a:cubicBezTo>
                    <a:pt x="2211" y="3466"/>
                    <a:pt x="2540" y="2788"/>
                    <a:pt x="2350" y="2136"/>
                  </a:cubicBezTo>
                  <a:cubicBezTo>
                    <a:pt x="2164" y="1482"/>
                    <a:pt x="1349" y="810"/>
                    <a:pt x="644"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6"/>
            <p:cNvSpPr/>
            <p:nvPr/>
          </p:nvSpPr>
          <p:spPr>
            <a:xfrm>
              <a:off x="6601975" y="4744075"/>
              <a:ext cx="37175" cy="42500"/>
            </a:xfrm>
            <a:custGeom>
              <a:rect b="b" l="l" r="r" t="t"/>
              <a:pathLst>
                <a:path extrusionOk="0" h="1700" w="1487">
                  <a:moveTo>
                    <a:pt x="696" y="0"/>
                  </a:moveTo>
                  <a:cubicBezTo>
                    <a:pt x="670" y="0"/>
                    <a:pt x="644" y="2"/>
                    <a:pt x="618" y="6"/>
                  </a:cubicBezTo>
                  <a:cubicBezTo>
                    <a:pt x="249" y="57"/>
                    <a:pt x="0" y="479"/>
                    <a:pt x="63" y="949"/>
                  </a:cubicBezTo>
                  <a:cubicBezTo>
                    <a:pt x="127" y="1384"/>
                    <a:pt x="443" y="1700"/>
                    <a:pt x="783" y="1700"/>
                  </a:cubicBezTo>
                  <a:cubicBezTo>
                    <a:pt x="809" y="1700"/>
                    <a:pt x="835" y="1698"/>
                    <a:pt x="861" y="1694"/>
                  </a:cubicBezTo>
                  <a:cubicBezTo>
                    <a:pt x="1237" y="1643"/>
                    <a:pt x="1486" y="1221"/>
                    <a:pt x="1417" y="751"/>
                  </a:cubicBezTo>
                  <a:cubicBezTo>
                    <a:pt x="1358" y="321"/>
                    <a:pt x="1043" y="0"/>
                    <a:pt x="696"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6"/>
            <p:cNvSpPr/>
            <p:nvPr/>
          </p:nvSpPr>
          <p:spPr>
            <a:xfrm>
              <a:off x="6442300" y="4775275"/>
              <a:ext cx="37150" cy="42550"/>
            </a:xfrm>
            <a:custGeom>
              <a:rect b="b" l="l" r="r" t="t"/>
              <a:pathLst>
                <a:path extrusionOk="0" h="1702" w="1486">
                  <a:moveTo>
                    <a:pt x="709" y="1"/>
                  </a:moveTo>
                  <a:cubicBezTo>
                    <a:pt x="681" y="1"/>
                    <a:pt x="653" y="3"/>
                    <a:pt x="625" y="8"/>
                  </a:cubicBezTo>
                  <a:cubicBezTo>
                    <a:pt x="249" y="59"/>
                    <a:pt x="0" y="481"/>
                    <a:pt x="70" y="950"/>
                  </a:cubicBezTo>
                  <a:cubicBezTo>
                    <a:pt x="128" y="1381"/>
                    <a:pt x="443" y="1701"/>
                    <a:pt x="790" y="1701"/>
                  </a:cubicBezTo>
                  <a:cubicBezTo>
                    <a:pt x="816" y="1701"/>
                    <a:pt x="842" y="1700"/>
                    <a:pt x="868" y="1696"/>
                  </a:cubicBezTo>
                  <a:cubicBezTo>
                    <a:pt x="1237" y="1639"/>
                    <a:pt x="1486" y="1217"/>
                    <a:pt x="1424" y="753"/>
                  </a:cubicBezTo>
                  <a:cubicBezTo>
                    <a:pt x="1359" y="321"/>
                    <a:pt x="1047" y="1"/>
                    <a:pt x="709"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6"/>
            <p:cNvSpPr/>
            <p:nvPr/>
          </p:nvSpPr>
          <p:spPr>
            <a:xfrm>
              <a:off x="6582875" y="4691275"/>
              <a:ext cx="45150" cy="103875"/>
            </a:xfrm>
            <a:custGeom>
              <a:rect b="b" l="l" r="r" t="t"/>
              <a:pathLst>
                <a:path extrusionOk="0" h="4155" w="1806">
                  <a:moveTo>
                    <a:pt x="976" y="1"/>
                  </a:moveTo>
                  <a:cubicBezTo>
                    <a:pt x="632" y="1"/>
                    <a:pt x="384" y="297"/>
                    <a:pt x="196" y="1574"/>
                  </a:cubicBezTo>
                  <a:cubicBezTo>
                    <a:pt x="1" y="2951"/>
                    <a:pt x="151" y="4108"/>
                    <a:pt x="538" y="4153"/>
                  </a:cubicBezTo>
                  <a:cubicBezTo>
                    <a:pt x="546" y="4154"/>
                    <a:pt x="554" y="4155"/>
                    <a:pt x="563" y="4155"/>
                  </a:cubicBezTo>
                  <a:cubicBezTo>
                    <a:pt x="946" y="4155"/>
                    <a:pt x="1410" y="3095"/>
                    <a:pt x="1603" y="1742"/>
                  </a:cubicBezTo>
                  <a:cubicBezTo>
                    <a:pt x="1806" y="364"/>
                    <a:pt x="1446" y="52"/>
                    <a:pt x="1059" y="6"/>
                  </a:cubicBezTo>
                  <a:cubicBezTo>
                    <a:pt x="1030" y="3"/>
                    <a:pt x="1003" y="1"/>
                    <a:pt x="97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6"/>
            <p:cNvSpPr/>
            <p:nvPr/>
          </p:nvSpPr>
          <p:spPr>
            <a:xfrm>
              <a:off x="6630875" y="4723250"/>
              <a:ext cx="45150" cy="103875"/>
            </a:xfrm>
            <a:custGeom>
              <a:rect b="b" l="l" r="r" t="t"/>
              <a:pathLst>
                <a:path extrusionOk="0" h="4155" w="1806">
                  <a:moveTo>
                    <a:pt x="975" y="0"/>
                  </a:moveTo>
                  <a:cubicBezTo>
                    <a:pt x="632" y="0"/>
                    <a:pt x="385" y="303"/>
                    <a:pt x="198" y="1579"/>
                  </a:cubicBezTo>
                  <a:cubicBezTo>
                    <a:pt x="1" y="2956"/>
                    <a:pt x="151" y="4107"/>
                    <a:pt x="538" y="4153"/>
                  </a:cubicBezTo>
                  <a:cubicBezTo>
                    <a:pt x="547" y="4154"/>
                    <a:pt x="555" y="4155"/>
                    <a:pt x="563" y="4155"/>
                  </a:cubicBezTo>
                  <a:cubicBezTo>
                    <a:pt x="947" y="4155"/>
                    <a:pt x="1410" y="3095"/>
                    <a:pt x="1603" y="1747"/>
                  </a:cubicBezTo>
                  <a:cubicBezTo>
                    <a:pt x="1806" y="370"/>
                    <a:pt x="1453" y="52"/>
                    <a:pt x="1059" y="6"/>
                  </a:cubicBezTo>
                  <a:cubicBezTo>
                    <a:pt x="1031" y="2"/>
                    <a:pt x="1003" y="0"/>
                    <a:pt x="975"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6"/>
            <p:cNvSpPr/>
            <p:nvPr/>
          </p:nvSpPr>
          <p:spPr>
            <a:xfrm>
              <a:off x="6447050" y="4745600"/>
              <a:ext cx="57750" cy="99600"/>
            </a:xfrm>
            <a:custGeom>
              <a:rect b="b" l="l" r="r" t="t"/>
              <a:pathLst>
                <a:path extrusionOk="0" h="3984" w="2310">
                  <a:moveTo>
                    <a:pt x="724" y="1"/>
                  </a:moveTo>
                  <a:cubicBezTo>
                    <a:pt x="646" y="1"/>
                    <a:pt x="570" y="17"/>
                    <a:pt x="498" y="43"/>
                  </a:cubicBezTo>
                  <a:cubicBezTo>
                    <a:pt x="134" y="182"/>
                    <a:pt x="1" y="522"/>
                    <a:pt x="457" y="1836"/>
                  </a:cubicBezTo>
                  <a:cubicBezTo>
                    <a:pt x="886" y="3067"/>
                    <a:pt x="1498" y="3984"/>
                    <a:pt x="1873" y="3984"/>
                  </a:cubicBezTo>
                  <a:cubicBezTo>
                    <a:pt x="1898" y="3984"/>
                    <a:pt x="1922" y="3980"/>
                    <a:pt x="1944" y="3971"/>
                  </a:cubicBezTo>
                  <a:cubicBezTo>
                    <a:pt x="2310" y="3833"/>
                    <a:pt x="2240" y="2652"/>
                    <a:pt x="1782" y="1339"/>
                  </a:cubicBezTo>
                  <a:cubicBezTo>
                    <a:pt x="1414" y="282"/>
                    <a:pt x="1047" y="1"/>
                    <a:pt x="72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6"/>
            <p:cNvSpPr/>
            <p:nvPr/>
          </p:nvSpPr>
          <p:spPr>
            <a:xfrm>
              <a:off x="6449375" y="4619775"/>
              <a:ext cx="155650" cy="187500"/>
            </a:xfrm>
            <a:custGeom>
              <a:rect b="b" l="l" r="r" t="t"/>
              <a:pathLst>
                <a:path extrusionOk="0" h="7500" w="6226">
                  <a:moveTo>
                    <a:pt x="1120" y="1"/>
                  </a:moveTo>
                  <a:cubicBezTo>
                    <a:pt x="1092" y="1"/>
                    <a:pt x="1064" y="3"/>
                    <a:pt x="1036" y="8"/>
                  </a:cubicBezTo>
                  <a:cubicBezTo>
                    <a:pt x="1" y="210"/>
                    <a:pt x="1563" y="7499"/>
                    <a:pt x="1563" y="7499"/>
                  </a:cubicBezTo>
                  <a:lnTo>
                    <a:pt x="5467" y="6933"/>
                  </a:lnTo>
                  <a:cubicBezTo>
                    <a:pt x="6226" y="4223"/>
                    <a:pt x="5820" y="2373"/>
                    <a:pt x="5104" y="2373"/>
                  </a:cubicBezTo>
                  <a:cubicBezTo>
                    <a:pt x="5094" y="2373"/>
                    <a:pt x="5084" y="2374"/>
                    <a:pt x="5074" y="2374"/>
                  </a:cubicBezTo>
                  <a:cubicBezTo>
                    <a:pt x="4340" y="2431"/>
                    <a:pt x="4252" y="4422"/>
                    <a:pt x="4252" y="4422"/>
                  </a:cubicBezTo>
                  <a:cubicBezTo>
                    <a:pt x="4252" y="4422"/>
                    <a:pt x="4252" y="1579"/>
                    <a:pt x="3259" y="1579"/>
                  </a:cubicBezTo>
                  <a:cubicBezTo>
                    <a:pt x="3241" y="1579"/>
                    <a:pt x="3223" y="1580"/>
                    <a:pt x="3205" y="1582"/>
                  </a:cubicBezTo>
                  <a:cubicBezTo>
                    <a:pt x="2788" y="1621"/>
                    <a:pt x="2691" y="2186"/>
                    <a:pt x="2724" y="2852"/>
                  </a:cubicBezTo>
                  <a:lnTo>
                    <a:pt x="2724" y="2852"/>
                  </a:lnTo>
                  <a:cubicBezTo>
                    <a:pt x="2350" y="1398"/>
                    <a:pt x="1763" y="1"/>
                    <a:pt x="112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6"/>
            <p:cNvSpPr/>
            <p:nvPr/>
          </p:nvSpPr>
          <p:spPr>
            <a:xfrm>
              <a:off x="2975001" y="4722230"/>
              <a:ext cx="4855847" cy="516350"/>
            </a:xfrm>
            <a:custGeom>
              <a:rect b="b" l="l" r="r" t="t"/>
              <a:pathLst>
                <a:path extrusionOk="0" h="20654" w="190762">
                  <a:moveTo>
                    <a:pt x="158353" y="1"/>
                  </a:moveTo>
                  <a:cubicBezTo>
                    <a:pt x="157346" y="1"/>
                    <a:pt x="156310" y="34"/>
                    <a:pt x="155245" y="104"/>
                  </a:cubicBezTo>
                  <a:cubicBezTo>
                    <a:pt x="127706" y="1898"/>
                    <a:pt x="106555" y="14672"/>
                    <a:pt x="78420" y="14672"/>
                  </a:cubicBezTo>
                  <a:cubicBezTo>
                    <a:pt x="54133" y="14672"/>
                    <a:pt x="30825" y="4681"/>
                    <a:pt x="15824" y="4681"/>
                  </a:cubicBezTo>
                  <a:cubicBezTo>
                    <a:pt x="15535" y="4681"/>
                    <a:pt x="15249" y="4685"/>
                    <a:pt x="14967" y="4693"/>
                  </a:cubicBezTo>
                  <a:cubicBezTo>
                    <a:pt x="0" y="5091"/>
                    <a:pt x="18953" y="19659"/>
                    <a:pt x="18953" y="19659"/>
                  </a:cubicBezTo>
                  <a:lnTo>
                    <a:pt x="190761" y="20653"/>
                  </a:lnTo>
                  <a:cubicBezTo>
                    <a:pt x="190761" y="20653"/>
                    <a:pt x="183383" y="1"/>
                    <a:pt x="158353"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16"/>
            <p:cNvSpPr/>
            <p:nvPr/>
          </p:nvSpPr>
          <p:spPr>
            <a:xfrm>
              <a:off x="6864600" y="4722225"/>
              <a:ext cx="966350" cy="516350"/>
            </a:xfrm>
            <a:custGeom>
              <a:rect b="b" l="l" r="r" t="t"/>
              <a:pathLst>
                <a:path extrusionOk="0" h="20654" w="38654">
                  <a:moveTo>
                    <a:pt x="6245" y="1"/>
                  </a:moveTo>
                  <a:cubicBezTo>
                    <a:pt x="5238" y="1"/>
                    <a:pt x="4202" y="34"/>
                    <a:pt x="3137" y="104"/>
                  </a:cubicBezTo>
                  <a:cubicBezTo>
                    <a:pt x="2083" y="173"/>
                    <a:pt x="1036" y="261"/>
                    <a:pt x="1" y="359"/>
                  </a:cubicBezTo>
                  <a:cubicBezTo>
                    <a:pt x="1274" y="6503"/>
                    <a:pt x="6844" y="13526"/>
                    <a:pt x="15113" y="18543"/>
                  </a:cubicBezTo>
                  <a:cubicBezTo>
                    <a:pt x="16333" y="19283"/>
                    <a:pt x="17559" y="19948"/>
                    <a:pt x="18792" y="20538"/>
                  </a:cubicBezTo>
                  <a:lnTo>
                    <a:pt x="38653" y="20653"/>
                  </a:lnTo>
                  <a:cubicBezTo>
                    <a:pt x="38653" y="20653"/>
                    <a:pt x="31275" y="1"/>
                    <a:pt x="6245"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6"/>
            <p:cNvSpPr/>
            <p:nvPr/>
          </p:nvSpPr>
          <p:spPr>
            <a:xfrm>
              <a:off x="7090675" y="4666375"/>
              <a:ext cx="43425" cy="9000"/>
            </a:xfrm>
            <a:custGeom>
              <a:rect b="b" l="l" r="r" t="t"/>
              <a:pathLst>
                <a:path extrusionOk="0" h="360" w="1737">
                  <a:moveTo>
                    <a:pt x="1" y="1"/>
                  </a:moveTo>
                  <a:lnTo>
                    <a:pt x="1" y="36"/>
                  </a:lnTo>
                  <a:cubicBezTo>
                    <a:pt x="81" y="88"/>
                    <a:pt x="92" y="244"/>
                    <a:pt x="1" y="290"/>
                  </a:cubicBezTo>
                  <a:lnTo>
                    <a:pt x="1" y="313"/>
                  </a:lnTo>
                  <a:cubicBezTo>
                    <a:pt x="1" y="313"/>
                    <a:pt x="231" y="359"/>
                    <a:pt x="452" y="359"/>
                  </a:cubicBezTo>
                  <a:cubicBezTo>
                    <a:pt x="945" y="349"/>
                    <a:pt x="918" y="184"/>
                    <a:pt x="1489" y="184"/>
                  </a:cubicBezTo>
                  <a:cubicBezTo>
                    <a:pt x="1561" y="184"/>
                    <a:pt x="1643" y="187"/>
                    <a:pt x="1736" y="193"/>
                  </a:cubicBezTo>
                  <a:cubicBezTo>
                    <a:pt x="1449" y="47"/>
                    <a:pt x="1188" y="11"/>
                    <a:pt x="973" y="11"/>
                  </a:cubicBezTo>
                  <a:cubicBezTo>
                    <a:pt x="759" y="11"/>
                    <a:pt x="591" y="47"/>
                    <a:pt x="487" y="47"/>
                  </a:cubicBezTo>
                  <a:cubicBezTo>
                    <a:pt x="260" y="41"/>
                    <a:pt x="1" y="1"/>
                    <a:pt x="1" y="1"/>
                  </a:cubicBez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6"/>
            <p:cNvSpPr/>
            <p:nvPr/>
          </p:nvSpPr>
          <p:spPr>
            <a:xfrm>
              <a:off x="7089675" y="4666100"/>
              <a:ext cx="1175" cy="67000"/>
            </a:xfrm>
            <a:custGeom>
              <a:rect b="b" l="l" r="r" t="t"/>
              <a:pathLst>
                <a:path extrusionOk="0" h="2680" w="47">
                  <a:moveTo>
                    <a:pt x="1" y="1"/>
                  </a:moveTo>
                  <a:lnTo>
                    <a:pt x="1" y="2679"/>
                  </a:lnTo>
                  <a:lnTo>
                    <a:pt x="46" y="2679"/>
                  </a:lnTo>
                  <a:lnTo>
                    <a:pt x="46"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6"/>
            <p:cNvSpPr/>
            <p:nvPr/>
          </p:nvSpPr>
          <p:spPr>
            <a:xfrm>
              <a:off x="7089675" y="4676925"/>
              <a:ext cx="1175" cy="46625"/>
            </a:xfrm>
            <a:custGeom>
              <a:rect b="b" l="l" r="r" t="t"/>
              <a:pathLst>
                <a:path extrusionOk="0" h="1865" w="47">
                  <a:moveTo>
                    <a:pt x="1" y="1"/>
                  </a:moveTo>
                  <a:lnTo>
                    <a:pt x="1" y="1864"/>
                  </a:lnTo>
                  <a:cubicBezTo>
                    <a:pt x="17" y="1853"/>
                    <a:pt x="28" y="1841"/>
                    <a:pt x="46" y="1830"/>
                  </a:cubicBezTo>
                  <a:lnTo>
                    <a:pt x="46" y="30"/>
                  </a:lnTo>
                  <a:cubicBezTo>
                    <a:pt x="28" y="19"/>
                    <a:pt x="17" y="13"/>
                    <a:pt x="1" y="1"/>
                  </a:cubicBez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6"/>
            <p:cNvSpPr/>
            <p:nvPr/>
          </p:nvSpPr>
          <p:spPr>
            <a:xfrm>
              <a:off x="7089225" y="4665975"/>
              <a:ext cx="2050" cy="425"/>
            </a:xfrm>
            <a:custGeom>
              <a:rect b="b" l="l" r="r" t="t"/>
              <a:pathLst>
                <a:path extrusionOk="0" h="17" w="82">
                  <a:moveTo>
                    <a:pt x="41" y="0"/>
                  </a:moveTo>
                  <a:cubicBezTo>
                    <a:pt x="19" y="0"/>
                    <a:pt x="1" y="6"/>
                    <a:pt x="1" y="6"/>
                  </a:cubicBezTo>
                  <a:cubicBezTo>
                    <a:pt x="1" y="11"/>
                    <a:pt x="19" y="17"/>
                    <a:pt x="41" y="17"/>
                  </a:cubicBezTo>
                  <a:cubicBezTo>
                    <a:pt x="64" y="17"/>
                    <a:pt x="81" y="11"/>
                    <a:pt x="81" y="6"/>
                  </a:cubicBezTo>
                  <a:cubicBezTo>
                    <a:pt x="81" y="6"/>
                    <a:pt x="64" y="0"/>
                    <a:pt x="41" y="0"/>
                  </a:cubicBez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6"/>
            <p:cNvSpPr/>
            <p:nvPr/>
          </p:nvSpPr>
          <p:spPr>
            <a:xfrm>
              <a:off x="6582872" y="4722251"/>
              <a:ext cx="725637" cy="54100"/>
            </a:xfrm>
            <a:custGeom>
              <a:rect b="b" l="l" r="r" t="t"/>
              <a:pathLst>
                <a:path extrusionOk="0" h="2164" w="28384">
                  <a:moveTo>
                    <a:pt x="16865" y="0"/>
                  </a:moveTo>
                  <a:cubicBezTo>
                    <a:pt x="15860" y="0"/>
                    <a:pt x="14827" y="33"/>
                    <a:pt x="13764" y="103"/>
                  </a:cubicBezTo>
                  <a:cubicBezTo>
                    <a:pt x="9009" y="410"/>
                    <a:pt x="4443" y="1047"/>
                    <a:pt x="0" y="1891"/>
                  </a:cubicBezTo>
                  <a:cubicBezTo>
                    <a:pt x="3541" y="2065"/>
                    <a:pt x="7765" y="2163"/>
                    <a:pt x="12299" y="2163"/>
                  </a:cubicBezTo>
                  <a:cubicBezTo>
                    <a:pt x="18595" y="2163"/>
                    <a:pt x="24288" y="1972"/>
                    <a:pt x="28384" y="1659"/>
                  </a:cubicBezTo>
                  <a:cubicBezTo>
                    <a:pt x="25041" y="626"/>
                    <a:pt x="21221" y="0"/>
                    <a:pt x="16865" y="0"/>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6"/>
            <p:cNvSpPr/>
            <p:nvPr/>
          </p:nvSpPr>
          <p:spPr>
            <a:xfrm>
              <a:off x="6805011" y="4722251"/>
              <a:ext cx="503503" cy="54100"/>
            </a:xfrm>
            <a:custGeom>
              <a:rect b="b" l="l" r="r" t="t"/>
              <a:pathLst>
                <a:path extrusionOk="0" h="2164" w="19695">
                  <a:moveTo>
                    <a:pt x="8176" y="0"/>
                  </a:moveTo>
                  <a:cubicBezTo>
                    <a:pt x="7171" y="0"/>
                    <a:pt x="6138" y="33"/>
                    <a:pt x="5075" y="103"/>
                  </a:cubicBezTo>
                  <a:cubicBezTo>
                    <a:pt x="3356" y="214"/>
                    <a:pt x="1673" y="369"/>
                    <a:pt x="0" y="561"/>
                  </a:cubicBezTo>
                  <a:cubicBezTo>
                    <a:pt x="336" y="1168"/>
                    <a:pt x="1361" y="1718"/>
                    <a:pt x="2876" y="2163"/>
                  </a:cubicBezTo>
                  <a:lnTo>
                    <a:pt x="3610" y="2163"/>
                  </a:lnTo>
                  <a:cubicBezTo>
                    <a:pt x="9906" y="2163"/>
                    <a:pt x="15599" y="1972"/>
                    <a:pt x="19695" y="1659"/>
                  </a:cubicBezTo>
                  <a:cubicBezTo>
                    <a:pt x="16352" y="626"/>
                    <a:pt x="12532" y="0"/>
                    <a:pt x="8176" y="0"/>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6"/>
            <p:cNvSpPr/>
            <p:nvPr/>
          </p:nvSpPr>
          <p:spPr>
            <a:xfrm>
              <a:off x="2975096" y="4839278"/>
              <a:ext cx="4855847" cy="399300"/>
            </a:xfrm>
            <a:custGeom>
              <a:rect b="b" l="l" r="r" t="t"/>
              <a:pathLst>
                <a:path extrusionOk="0" h="15972" w="190762">
                  <a:moveTo>
                    <a:pt x="15815" y="0"/>
                  </a:moveTo>
                  <a:cubicBezTo>
                    <a:pt x="15529" y="0"/>
                    <a:pt x="15246" y="4"/>
                    <a:pt x="14967" y="11"/>
                  </a:cubicBezTo>
                  <a:cubicBezTo>
                    <a:pt x="0" y="409"/>
                    <a:pt x="18953" y="14977"/>
                    <a:pt x="18953" y="14977"/>
                  </a:cubicBezTo>
                  <a:lnTo>
                    <a:pt x="190761" y="15971"/>
                  </a:lnTo>
                  <a:cubicBezTo>
                    <a:pt x="190761" y="15971"/>
                    <a:pt x="190228" y="14486"/>
                    <a:pt x="188967" y="12310"/>
                  </a:cubicBezTo>
                  <a:cubicBezTo>
                    <a:pt x="181227" y="14236"/>
                    <a:pt x="171582" y="15376"/>
                    <a:pt x="161128" y="15376"/>
                  </a:cubicBezTo>
                  <a:cubicBezTo>
                    <a:pt x="139208" y="15376"/>
                    <a:pt x="120851" y="10360"/>
                    <a:pt x="116118" y="3637"/>
                  </a:cubicBezTo>
                  <a:cubicBezTo>
                    <a:pt x="111473" y="4927"/>
                    <a:pt x="106809" y="6177"/>
                    <a:pt x="102037" y="7218"/>
                  </a:cubicBezTo>
                  <a:cubicBezTo>
                    <a:pt x="93848" y="11474"/>
                    <a:pt x="80757" y="14187"/>
                    <a:pt x="65929" y="14187"/>
                  </a:cubicBezTo>
                  <a:cubicBezTo>
                    <a:pt x="65315" y="14187"/>
                    <a:pt x="64698" y="14183"/>
                    <a:pt x="64079" y="14173"/>
                  </a:cubicBezTo>
                  <a:cubicBezTo>
                    <a:pt x="42557" y="13854"/>
                    <a:pt x="24531" y="7925"/>
                    <a:pt x="19300" y="155"/>
                  </a:cubicBezTo>
                  <a:cubicBezTo>
                    <a:pt x="18094" y="53"/>
                    <a:pt x="16931" y="0"/>
                    <a:pt x="158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6"/>
            <p:cNvSpPr/>
            <p:nvPr/>
          </p:nvSpPr>
          <p:spPr>
            <a:xfrm>
              <a:off x="7311375" y="4889025"/>
              <a:ext cx="414850" cy="256850"/>
            </a:xfrm>
            <a:custGeom>
              <a:rect b="b" l="l" r="r" t="t"/>
              <a:pathLst>
                <a:path extrusionOk="0" h="10274" w="16594">
                  <a:moveTo>
                    <a:pt x="12824" y="0"/>
                  </a:moveTo>
                  <a:cubicBezTo>
                    <a:pt x="12108" y="0"/>
                    <a:pt x="11801" y="2534"/>
                    <a:pt x="11669" y="4584"/>
                  </a:cubicBezTo>
                  <a:lnTo>
                    <a:pt x="11669" y="4584"/>
                  </a:lnTo>
                  <a:cubicBezTo>
                    <a:pt x="11623" y="4022"/>
                    <a:pt x="11505" y="3551"/>
                    <a:pt x="11253" y="3407"/>
                  </a:cubicBezTo>
                  <a:cubicBezTo>
                    <a:pt x="11216" y="3385"/>
                    <a:pt x="11178" y="3375"/>
                    <a:pt x="11140" y="3375"/>
                  </a:cubicBezTo>
                  <a:cubicBezTo>
                    <a:pt x="10431" y="3375"/>
                    <a:pt x="9685" y="6942"/>
                    <a:pt x="9685" y="6942"/>
                  </a:cubicBezTo>
                  <a:cubicBezTo>
                    <a:pt x="9685" y="6942"/>
                    <a:pt x="10091" y="2168"/>
                    <a:pt x="9419" y="1740"/>
                  </a:cubicBezTo>
                  <a:cubicBezTo>
                    <a:pt x="9391" y="1723"/>
                    <a:pt x="9363" y="1715"/>
                    <a:pt x="9334" y="1715"/>
                  </a:cubicBezTo>
                  <a:cubicBezTo>
                    <a:pt x="8665" y="1715"/>
                    <a:pt x="7661" y="6200"/>
                    <a:pt x="7661" y="6200"/>
                  </a:cubicBezTo>
                  <a:cubicBezTo>
                    <a:pt x="7661" y="6200"/>
                    <a:pt x="8072" y="1295"/>
                    <a:pt x="7100" y="988"/>
                  </a:cubicBezTo>
                  <a:cubicBezTo>
                    <a:pt x="7077" y="981"/>
                    <a:pt x="7055" y="977"/>
                    <a:pt x="7032" y="977"/>
                  </a:cubicBezTo>
                  <a:cubicBezTo>
                    <a:pt x="6281" y="977"/>
                    <a:pt x="6045" y="4968"/>
                    <a:pt x="5984" y="6421"/>
                  </a:cubicBezTo>
                  <a:lnTo>
                    <a:pt x="5984" y="6421"/>
                  </a:lnTo>
                  <a:cubicBezTo>
                    <a:pt x="6007" y="5367"/>
                    <a:pt x="5976" y="3081"/>
                    <a:pt x="5277" y="3054"/>
                  </a:cubicBezTo>
                  <a:cubicBezTo>
                    <a:pt x="5273" y="3054"/>
                    <a:pt x="5269" y="3054"/>
                    <a:pt x="5264" y="3054"/>
                  </a:cubicBezTo>
                  <a:cubicBezTo>
                    <a:pt x="4365" y="3054"/>
                    <a:pt x="4531" y="6750"/>
                    <a:pt x="4531" y="6750"/>
                  </a:cubicBezTo>
                  <a:cubicBezTo>
                    <a:pt x="4531" y="6750"/>
                    <a:pt x="4120" y="1543"/>
                    <a:pt x="3067" y="1242"/>
                  </a:cubicBezTo>
                  <a:cubicBezTo>
                    <a:pt x="3039" y="1234"/>
                    <a:pt x="3013" y="1230"/>
                    <a:pt x="2989" y="1230"/>
                  </a:cubicBezTo>
                  <a:cubicBezTo>
                    <a:pt x="2058" y="1230"/>
                    <a:pt x="2865" y="6692"/>
                    <a:pt x="2865" y="6692"/>
                  </a:cubicBezTo>
                  <a:cubicBezTo>
                    <a:pt x="2865" y="6692"/>
                    <a:pt x="1920" y="3518"/>
                    <a:pt x="1349" y="3518"/>
                  </a:cubicBezTo>
                  <a:cubicBezTo>
                    <a:pt x="1308" y="3518"/>
                    <a:pt x="1270" y="3534"/>
                    <a:pt x="1234" y="3568"/>
                  </a:cubicBezTo>
                  <a:cubicBezTo>
                    <a:pt x="1" y="4720"/>
                    <a:pt x="1829" y="7983"/>
                    <a:pt x="2581" y="10274"/>
                  </a:cubicBezTo>
                  <a:lnTo>
                    <a:pt x="15736" y="9434"/>
                  </a:lnTo>
                  <a:cubicBezTo>
                    <a:pt x="15736" y="9434"/>
                    <a:pt x="16593" y="4673"/>
                    <a:pt x="16073" y="4384"/>
                  </a:cubicBezTo>
                  <a:cubicBezTo>
                    <a:pt x="16045" y="4369"/>
                    <a:pt x="16015" y="4362"/>
                    <a:pt x="15985" y="4362"/>
                  </a:cubicBezTo>
                  <a:cubicBezTo>
                    <a:pt x="15455" y="4362"/>
                    <a:pt x="14626" y="6595"/>
                    <a:pt x="14626" y="6595"/>
                  </a:cubicBezTo>
                  <a:cubicBezTo>
                    <a:pt x="14626" y="6595"/>
                    <a:pt x="15135" y="3151"/>
                    <a:pt x="14615" y="2868"/>
                  </a:cubicBezTo>
                  <a:cubicBezTo>
                    <a:pt x="14598" y="2859"/>
                    <a:pt x="14581" y="2854"/>
                    <a:pt x="14564" y="2854"/>
                  </a:cubicBezTo>
                  <a:cubicBezTo>
                    <a:pt x="14041" y="2854"/>
                    <a:pt x="13250" y="6942"/>
                    <a:pt x="13250" y="6942"/>
                  </a:cubicBezTo>
                  <a:cubicBezTo>
                    <a:pt x="13250" y="6942"/>
                    <a:pt x="14181" y="323"/>
                    <a:pt x="12903" y="10"/>
                  </a:cubicBezTo>
                  <a:cubicBezTo>
                    <a:pt x="12876" y="4"/>
                    <a:pt x="12850" y="0"/>
                    <a:pt x="12824"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6"/>
            <p:cNvSpPr/>
            <p:nvPr/>
          </p:nvSpPr>
          <p:spPr>
            <a:xfrm>
              <a:off x="3594000" y="5117225"/>
              <a:ext cx="4260225" cy="249350"/>
            </a:xfrm>
            <a:custGeom>
              <a:rect b="b" l="l" r="r" t="t"/>
              <a:pathLst>
                <a:path extrusionOk="0" h="9974" w="170409">
                  <a:moveTo>
                    <a:pt x="0" y="0"/>
                  </a:moveTo>
                  <a:lnTo>
                    <a:pt x="0" y="9974"/>
                  </a:lnTo>
                  <a:lnTo>
                    <a:pt x="170409" y="9974"/>
                  </a:lnTo>
                  <a:lnTo>
                    <a:pt x="170409"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6"/>
            <p:cNvSpPr/>
            <p:nvPr/>
          </p:nvSpPr>
          <p:spPr>
            <a:xfrm>
              <a:off x="3594000" y="5117225"/>
              <a:ext cx="4260225" cy="249350"/>
            </a:xfrm>
            <a:custGeom>
              <a:rect b="b" l="l" r="r" t="t"/>
              <a:pathLst>
                <a:path extrusionOk="0" h="9974" w="170409">
                  <a:moveTo>
                    <a:pt x="0" y="0"/>
                  </a:moveTo>
                  <a:lnTo>
                    <a:pt x="0" y="9974"/>
                  </a:lnTo>
                  <a:lnTo>
                    <a:pt x="170409" y="9974"/>
                  </a:lnTo>
                  <a:lnTo>
                    <a:pt x="170177" y="1261"/>
                  </a:lnTo>
                  <a:lnTo>
                    <a:pt x="0"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6"/>
            <p:cNvSpPr/>
            <p:nvPr/>
          </p:nvSpPr>
          <p:spPr>
            <a:xfrm>
              <a:off x="3492325" y="5165375"/>
              <a:ext cx="4263975" cy="309550"/>
            </a:xfrm>
            <a:custGeom>
              <a:rect b="b" l="l" r="r" t="t"/>
              <a:pathLst>
                <a:path extrusionOk="0" h="12382" w="170559">
                  <a:moveTo>
                    <a:pt x="198" y="0"/>
                  </a:moveTo>
                  <a:lnTo>
                    <a:pt x="0" y="8510"/>
                  </a:lnTo>
                  <a:lnTo>
                    <a:pt x="170367" y="12381"/>
                  </a:lnTo>
                  <a:lnTo>
                    <a:pt x="170559" y="3864"/>
                  </a:lnTo>
                  <a:lnTo>
                    <a:pt x="198"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6"/>
            <p:cNvSpPr/>
            <p:nvPr/>
          </p:nvSpPr>
          <p:spPr>
            <a:xfrm>
              <a:off x="3322588" y="5119675"/>
              <a:ext cx="243875" cy="175325"/>
            </a:xfrm>
            <a:custGeom>
              <a:rect b="b" l="l" r="r" t="t"/>
              <a:pathLst>
                <a:path extrusionOk="0" h="7013" w="9755">
                  <a:moveTo>
                    <a:pt x="3650" y="1"/>
                  </a:moveTo>
                  <a:cubicBezTo>
                    <a:pt x="3650" y="2"/>
                    <a:pt x="2552" y="4172"/>
                    <a:pt x="3223" y="5745"/>
                  </a:cubicBezTo>
                  <a:cubicBezTo>
                    <a:pt x="3223" y="5745"/>
                    <a:pt x="1511" y="3477"/>
                    <a:pt x="1372" y="1366"/>
                  </a:cubicBezTo>
                  <a:lnTo>
                    <a:pt x="1372" y="1366"/>
                  </a:lnTo>
                  <a:cubicBezTo>
                    <a:pt x="1372" y="1366"/>
                    <a:pt x="921" y="4004"/>
                    <a:pt x="2037" y="6046"/>
                  </a:cubicBezTo>
                  <a:cubicBezTo>
                    <a:pt x="2037" y="6046"/>
                    <a:pt x="325" y="4148"/>
                    <a:pt x="18" y="1961"/>
                  </a:cubicBezTo>
                  <a:lnTo>
                    <a:pt x="18" y="1961"/>
                  </a:lnTo>
                  <a:cubicBezTo>
                    <a:pt x="18" y="1962"/>
                    <a:pt x="0" y="4577"/>
                    <a:pt x="1632" y="7013"/>
                  </a:cubicBezTo>
                  <a:lnTo>
                    <a:pt x="7915" y="6839"/>
                  </a:lnTo>
                  <a:cubicBezTo>
                    <a:pt x="8048" y="5653"/>
                    <a:pt x="7602" y="4548"/>
                    <a:pt x="9754" y="1285"/>
                  </a:cubicBezTo>
                  <a:lnTo>
                    <a:pt x="9754" y="1285"/>
                  </a:lnTo>
                  <a:cubicBezTo>
                    <a:pt x="9754" y="1286"/>
                    <a:pt x="6851" y="4508"/>
                    <a:pt x="6387" y="5491"/>
                  </a:cubicBezTo>
                  <a:cubicBezTo>
                    <a:pt x="6387" y="5491"/>
                    <a:pt x="5792" y="2783"/>
                    <a:pt x="6763" y="278"/>
                  </a:cubicBezTo>
                  <a:lnTo>
                    <a:pt x="6763" y="278"/>
                  </a:lnTo>
                  <a:cubicBezTo>
                    <a:pt x="6763" y="279"/>
                    <a:pt x="4536" y="4391"/>
                    <a:pt x="4715" y="5693"/>
                  </a:cubicBezTo>
                  <a:cubicBezTo>
                    <a:pt x="4715" y="5693"/>
                    <a:pt x="2956" y="3072"/>
                    <a:pt x="365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6"/>
            <p:cNvSpPr/>
            <p:nvPr/>
          </p:nvSpPr>
          <p:spPr>
            <a:xfrm>
              <a:off x="3443513" y="5017825"/>
              <a:ext cx="257600" cy="321300"/>
            </a:xfrm>
            <a:custGeom>
              <a:rect b="b" l="l" r="r" t="t"/>
              <a:pathLst>
                <a:path extrusionOk="0" h="12852" w="10304">
                  <a:moveTo>
                    <a:pt x="5600" y="1"/>
                  </a:moveTo>
                  <a:lnTo>
                    <a:pt x="5600" y="1"/>
                  </a:lnTo>
                  <a:cubicBezTo>
                    <a:pt x="5600" y="3"/>
                    <a:pt x="3483" y="6487"/>
                    <a:pt x="3795" y="9872"/>
                  </a:cubicBezTo>
                  <a:cubicBezTo>
                    <a:pt x="3795" y="9872"/>
                    <a:pt x="2471" y="4902"/>
                    <a:pt x="3014" y="1205"/>
                  </a:cubicBezTo>
                  <a:lnTo>
                    <a:pt x="3014" y="1205"/>
                  </a:lnTo>
                  <a:cubicBezTo>
                    <a:pt x="3013" y="1205"/>
                    <a:pt x="1528" y="5781"/>
                    <a:pt x="2158" y="10449"/>
                  </a:cubicBezTo>
                  <a:cubicBezTo>
                    <a:pt x="2158" y="10449"/>
                    <a:pt x="666" y="5931"/>
                    <a:pt x="1227" y="1691"/>
                  </a:cubicBezTo>
                  <a:lnTo>
                    <a:pt x="1227" y="1691"/>
                  </a:lnTo>
                  <a:cubicBezTo>
                    <a:pt x="1226" y="1692"/>
                    <a:pt x="1" y="6777"/>
                    <a:pt x="1146" y="12851"/>
                  </a:cubicBezTo>
                  <a:lnTo>
                    <a:pt x="8637" y="12457"/>
                  </a:lnTo>
                  <a:cubicBezTo>
                    <a:pt x="8840" y="10102"/>
                    <a:pt x="8527" y="8043"/>
                    <a:pt x="10303" y="3455"/>
                  </a:cubicBezTo>
                  <a:lnTo>
                    <a:pt x="10303" y="3455"/>
                  </a:lnTo>
                  <a:cubicBezTo>
                    <a:pt x="10303" y="3456"/>
                    <a:pt x="7857" y="7858"/>
                    <a:pt x="7307" y="9645"/>
                  </a:cubicBezTo>
                  <a:cubicBezTo>
                    <a:pt x="7307" y="9645"/>
                    <a:pt x="7099" y="4740"/>
                    <a:pt x="8158" y="1367"/>
                  </a:cubicBezTo>
                  <a:lnTo>
                    <a:pt x="8158" y="1367"/>
                  </a:lnTo>
                  <a:cubicBezTo>
                    <a:pt x="8158" y="1368"/>
                    <a:pt x="5624" y="7285"/>
                    <a:pt x="5537" y="9894"/>
                  </a:cubicBezTo>
                  <a:lnTo>
                    <a:pt x="5537" y="9894"/>
                  </a:lnTo>
                  <a:cubicBezTo>
                    <a:pt x="5537" y="9894"/>
                    <a:pt x="4247" y="4537"/>
                    <a:pt x="560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6"/>
            <p:cNvSpPr/>
            <p:nvPr/>
          </p:nvSpPr>
          <p:spPr>
            <a:xfrm>
              <a:off x="3600138" y="5050250"/>
              <a:ext cx="268900" cy="309700"/>
            </a:xfrm>
            <a:custGeom>
              <a:rect b="b" l="l" r="r" t="t"/>
              <a:pathLst>
                <a:path extrusionOk="0" h="12388" w="10756">
                  <a:moveTo>
                    <a:pt x="5114" y="1"/>
                  </a:moveTo>
                  <a:lnTo>
                    <a:pt x="5114" y="1"/>
                  </a:lnTo>
                  <a:cubicBezTo>
                    <a:pt x="6208" y="3940"/>
                    <a:pt x="4403" y="8395"/>
                    <a:pt x="4403" y="8395"/>
                  </a:cubicBezTo>
                  <a:cubicBezTo>
                    <a:pt x="4524" y="6012"/>
                    <a:pt x="2402" y="563"/>
                    <a:pt x="2401" y="562"/>
                  </a:cubicBezTo>
                  <a:lnTo>
                    <a:pt x="2401" y="562"/>
                  </a:lnTo>
                  <a:cubicBezTo>
                    <a:pt x="3177" y="3501"/>
                    <a:pt x="2471" y="7742"/>
                    <a:pt x="2471" y="7742"/>
                  </a:cubicBezTo>
                  <a:cubicBezTo>
                    <a:pt x="2060" y="6012"/>
                    <a:pt x="1" y="1783"/>
                    <a:pt x="0" y="1782"/>
                  </a:cubicBezTo>
                  <a:lnTo>
                    <a:pt x="0" y="1782"/>
                  </a:lnTo>
                  <a:cubicBezTo>
                    <a:pt x="1320" y="6023"/>
                    <a:pt x="741" y="7798"/>
                    <a:pt x="678" y="10062"/>
                  </a:cubicBezTo>
                  <a:lnTo>
                    <a:pt x="9245" y="12387"/>
                  </a:lnTo>
                  <a:cubicBezTo>
                    <a:pt x="10756" y="6851"/>
                    <a:pt x="9558" y="2223"/>
                    <a:pt x="9557" y="2222"/>
                  </a:cubicBezTo>
                  <a:lnTo>
                    <a:pt x="9557" y="2222"/>
                  </a:lnTo>
                  <a:cubicBezTo>
                    <a:pt x="10038" y="5942"/>
                    <a:pt x="8181" y="9749"/>
                    <a:pt x="8181" y="9749"/>
                  </a:cubicBezTo>
                  <a:cubicBezTo>
                    <a:pt x="9095" y="5612"/>
                    <a:pt x="7701" y="1459"/>
                    <a:pt x="7701" y="1459"/>
                  </a:cubicBezTo>
                  <a:lnTo>
                    <a:pt x="7701" y="1459"/>
                  </a:lnTo>
                  <a:cubicBezTo>
                    <a:pt x="8100" y="4640"/>
                    <a:pt x="6353" y="8800"/>
                    <a:pt x="6353" y="8800"/>
                  </a:cubicBezTo>
                  <a:cubicBezTo>
                    <a:pt x="6919" y="5793"/>
                    <a:pt x="5115" y="2"/>
                    <a:pt x="511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6"/>
            <p:cNvSpPr/>
            <p:nvPr/>
          </p:nvSpPr>
          <p:spPr>
            <a:xfrm>
              <a:off x="3999038" y="5092775"/>
              <a:ext cx="287425" cy="373175"/>
            </a:xfrm>
            <a:custGeom>
              <a:rect b="b" l="l" r="r" t="t"/>
              <a:pathLst>
                <a:path extrusionOk="0" h="14927" w="11497">
                  <a:moveTo>
                    <a:pt x="6434" y="1"/>
                  </a:moveTo>
                  <a:cubicBezTo>
                    <a:pt x="6249" y="4438"/>
                    <a:pt x="3085" y="8620"/>
                    <a:pt x="3085" y="8620"/>
                  </a:cubicBezTo>
                  <a:cubicBezTo>
                    <a:pt x="3900" y="6335"/>
                    <a:pt x="3646" y="771"/>
                    <a:pt x="3646" y="770"/>
                  </a:cubicBezTo>
                  <a:lnTo>
                    <a:pt x="3646" y="770"/>
                  </a:lnTo>
                  <a:cubicBezTo>
                    <a:pt x="3454" y="3675"/>
                    <a:pt x="1748" y="7521"/>
                    <a:pt x="1748" y="7521"/>
                  </a:cubicBezTo>
                  <a:cubicBezTo>
                    <a:pt x="1898" y="5896"/>
                    <a:pt x="1499" y="1956"/>
                    <a:pt x="1499" y="1956"/>
                  </a:cubicBezTo>
                  <a:cubicBezTo>
                    <a:pt x="1371" y="5792"/>
                    <a:pt x="562" y="7203"/>
                    <a:pt x="1" y="9042"/>
                  </a:cubicBezTo>
                  <a:lnTo>
                    <a:pt x="6637" y="14927"/>
                  </a:lnTo>
                  <a:cubicBezTo>
                    <a:pt x="11195" y="9159"/>
                    <a:pt x="11496" y="2627"/>
                    <a:pt x="11496" y="2626"/>
                  </a:cubicBezTo>
                  <a:lnTo>
                    <a:pt x="11496" y="2626"/>
                  </a:lnTo>
                  <a:cubicBezTo>
                    <a:pt x="10472" y="7683"/>
                    <a:pt x="6375" y="11432"/>
                    <a:pt x="6375" y="11432"/>
                  </a:cubicBezTo>
                  <a:cubicBezTo>
                    <a:pt x="9211" y="6978"/>
                    <a:pt x="9048" y="1598"/>
                    <a:pt x="9048" y="1597"/>
                  </a:cubicBezTo>
                  <a:lnTo>
                    <a:pt x="9048" y="1597"/>
                  </a:lnTo>
                  <a:cubicBezTo>
                    <a:pt x="8262" y="5549"/>
                    <a:pt x="4744" y="9656"/>
                    <a:pt x="4744" y="9656"/>
                  </a:cubicBezTo>
                  <a:cubicBezTo>
                    <a:pt x="6375" y="6626"/>
                    <a:pt x="6434" y="3"/>
                    <a:pt x="643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6"/>
            <p:cNvSpPr/>
            <p:nvPr/>
          </p:nvSpPr>
          <p:spPr>
            <a:xfrm>
              <a:off x="3787863" y="5077025"/>
              <a:ext cx="268900" cy="306625"/>
            </a:xfrm>
            <a:custGeom>
              <a:rect b="b" l="l" r="r" t="t"/>
              <a:pathLst>
                <a:path extrusionOk="0" h="12265" w="10756">
                  <a:moveTo>
                    <a:pt x="4155" y="0"/>
                  </a:moveTo>
                  <a:lnTo>
                    <a:pt x="4155" y="0"/>
                  </a:lnTo>
                  <a:cubicBezTo>
                    <a:pt x="5028" y="3737"/>
                    <a:pt x="3050" y="8296"/>
                    <a:pt x="3050" y="8296"/>
                  </a:cubicBezTo>
                  <a:cubicBezTo>
                    <a:pt x="3270" y="6121"/>
                    <a:pt x="1731" y="1614"/>
                    <a:pt x="1730" y="1614"/>
                  </a:cubicBezTo>
                  <a:lnTo>
                    <a:pt x="1730" y="1614"/>
                  </a:lnTo>
                  <a:cubicBezTo>
                    <a:pt x="2234" y="4084"/>
                    <a:pt x="1546" y="7856"/>
                    <a:pt x="1546" y="7856"/>
                  </a:cubicBezTo>
                  <a:cubicBezTo>
                    <a:pt x="1297" y="6462"/>
                    <a:pt x="1" y="3350"/>
                    <a:pt x="0" y="3349"/>
                  </a:cubicBezTo>
                  <a:lnTo>
                    <a:pt x="0" y="3349"/>
                  </a:lnTo>
                  <a:cubicBezTo>
                    <a:pt x="782" y="6561"/>
                    <a:pt x="360" y="8006"/>
                    <a:pt x="267" y="9725"/>
                  </a:cubicBezTo>
                  <a:lnTo>
                    <a:pt x="7852" y="12265"/>
                  </a:lnTo>
                  <a:cubicBezTo>
                    <a:pt x="10755" y="5902"/>
                    <a:pt x="9506" y="400"/>
                    <a:pt x="9506" y="399"/>
                  </a:cubicBezTo>
                  <a:lnTo>
                    <a:pt x="9506" y="399"/>
                  </a:lnTo>
                  <a:cubicBezTo>
                    <a:pt x="9732" y="4940"/>
                    <a:pt x="6787" y="9464"/>
                    <a:pt x="6787" y="9464"/>
                  </a:cubicBezTo>
                  <a:cubicBezTo>
                    <a:pt x="8390" y="4796"/>
                    <a:pt x="6972" y="410"/>
                    <a:pt x="6972" y="410"/>
                  </a:cubicBezTo>
                  <a:lnTo>
                    <a:pt x="6972" y="410"/>
                  </a:lnTo>
                  <a:cubicBezTo>
                    <a:pt x="7169" y="3945"/>
                    <a:pt x="4843" y="8567"/>
                    <a:pt x="4843" y="8567"/>
                  </a:cubicBezTo>
                  <a:cubicBezTo>
                    <a:pt x="5658" y="5496"/>
                    <a:pt x="4155" y="2"/>
                    <a:pt x="4155"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6"/>
            <p:cNvSpPr/>
            <p:nvPr/>
          </p:nvSpPr>
          <p:spPr>
            <a:xfrm>
              <a:off x="6988825" y="5290175"/>
              <a:ext cx="303600" cy="270500"/>
            </a:xfrm>
            <a:custGeom>
              <a:rect b="b" l="l" r="r" t="t"/>
              <a:pathLst>
                <a:path extrusionOk="0" h="10820" w="12144">
                  <a:moveTo>
                    <a:pt x="8383" y="0"/>
                  </a:moveTo>
                  <a:cubicBezTo>
                    <a:pt x="8382" y="2"/>
                    <a:pt x="6590" y="6122"/>
                    <a:pt x="7116" y="7719"/>
                  </a:cubicBezTo>
                  <a:cubicBezTo>
                    <a:pt x="7116" y="7719"/>
                    <a:pt x="4246" y="5057"/>
                    <a:pt x="4398" y="742"/>
                  </a:cubicBezTo>
                  <a:lnTo>
                    <a:pt x="4398" y="742"/>
                  </a:lnTo>
                  <a:cubicBezTo>
                    <a:pt x="4397" y="744"/>
                    <a:pt x="3992" y="6678"/>
                    <a:pt x="5247" y="8442"/>
                  </a:cubicBezTo>
                  <a:cubicBezTo>
                    <a:pt x="5247" y="8442"/>
                    <a:pt x="2430" y="6203"/>
                    <a:pt x="1712" y="3431"/>
                  </a:cubicBezTo>
                  <a:lnTo>
                    <a:pt x="1712" y="3431"/>
                  </a:lnTo>
                  <a:cubicBezTo>
                    <a:pt x="1712" y="3432"/>
                    <a:pt x="1771" y="7164"/>
                    <a:pt x="3778" y="9367"/>
                  </a:cubicBezTo>
                  <a:cubicBezTo>
                    <a:pt x="3778" y="9367"/>
                    <a:pt x="996" y="7620"/>
                    <a:pt x="0" y="4798"/>
                  </a:cubicBezTo>
                  <a:lnTo>
                    <a:pt x="0" y="4798"/>
                  </a:lnTo>
                  <a:cubicBezTo>
                    <a:pt x="0" y="4799"/>
                    <a:pt x="660" y="8344"/>
                    <a:pt x="3483" y="10820"/>
                  </a:cubicBezTo>
                  <a:lnTo>
                    <a:pt x="11241" y="7811"/>
                  </a:lnTo>
                  <a:cubicBezTo>
                    <a:pt x="11132" y="6283"/>
                    <a:pt x="10368" y="5087"/>
                    <a:pt x="12144" y="238"/>
                  </a:cubicBezTo>
                  <a:lnTo>
                    <a:pt x="12144" y="238"/>
                  </a:lnTo>
                  <a:cubicBezTo>
                    <a:pt x="12143" y="239"/>
                    <a:pt x="9459" y="5330"/>
                    <a:pt x="9124" y="6758"/>
                  </a:cubicBezTo>
                  <a:cubicBezTo>
                    <a:pt x="9124" y="6758"/>
                    <a:pt x="7776" y="3554"/>
                    <a:pt x="8383"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6"/>
            <p:cNvSpPr/>
            <p:nvPr/>
          </p:nvSpPr>
          <p:spPr>
            <a:xfrm>
              <a:off x="7152975" y="5124275"/>
              <a:ext cx="278000" cy="442625"/>
            </a:xfrm>
            <a:custGeom>
              <a:rect b="b" l="l" r="r" t="t"/>
              <a:pathLst>
                <a:path extrusionOk="0" h="17705" w="11120">
                  <a:moveTo>
                    <a:pt x="5191" y="1"/>
                  </a:moveTo>
                  <a:cubicBezTo>
                    <a:pt x="5190" y="5"/>
                    <a:pt x="4161" y="8784"/>
                    <a:pt x="5271" y="12868"/>
                  </a:cubicBezTo>
                  <a:cubicBezTo>
                    <a:pt x="5271" y="12868"/>
                    <a:pt x="2604" y="7141"/>
                    <a:pt x="2414" y="2257"/>
                  </a:cubicBezTo>
                  <a:lnTo>
                    <a:pt x="2414" y="2257"/>
                  </a:lnTo>
                  <a:cubicBezTo>
                    <a:pt x="2413" y="2258"/>
                    <a:pt x="1661" y="8605"/>
                    <a:pt x="3483" y="14251"/>
                  </a:cubicBezTo>
                  <a:cubicBezTo>
                    <a:pt x="3483" y="14251"/>
                    <a:pt x="636" y="9114"/>
                    <a:pt x="336" y="3443"/>
                  </a:cubicBezTo>
                  <a:lnTo>
                    <a:pt x="336" y="3443"/>
                  </a:lnTo>
                  <a:cubicBezTo>
                    <a:pt x="336" y="3445"/>
                    <a:pt x="1" y="10456"/>
                    <a:pt x="2823" y="17704"/>
                  </a:cubicBezTo>
                  <a:lnTo>
                    <a:pt x="11119" y="14077"/>
                  </a:lnTo>
                  <a:cubicBezTo>
                    <a:pt x="10860" y="11231"/>
                    <a:pt x="10113" y="8905"/>
                    <a:pt x="11057" y="2900"/>
                  </a:cubicBezTo>
                  <a:lnTo>
                    <a:pt x="11057" y="2900"/>
                  </a:lnTo>
                  <a:cubicBezTo>
                    <a:pt x="11057" y="2901"/>
                    <a:pt x="9362" y="8911"/>
                    <a:pt x="9141" y="11248"/>
                  </a:cubicBezTo>
                  <a:cubicBezTo>
                    <a:pt x="9141" y="11248"/>
                    <a:pt x="7898" y="5405"/>
                    <a:pt x="8349" y="991"/>
                  </a:cubicBezTo>
                  <a:lnTo>
                    <a:pt x="8349" y="991"/>
                  </a:lnTo>
                  <a:cubicBezTo>
                    <a:pt x="8349" y="993"/>
                    <a:pt x="6793" y="9004"/>
                    <a:pt x="7250" y="12214"/>
                  </a:cubicBezTo>
                  <a:cubicBezTo>
                    <a:pt x="7250" y="12214"/>
                    <a:pt x="4628" y="6081"/>
                    <a:pt x="5191"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6"/>
            <p:cNvSpPr/>
            <p:nvPr/>
          </p:nvSpPr>
          <p:spPr>
            <a:xfrm>
              <a:off x="7318300" y="5125600"/>
              <a:ext cx="296375" cy="334550"/>
            </a:xfrm>
            <a:custGeom>
              <a:rect b="b" l="l" r="r" t="t"/>
              <a:pathLst>
                <a:path extrusionOk="0" h="13382" w="11855">
                  <a:moveTo>
                    <a:pt x="5126" y="1"/>
                  </a:moveTo>
                  <a:cubicBezTo>
                    <a:pt x="7000" y="4305"/>
                    <a:pt x="6046" y="10049"/>
                    <a:pt x="6046" y="10049"/>
                  </a:cubicBezTo>
                  <a:cubicBezTo>
                    <a:pt x="5710" y="7227"/>
                    <a:pt x="2390" y="1396"/>
                    <a:pt x="2389" y="1395"/>
                  </a:cubicBezTo>
                  <a:lnTo>
                    <a:pt x="2389" y="1395"/>
                  </a:lnTo>
                  <a:cubicBezTo>
                    <a:pt x="3812" y="4692"/>
                    <a:pt x="3929" y="9958"/>
                    <a:pt x="3929" y="9958"/>
                  </a:cubicBezTo>
                  <a:cubicBezTo>
                    <a:pt x="3142" y="8042"/>
                    <a:pt x="1" y="3582"/>
                    <a:pt x="1" y="3582"/>
                  </a:cubicBezTo>
                  <a:lnTo>
                    <a:pt x="1" y="3582"/>
                  </a:lnTo>
                  <a:cubicBezTo>
                    <a:pt x="2349" y="8308"/>
                    <a:pt x="2089" y="10645"/>
                    <a:pt x="2488" y="13382"/>
                  </a:cubicBezTo>
                  <a:lnTo>
                    <a:pt x="11461" y="12855"/>
                  </a:lnTo>
                  <a:cubicBezTo>
                    <a:pt x="11854" y="6261"/>
                    <a:pt x="9916" y="1420"/>
                    <a:pt x="9916" y="1418"/>
                  </a:cubicBezTo>
                  <a:lnTo>
                    <a:pt x="9916" y="1418"/>
                  </a:lnTo>
                  <a:cubicBezTo>
                    <a:pt x="11032" y="5462"/>
                    <a:pt x="9998" y="10298"/>
                    <a:pt x="9998" y="10298"/>
                  </a:cubicBezTo>
                  <a:cubicBezTo>
                    <a:pt x="10102" y="5376"/>
                    <a:pt x="7996" y="1037"/>
                    <a:pt x="7996" y="1037"/>
                  </a:cubicBezTo>
                  <a:lnTo>
                    <a:pt x="7996" y="1037"/>
                  </a:lnTo>
                  <a:cubicBezTo>
                    <a:pt x="8979" y="4559"/>
                    <a:pt x="8065" y="9841"/>
                    <a:pt x="8065" y="9841"/>
                  </a:cubicBezTo>
                  <a:cubicBezTo>
                    <a:pt x="8047" y="6226"/>
                    <a:pt x="5127" y="3"/>
                    <a:pt x="512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6"/>
            <p:cNvSpPr/>
            <p:nvPr/>
          </p:nvSpPr>
          <p:spPr>
            <a:xfrm>
              <a:off x="7743525" y="5073400"/>
              <a:ext cx="210900" cy="372000"/>
            </a:xfrm>
            <a:custGeom>
              <a:rect b="b" l="l" r="r" t="t"/>
              <a:pathLst>
                <a:path extrusionOk="0" h="14880" w="8436">
                  <a:moveTo>
                    <a:pt x="3668" y="0"/>
                  </a:moveTo>
                  <a:cubicBezTo>
                    <a:pt x="4201" y="4548"/>
                    <a:pt x="2401" y="9627"/>
                    <a:pt x="2401" y="9627"/>
                  </a:cubicBezTo>
                  <a:cubicBezTo>
                    <a:pt x="2685" y="7064"/>
                    <a:pt x="1626" y="1390"/>
                    <a:pt x="1625" y="1389"/>
                  </a:cubicBezTo>
                  <a:lnTo>
                    <a:pt x="1625" y="1389"/>
                  </a:lnTo>
                  <a:cubicBezTo>
                    <a:pt x="1927" y="4444"/>
                    <a:pt x="1174" y="8880"/>
                    <a:pt x="1174" y="8880"/>
                  </a:cubicBezTo>
                  <a:cubicBezTo>
                    <a:pt x="1035" y="7144"/>
                    <a:pt x="82" y="3126"/>
                    <a:pt x="81" y="3125"/>
                  </a:cubicBezTo>
                  <a:lnTo>
                    <a:pt x="81" y="3125"/>
                  </a:lnTo>
                  <a:cubicBezTo>
                    <a:pt x="591" y="7179"/>
                    <a:pt x="162" y="8880"/>
                    <a:pt x="1" y="10975"/>
                  </a:cubicBezTo>
                  <a:lnTo>
                    <a:pt x="6023" y="14879"/>
                  </a:lnTo>
                  <a:cubicBezTo>
                    <a:pt x="8435" y="7978"/>
                    <a:pt x="7735" y="1581"/>
                    <a:pt x="7735" y="1579"/>
                  </a:cubicBezTo>
                  <a:lnTo>
                    <a:pt x="7735" y="1579"/>
                  </a:lnTo>
                  <a:cubicBezTo>
                    <a:pt x="7729" y="6735"/>
                    <a:pt x="5328" y="11512"/>
                    <a:pt x="5328" y="11512"/>
                  </a:cubicBezTo>
                  <a:cubicBezTo>
                    <a:pt x="6740" y="6359"/>
                    <a:pt x="5849" y="1078"/>
                    <a:pt x="5849" y="1077"/>
                  </a:cubicBezTo>
                  <a:lnTo>
                    <a:pt x="5849" y="1077"/>
                  </a:lnTo>
                  <a:cubicBezTo>
                    <a:pt x="5849" y="5173"/>
                    <a:pt x="3841" y="10206"/>
                    <a:pt x="3841" y="10206"/>
                  </a:cubicBezTo>
                  <a:cubicBezTo>
                    <a:pt x="4617" y="6717"/>
                    <a:pt x="3668" y="4"/>
                    <a:pt x="3668"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6"/>
            <p:cNvSpPr/>
            <p:nvPr/>
          </p:nvSpPr>
          <p:spPr>
            <a:xfrm>
              <a:off x="7527450" y="5096100"/>
              <a:ext cx="247750" cy="324125"/>
            </a:xfrm>
            <a:custGeom>
              <a:rect b="b" l="l" r="r" t="t"/>
              <a:pathLst>
                <a:path extrusionOk="0" h="12965" w="9910">
                  <a:moveTo>
                    <a:pt x="8006" y="0"/>
                  </a:moveTo>
                  <a:lnTo>
                    <a:pt x="8006" y="0"/>
                  </a:lnTo>
                  <a:cubicBezTo>
                    <a:pt x="8933" y="4744"/>
                    <a:pt x="7221" y="10361"/>
                    <a:pt x="7221" y="10361"/>
                  </a:cubicBezTo>
                  <a:cubicBezTo>
                    <a:pt x="7798" y="4941"/>
                    <a:pt x="5867" y="579"/>
                    <a:pt x="5867" y="578"/>
                  </a:cubicBezTo>
                  <a:lnTo>
                    <a:pt x="5867" y="578"/>
                  </a:lnTo>
                  <a:cubicBezTo>
                    <a:pt x="6623" y="4351"/>
                    <a:pt x="5397" y="10003"/>
                    <a:pt x="5397" y="10003"/>
                  </a:cubicBezTo>
                  <a:cubicBezTo>
                    <a:pt x="5582" y="6434"/>
                    <a:pt x="3292" y="796"/>
                    <a:pt x="3291" y="793"/>
                  </a:cubicBezTo>
                  <a:lnTo>
                    <a:pt x="3291" y="793"/>
                  </a:lnTo>
                  <a:cubicBezTo>
                    <a:pt x="4727" y="4692"/>
                    <a:pt x="3755" y="10275"/>
                    <a:pt x="3755" y="10275"/>
                  </a:cubicBezTo>
                  <a:cubicBezTo>
                    <a:pt x="3569" y="7811"/>
                    <a:pt x="1331" y="3212"/>
                    <a:pt x="1331" y="3211"/>
                  </a:cubicBezTo>
                  <a:lnTo>
                    <a:pt x="1331" y="3211"/>
                  </a:lnTo>
                  <a:cubicBezTo>
                    <a:pt x="2257" y="5849"/>
                    <a:pt x="2297" y="10275"/>
                    <a:pt x="2297" y="10275"/>
                  </a:cubicBezTo>
                  <a:cubicBezTo>
                    <a:pt x="1811" y="8788"/>
                    <a:pt x="1" y="5659"/>
                    <a:pt x="0" y="5659"/>
                  </a:cubicBezTo>
                  <a:lnTo>
                    <a:pt x="0" y="5659"/>
                  </a:lnTo>
                  <a:cubicBezTo>
                    <a:pt x="1342" y="9060"/>
                    <a:pt x="1208" y="10831"/>
                    <a:pt x="1435" y="12786"/>
                  </a:cubicBezTo>
                  <a:lnTo>
                    <a:pt x="8567" y="12965"/>
                  </a:lnTo>
                  <a:cubicBezTo>
                    <a:pt x="9910" y="5480"/>
                    <a:pt x="8007" y="2"/>
                    <a:pt x="8006"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BLANK_1_1_1_2_1">
    <p:spTree>
      <p:nvGrpSpPr>
        <p:cNvPr id="1308" name="Shape 1308"/>
        <p:cNvGrpSpPr/>
        <p:nvPr/>
      </p:nvGrpSpPr>
      <p:grpSpPr>
        <a:xfrm>
          <a:off x="0" y="0"/>
          <a:ext cx="0" cy="0"/>
          <a:chOff x="0" y="0"/>
          <a:chExt cx="0" cy="0"/>
        </a:xfrm>
      </p:grpSpPr>
      <p:sp>
        <p:nvSpPr>
          <p:cNvPr id="1309" name="Google Shape;1309;p17"/>
          <p:cNvSpPr/>
          <p:nvPr/>
        </p:nvSpPr>
        <p:spPr>
          <a:xfrm flipH="1">
            <a:off x="-29600" y="-44400"/>
            <a:ext cx="9280500" cy="1324725"/>
          </a:xfrm>
          <a:custGeom>
            <a:rect b="b" l="l" r="r" t="t"/>
            <a:pathLst>
              <a:path extrusionOk="0" h="52989" w="371220">
                <a:moveTo>
                  <a:pt x="592" y="592"/>
                </a:moveTo>
                <a:lnTo>
                  <a:pt x="0" y="52989"/>
                </a:lnTo>
                <a:lnTo>
                  <a:pt x="371220" y="18058"/>
                </a:lnTo>
                <a:lnTo>
                  <a:pt x="369740" y="0"/>
                </a:lnTo>
                <a:close/>
              </a:path>
            </a:pathLst>
          </a:custGeom>
          <a:solidFill>
            <a:srgbClr val="FFFFFF">
              <a:alpha val="34640"/>
            </a:srgbClr>
          </a:solidFill>
          <a:ln>
            <a:noFill/>
          </a:ln>
        </p:spPr>
      </p:sp>
      <p:sp>
        <p:nvSpPr>
          <p:cNvPr id="1310" name="Google Shape;1310;p17"/>
          <p:cNvSpPr/>
          <p:nvPr/>
        </p:nvSpPr>
        <p:spPr>
          <a:xfrm>
            <a:off x="194400" y="168000"/>
            <a:ext cx="8755200" cy="50397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312" name="Google Shape;1312;p17"/>
          <p:cNvSpPr txBox="1"/>
          <p:nvPr>
            <p:ph idx="2" type="title"/>
          </p:nvPr>
        </p:nvSpPr>
        <p:spPr>
          <a:xfrm>
            <a:off x="1759513" y="3171792"/>
            <a:ext cx="2336400" cy="255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2000"/>
              <a:buFont typeface="Scope One"/>
              <a:buNone/>
              <a:defRPr b="1" sz="2000">
                <a:solidFill>
                  <a:schemeClr val="accent3"/>
                </a:solidFill>
                <a:latin typeface="Scope One"/>
                <a:ea typeface="Scope One"/>
                <a:cs typeface="Scope One"/>
                <a:sym typeface="Scope One"/>
              </a:defRPr>
            </a:lvl1pPr>
            <a:lvl2pPr lvl="1" rtl="0" algn="ctr">
              <a:spcBef>
                <a:spcPts val="0"/>
              </a:spcBef>
              <a:spcAft>
                <a:spcPts val="0"/>
              </a:spcAft>
              <a:buSzPts val="2000"/>
              <a:buFont typeface="Scope One"/>
              <a:buNone/>
              <a:defRPr sz="2000">
                <a:latin typeface="Scope One"/>
                <a:ea typeface="Scope One"/>
                <a:cs typeface="Scope One"/>
                <a:sym typeface="Scope One"/>
              </a:defRPr>
            </a:lvl2pPr>
            <a:lvl3pPr lvl="2" rtl="0" algn="ctr">
              <a:spcBef>
                <a:spcPts val="0"/>
              </a:spcBef>
              <a:spcAft>
                <a:spcPts val="0"/>
              </a:spcAft>
              <a:buSzPts val="2000"/>
              <a:buFont typeface="Scope One"/>
              <a:buNone/>
              <a:defRPr sz="2000">
                <a:latin typeface="Scope One"/>
                <a:ea typeface="Scope One"/>
                <a:cs typeface="Scope One"/>
                <a:sym typeface="Scope One"/>
              </a:defRPr>
            </a:lvl3pPr>
            <a:lvl4pPr lvl="3" rtl="0" algn="ctr">
              <a:spcBef>
                <a:spcPts val="0"/>
              </a:spcBef>
              <a:spcAft>
                <a:spcPts val="0"/>
              </a:spcAft>
              <a:buSzPts val="2000"/>
              <a:buFont typeface="Scope One"/>
              <a:buNone/>
              <a:defRPr sz="2000">
                <a:latin typeface="Scope One"/>
                <a:ea typeface="Scope One"/>
                <a:cs typeface="Scope One"/>
                <a:sym typeface="Scope One"/>
              </a:defRPr>
            </a:lvl4pPr>
            <a:lvl5pPr lvl="4" rtl="0" algn="ctr">
              <a:spcBef>
                <a:spcPts val="0"/>
              </a:spcBef>
              <a:spcAft>
                <a:spcPts val="0"/>
              </a:spcAft>
              <a:buSzPts val="2000"/>
              <a:buFont typeface="Scope One"/>
              <a:buNone/>
              <a:defRPr sz="2000">
                <a:latin typeface="Scope One"/>
                <a:ea typeface="Scope One"/>
                <a:cs typeface="Scope One"/>
                <a:sym typeface="Scope One"/>
              </a:defRPr>
            </a:lvl5pPr>
            <a:lvl6pPr lvl="5" rtl="0" algn="ctr">
              <a:spcBef>
                <a:spcPts val="0"/>
              </a:spcBef>
              <a:spcAft>
                <a:spcPts val="0"/>
              </a:spcAft>
              <a:buSzPts val="2000"/>
              <a:buFont typeface="Scope One"/>
              <a:buNone/>
              <a:defRPr sz="2000">
                <a:latin typeface="Scope One"/>
                <a:ea typeface="Scope One"/>
                <a:cs typeface="Scope One"/>
                <a:sym typeface="Scope One"/>
              </a:defRPr>
            </a:lvl6pPr>
            <a:lvl7pPr lvl="6" rtl="0" algn="ctr">
              <a:spcBef>
                <a:spcPts val="0"/>
              </a:spcBef>
              <a:spcAft>
                <a:spcPts val="0"/>
              </a:spcAft>
              <a:buSzPts val="2000"/>
              <a:buFont typeface="Scope One"/>
              <a:buNone/>
              <a:defRPr sz="2000">
                <a:latin typeface="Scope One"/>
                <a:ea typeface="Scope One"/>
                <a:cs typeface="Scope One"/>
                <a:sym typeface="Scope One"/>
              </a:defRPr>
            </a:lvl7pPr>
            <a:lvl8pPr lvl="7" rtl="0" algn="ctr">
              <a:spcBef>
                <a:spcPts val="0"/>
              </a:spcBef>
              <a:spcAft>
                <a:spcPts val="0"/>
              </a:spcAft>
              <a:buSzPts val="2000"/>
              <a:buFont typeface="Scope One"/>
              <a:buNone/>
              <a:defRPr sz="2000">
                <a:latin typeface="Scope One"/>
                <a:ea typeface="Scope One"/>
                <a:cs typeface="Scope One"/>
                <a:sym typeface="Scope One"/>
              </a:defRPr>
            </a:lvl8pPr>
            <a:lvl9pPr lvl="8" rtl="0" algn="ctr">
              <a:spcBef>
                <a:spcPts val="0"/>
              </a:spcBef>
              <a:spcAft>
                <a:spcPts val="0"/>
              </a:spcAft>
              <a:buSzPts val="2000"/>
              <a:buFont typeface="Scope One"/>
              <a:buNone/>
              <a:defRPr sz="2000">
                <a:latin typeface="Scope One"/>
                <a:ea typeface="Scope One"/>
                <a:cs typeface="Scope One"/>
                <a:sym typeface="Scope One"/>
              </a:defRPr>
            </a:lvl9pPr>
          </a:lstStyle>
          <a:p/>
        </p:txBody>
      </p:sp>
      <p:sp>
        <p:nvSpPr>
          <p:cNvPr id="1313" name="Google Shape;1313;p17"/>
          <p:cNvSpPr txBox="1"/>
          <p:nvPr>
            <p:ph idx="1" type="subTitle"/>
          </p:nvPr>
        </p:nvSpPr>
        <p:spPr>
          <a:xfrm>
            <a:off x="1759513" y="3499676"/>
            <a:ext cx="2336400" cy="459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14" name="Google Shape;1314;p17"/>
          <p:cNvSpPr txBox="1"/>
          <p:nvPr>
            <p:ph idx="3" type="title"/>
          </p:nvPr>
        </p:nvSpPr>
        <p:spPr>
          <a:xfrm>
            <a:off x="5048088" y="3171792"/>
            <a:ext cx="2336400" cy="255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2000"/>
              <a:buFont typeface="Scope One"/>
              <a:buNone/>
              <a:defRPr b="1" sz="2000">
                <a:solidFill>
                  <a:schemeClr val="accent3"/>
                </a:solidFill>
                <a:latin typeface="Scope One"/>
                <a:ea typeface="Scope One"/>
                <a:cs typeface="Scope One"/>
                <a:sym typeface="Scope One"/>
              </a:defRPr>
            </a:lvl1pPr>
            <a:lvl2pPr lvl="1" rtl="0" algn="ctr">
              <a:spcBef>
                <a:spcPts val="0"/>
              </a:spcBef>
              <a:spcAft>
                <a:spcPts val="0"/>
              </a:spcAft>
              <a:buSzPts val="2000"/>
              <a:buFont typeface="Scope One"/>
              <a:buNone/>
              <a:defRPr sz="2000">
                <a:latin typeface="Scope One"/>
                <a:ea typeface="Scope One"/>
                <a:cs typeface="Scope One"/>
                <a:sym typeface="Scope One"/>
              </a:defRPr>
            </a:lvl2pPr>
            <a:lvl3pPr lvl="2" rtl="0" algn="ctr">
              <a:spcBef>
                <a:spcPts val="0"/>
              </a:spcBef>
              <a:spcAft>
                <a:spcPts val="0"/>
              </a:spcAft>
              <a:buSzPts val="2000"/>
              <a:buFont typeface="Scope One"/>
              <a:buNone/>
              <a:defRPr sz="2000">
                <a:latin typeface="Scope One"/>
                <a:ea typeface="Scope One"/>
                <a:cs typeface="Scope One"/>
                <a:sym typeface="Scope One"/>
              </a:defRPr>
            </a:lvl3pPr>
            <a:lvl4pPr lvl="3" rtl="0" algn="ctr">
              <a:spcBef>
                <a:spcPts val="0"/>
              </a:spcBef>
              <a:spcAft>
                <a:spcPts val="0"/>
              </a:spcAft>
              <a:buSzPts val="2000"/>
              <a:buFont typeface="Scope One"/>
              <a:buNone/>
              <a:defRPr sz="2000">
                <a:latin typeface="Scope One"/>
                <a:ea typeface="Scope One"/>
                <a:cs typeface="Scope One"/>
                <a:sym typeface="Scope One"/>
              </a:defRPr>
            </a:lvl4pPr>
            <a:lvl5pPr lvl="4" rtl="0" algn="ctr">
              <a:spcBef>
                <a:spcPts val="0"/>
              </a:spcBef>
              <a:spcAft>
                <a:spcPts val="0"/>
              </a:spcAft>
              <a:buSzPts val="2000"/>
              <a:buFont typeface="Scope One"/>
              <a:buNone/>
              <a:defRPr sz="2000">
                <a:latin typeface="Scope One"/>
                <a:ea typeface="Scope One"/>
                <a:cs typeface="Scope One"/>
                <a:sym typeface="Scope One"/>
              </a:defRPr>
            </a:lvl5pPr>
            <a:lvl6pPr lvl="5" rtl="0" algn="ctr">
              <a:spcBef>
                <a:spcPts val="0"/>
              </a:spcBef>
              <a:spcAft>
                <a:spcPts val="0"/>
              </a:spcAft>
              <a:buSzPts val="2000"/>
              <a:buFont typeface="Scope One"/>
              <a:buNone/>
              <a:defRPr sz="2000">
                <a:latin typeface="Scope One"/>
                <a:ea typeface="Scope One"/>
                <a:cs typeface="Scope One"/>
                <a:sym typeface="Scope One"/>
              </a:defRPr>
            </a:lvl6pPr>
            <a:lvl7pPr lvl="6" rtl="0" algn="ctr">
              <a:spcBef>
                <a:spcPts val="0"/>
              </a:spcBef>
              <a:spcAft>
                <a:spcPts val="0"/>
              </a:spcAft>
              <a:buSzPts val="2000"/>
              <a:buFont typeface="Scope One"/>
              <a:buNone/>
              <a:defRPr sz="2000">
                <a:latin typeface="Scope One"/>
                <a:ea typeface="Scope One"/>
                <a:cs typeface="Scope One"/>
                <a:sym typeface="Scope One"/>
              </a:defRPr>
            </a:lvl7pPr>
            <a:lvl8pPr lvl="7" rtl="0" algn="ctr">
              <a:spcBef>
                <a:spcPts val="0"/>
              </a:spcBef>
              <a:spcAft>
                <a:spcPts val="0"/>
              </a:spcAft>
              <a:buSzPts val="2000"/>
              <a:buFont typeface="Scope One"/>
              <a:buNone/>
              <a:defRPr sz="2000">
                <a:latin typeface="Scope One"/>
                <a:ea typeface="Scope One"/>
                <a:cs typeface="Scope One"/>
                <a:sym typeface="Scope One"/>
              </a:defRPr>
            </a:lvl8pPr>
            <a:lvl9pPr lvl="8" rtl="0" algn="ctr">
              <a:spcBef>
                <a:spcPts val="0"/>
              </a:spcBef>
              <a:spcAft>
                <a:spcPts val="0"/>
              </a:spcAft>
              <a:buSzPts val="2000"/>
              <a:buFont typeface="Scope One"/>
              <a:buNone/>
              <a:defRPr sz="2000">
                <a:latin typeface="Scope One"/>
                <a:ea typeface="Scope One"/>
                <a:cs typeface="Scope One"/>
                <a:sym typeface="Scope One"/>
              </a:defRPr>
            </a:lvl9pPr>
          </a:lstStyle>
          <a:p/>
        </p:txBody>
      </p:sp>
      <p:sp>
        <p:nvSpPr>
          <p:cNvPr id="1315" name="Google Shape;1315;p17"/>
          <p:cNvSpPr txBox="1"/>
          <p:nvPr>
            <p:ph idx="4" type="subTitle"/>
          </p:nvPr>
        </p:nvSpPr>
        <p:spPr>
          <a:xfrm>
            <a:off x="5048088" y="3499676"/>
            <a:ext cx="2336400" cy="459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316" name="Google Shape;1316;p17"/>
          <p:cNvGrpSpPr/>
          <p:nvPr/>
        </p:nvGrpSpPr>
        <p:grpSpPr>
          <a:xfrm flipH="1">
            <a:off x="-1457000" y="3830368"/>
            <a:ext cx="11693680" cy="2593480"/>
            <a:chOff x="2975001" y="4462540"/>
            <a:chExt cx="4979424" cy="1104360"/>
          </a:xfrm>
        </p:grpSpPr>
        <p:sp>
          <p:nvSpPr>
            <p:cNvPr id="1317" name="Google Shape;1317;p17"/>
            <p:cNvSpPr/>
            <p:nvPr/>
          </p:nvSpPr>
          <p:spPr>
            <a:xfrm rot="432916">
              <a:off x="4477425" y="4591138"/>
              <a:ext cx="2090739" cy="681263"/>
            </a:xfrm>
            <a:custGeom>
              <a:rect b="b" l="l" r="r" t="t"/>
              <a:pathLst>
                <a:path extrusionOk="0" h="27250" w="83628">
                  <a:moveTo>
                    <a:pt x="70322" y="0"/>
                  </a:moveTo>
                  <a:cubicBezTo>
                    <a:pt x="66249" y="0"/>
                    <a:pt x="60023" y="1146"/>
                    <a:pt x="56645" y="4768"/>
                  </a:cubicBezTo>
                  <a:cubicBezTo>
                    <a:pt x="55529" y="6261"/>
                    <a:pt x="56229" y="8892"/>
                    <a:pt x="54290" y="8892"/>
                  </a:cubicBezTo>
                  <a:cubicBezTo>
                    <a:pt x="53706" y="8892"/>
                    <a:pt x="52995" y="8742"/>
                    <a:pt x="52346" y="8742"/>
                  </a:cubicBezTo>
                  <a:cubicBezTo>
                    <a:pt x="51247" y="8742"/>
                    <a:pt x="51970" y="10021"/>
                    <a:pt x="50779" y="10021"/>
                  </a:cubicBezTo>
                  <a:cubicBezTo>
                    <a:pt x="49188" y="10021"/>
                    <a:pt x="50050" y="9239"/>
                    <a:pt x="48667" y="9239"/>
                  </a:cubicBezTo>
                  <a:cubicBezTo>
                    <a:pt x="47753" y="9239"/>
                    <a:pt x="46920" y="9517"/>
                    <a:pt x="46920" y="10432"/>
                  </a:cubicBezTo>
                  <a:cubicBezTo>
                    <a:pt x="46920" y="11103"/>
                    <a:pt x="47105" y="11768"/>
                    <a:pt x="47105" y="12440"/>
                  </a:cubicBezTo>
                  <a:cubicBezTo>
                    <a:pt x="47105" y="13196"/>
                    <a:pt x="46880" y="14024"/>
                    <a:pt x="46098" y="14024"/>
                  </a:cubicBezTo>
                  <a:cubicBezTo>
                    <a:pt x="45804" y="14024"/>
                    <a:pt x="45497" y="13925"/>
                    <a:pt x="45179" y="13925"/>
                  </a:cubicBezTo>
                  <a:cubicBezTo>
                    <a:pt x="45140" y="13925"/>
                    <a:pt x="45107" y="13925"/>
                    <a:pt x="45080" y="13925"/>
                  </a:cubicBezTo>
                  <a:cubicBezTo>
                    <a:pt x="44712" y="13925"/>
                    <a:pt x="45375" y="13905"/>
                    <a:pt x="45375" y="13307"/>
                  </a:cubicBezTo>
                  <a:cubicBezTo>
                    <a:pt x="45375" y="12977"/>
                    <a:pt x="43559" y="11698"/>
                    <a:pt x="41540" y="11698"/>
                  </a:cubicBezTo>
                  <a:cubicBezTo>
                    <a:pt x="38780" y="11698"/>
                    <a:pt x="38705" y="13295"/>
                    <a:pt x="36888" y="13295"/>
                  </a:cubicBezTo>
                  <a:cubicBezTo>
                    <a:pt x="35633" y="13295"/>
                    <a:pt x="34377" y="12694"/>
                    <a:pt x="33655" y="12694"/>
                  </a:cubicBezTo>
                  <a:cubicBezTo>
                    <a:pt x="32745" y="12694"/>
                    <a:pt x="31901" y="13162"/>
                    <a:pt x="30982" y="13162"/>
                  </a:cubicBezTo>
                  <a:cubicBezTo>
                    <a:pt x="30880" y="13162"/>
                    <a:pt x="30802" y="13149"/>
                    <a:pt x="30743" y="13149"/>
                  </a:cubicBezTo>
                  <a:cubicBezTo>
                    <a:pt x="30619" y="13149"/>
                    <a:pt x="30576" y="13204"/>
                    <a:pt x="30576" y="13543"/>
                  </a:cubicBezTo>
                  <a:cubicBezTo>
                    <a:pt x="30224" y="13695"/>
                    <a:pt x="29877" y="13717"/>
                    <a:pt x="29524" y="13717"/>
                  </a:cubicBezTo>
                  <a:cubicBezTo>
                    <a:pt x="29407" y="13717"/>
                    <a:pt x="29292" y="13712"/>
                    <a:pt x="29177" y="13712"/>
                  </a:cubicBezTo>
                  <a:cubicBezTo>
                    <a:pt x="27788" y="13712"/>
                    <a:pt x="27348" y="14429"/>
                    <a:pt x="27348" y="14806"/>
                  </a:cubicBezTo>
                  <a:cubicBezTo>
                    <a:pt x="27348" y="15112"/>
                    <a:pt x="27626" y="15204"/>
                    <a:pt x="27626" y="15401"/>
                  </a:cubicBezTo>
                  <a:cubicBezTo>
                    <a:pt x="27626" y="15425"/>
                    <a:pt x="27620" y="15436"/>
                    <a:pt x="27597" y="15436"/>
                  </a:cubicBezTo>
                  <a:cubicBezTo>
                    <a:pt x="27597" y="15436"/>
                    <a:pt x="24328" y="14892"/>
                    <a:pt x="22096" y="14892"/>
                  </a:cubicBezTo>
                  <a:cubicBezTo>
                    <a:pt x="15084" y="14892"/>
                    <a:pt x="19012" y="17166"/>
                    <a:pt x="19012" y="18328"/>
                  </a:cubicBezTo>
                  <a:cubicBezTo>
                    <a:pt x="19012" y="18798"/>
                    <a:pt x="18665" y="18832"/>
                    <a:pt x="18270" y="18832"/>
                  </a:cubicBezTo>
                  <a:lnTo>
                    <a:pt x="17981" y="18832"/>
                  </a:lnTo>
                  <a:cubicBezTo>
                    <a:pt x="16535" y="18832"/>
                    <a:pt x="17207" y="19556"/>
                    <a:pt x="16576" y="19556"/>
                  </a:cubicBezTo>
                  <a:cubicBezTo>
                    <a:pt x="16188" y="19556"/>
                    <a:pt x="15778" y="19457"/>
                    <a:pt x="15389" y="19457"/>
                  </a:cubicBezTo>
                  <a:cubicBezTo>
                    <a:pt x="14980" y="19457"/>
                    <a:pt x="14435" y="19613"/>
                    <a:pt x="14435" y="20035"/>
                  </a:cubicBezTo>
                  <a:cubicBezTo>
                    <a:pt x="14435" y="20128"/>
                    <a:pt x="14441" y="20221"/>
                    <a:pt x="14441" y="20312"/>
                  </a:cubicBezTo>
                  <a:cubicBezTo>
                    <a:pt x="14441" y="20758"/>
                    <a:pt x="14233" y="20805"/>
                    <a:pt x="13306" y="20805"/>
                  </a:cubicBezTo>
                  <a:cubicBezTo>
                    <a:pt x="11415" y="20805"/>
                    <a:pt x="6636" y="19358"/>
                    <a:pt x="4067" y="19358"/>
                  </a:cubicBezTo>
                  <a:cubicBezTo>
                    <a:pt x="1250" y="19358"/>
                    <a:pt x="1" y="20961"/>
                    <a:pt x="1" y="21511"/>
                  </a:cubicBezTo>
                  <a:cubicBezTo>
                    <a:pt x="1" y="22662"/>
                    <a:pt x="4420" y="26352"/>
                    <a:pt x="9245" y="26352"/>
                  </a:cubicBezTo>
                  <a:cubicBezTo>
                    <a:pt x="9523" y="26352"/>
                    <a:pt x="9801" y="26341"/>
                    <a:pt x="10085" y="26318"/>
                  </a:cubicBezTo>
                  <a:lnTo>
                    <a:pt x="71681" y="27249"/>
                  </a:lnTo>
                  <a:cubicBezTo>
                    <a:pt x="74348" y="25861"/>
                    <a:pt x="81470" y="24478"/>
                    <a:pt x="81470" y="21111"/>
                  </a:cubicBezTo>
                  <a:cubicBezTo>
                    <a:pt x="81470" y="19214"/>
                    <a:pt x="83628" y="17791"/>
                    <a:pt x="83628" y="16298"/>
                  </a:cubicBezTo>
                  <a:cubicBezTo>
                    <a:pt x="83628" y="14753"/>
                    <a:pt x="80602" y="14597"/>
                    <a:pt x="80602" y="13620"/>
                  </a:cubicBezTo>
                  <a:cubicBezTo>
                    <a:pt x="80602" y="13452"/>
                    <a:pt x="80631" y="13244"/>
                    <a:pt x="80631" y="13052"/>
                  </a:cubicBezTo>
                  <a:cubicBezTo>
                    <a:pt x="80631" y="12491"/>
                    <a:pt x="80209" y="12306"/>
                    <a:pt x="79665" y="12306"/>
                  </a:cubicBezTo>
                  <a:cubicBezTo>
                    <a:pt x="79046" y="12306"/>
                    <a:pt x="78340" y="12566"/>
                    <a:pt x="77854" y="12566"/>
                  </a:cubicBezTo>
                  <a:cubicBezTo>
                    <a:pt x="77438" y="12566"/>
                    <a:pt x="77218" y="12433"/>
                    <a:pt x="77218" y="11495"/>
                  </a:cubicBezTo>
                  <a:cubicBezTo>
                    <a:pt x="77218" y="9697"/>
                    <a:pt x="78503" y="8013"/>
                    <a:pt x="78503" y="6162"/>
                  </a:cubicBezTo>
                  <a:cubicBezTo>
                    <a:pt x="78503" y="3535"/>
                    <a:pt x="76287" y="0"/>
                    <a:pt x="70322" y="0"/>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7"/>
            <p:cNvSpPr/>
            <p:nvPr/>
          </p:nvSpPr>
          <p:spPr>
            <a:xfrm>
              <a:off x="6913800" y="4647425"/>
              <a:ext cx="791725" cy="436525"/>
            </a:xfrm>
            <a:custGeom>
              <a:rect b="b" l="l" r="r" t="t"/>
              <a:pathLst>
                <a:path extrusionOk="0" h="17461" w="31669">
                  <a:moveTo>
                    <a:pt x="2163" y="1"/>
                  </a:moveTo>
                  <a:cubicBezTo>
                    <a:pt x="503" y="1"/>
                    <a:pt x="0" y="817"/>
                    <a:pt x="0" y="2489"/>
                  </a:cubicBezTo>
                  <a:cubicBezTo>
                    <a:pt x="0" y="4884"/>
                    <a:pt x="1648" y="7170"/>
                    <a:pt x="3298" y="8812"/>
                  </a:cubicBezTo>
                  <a:cubicBezTo>
                    <a:pt x="4229" y="9344"/>
                    <a:pt x="5154" y="9610"/>
                    <a:pt x="6086" y="10409"/>
                  </a:cubicBezTo>
                  <a:cubicBezTo>
                    <a:pt x="7018" y="11074"/>
                    <a:pt x="8082" y="10675"/>
                    <a:pt x="9014" y="10941"/>
                  </a:cubicBezTo>
                  <a:cubicBezTo>
                    <a:pt x="16200" y="12804"/>
                    <a:pt x="22453" y="16929"/>
                    <a:pt x="29898" y="17461"/>
                  </a:cubicBezTo>
                  <a:cubicBezTo>
                    <a:pt x="30819" y="17461"/>
                    <a:pt x="31669" y="17328"/>
                    <a:pt x="31669" y="13452"/>
                  </a:cubicBezTo>
                  <a:cubicBezTo>
                    <a:pt x="31669" y="10478"/>
                    <a:pt x="30766" y="3362"/>
                    <a:pt x="27636" y="3362"/>
                  </a:cubicBezTo>
                  <a:cubicBezTo>
                    <a:pt x="27226" y="2946"/>
                    <a:pt x="27260" y="2929"/>
                    <a:pt x="26960" y="2929"/>
                  </a:cubicBezTo>
                  <a:cubicBezTo>
                    <a:pt x="25369" y="2929"/>
                    <a:pt x="25861" y="4318"/>
                    <a:pt x="25380" y="4561"/>
                  </a:cubicBezTo>
                  <a:cubicBezTo>
                    <a:pt x="23524" y="5792"/>
                    <a:pt x="23372" y="6238"/>
                    <a:pt x="23431" y="6377"/>
                  </a:cubicBezTo>
                  <a:cubicBezTo>
                    <a:pt x="23327" y="6342"/>
                    <a:pt x="23089" y="6313"/>
                    <a:pt x="22614" y="6313"/>
                  </a:cubicBezTo>
                  <a:cubicBezTo>
                    <a:pt x="20087" y="6313"/>
                    <a:pt x="17119" y="10241"/>
                    <a:pt x="17119" y="10241"/>
                  </a:cubicBezTo>
                  <a:cubicBezTo>
                    <a:pt x="16766" y="10241"/>
                    <a:pt x="14625" y="5741"/>
                    <a:pt x="13936" y="4561"/>
                  </a:cubicBezTo>
                  <a:cubicBezTo>
                    <a:pt x="13249" y="3640"/>
                    <a:pt x="8614" y="742"/>
                    <a:pt x="5890" y="742"/>
                  </a:cubicBezTo>
                  <a:cubicBezTo>
                    <a:pt x="5224" y="742"/>
                    <a:pt x="4571" y="903"/>
                    <a:pt x="3963" y="1367"/>
                  </a:cubicBezTo>
                  <a:cubicBezTo>
                    <a:pt x="3512" y="249"/>
                    <a:pt x="2916" y="1"/>
                    <a:pt x="2163" y="1"/>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7"/>
            <p:cNvSpPr/>
            <p:nvPr/>
          </p:nvSpPr>
          <p:spPr>
            <a:xfrm>
              <a:off x="3772750" y="4895200"/>
              <a:ext cx="832425" cy="226950"/>
            </a:xfrm>
            <a:custGeom>
              <a:rect b="b" l="l" r="r" t="t"/>
              <a:pathLst>
                <a:path extrusionOk="0" h="9078" w="33297">
                  <a:moveTo>
                    <a:pt x="12585" y="1"/>
                  </a:moveTo>
                  <a:cubicBezTo>
                    <a:pt x="11248" y="1"/>
                    <a:pt x="11717" y="377"/>
                    <a:pt x="11207" y="631"/>
                  </a:cubicBezTo>
                  <a:cubicBezTo>
                    <a:pt x="10994" y="631"/>
                    <a:pt x="10780" y="805"/>
                    <a:pt x="10571" y="805"/>
                  </a:cubicBezTo>
                  <a:cubicBezTo>
                    <a:pt x="10571" y="805"/>
                    <a:pt x="9189" y="238"/>
                    <a:pt x="7424" y="238"/>
                  </a:cubicBezTo>
                  <a:cubicBezTo>
                    <a:pt x="2535" y="238"/>
                    <a:pt x="1" y="2904"/>
                    <a:pt x="1" y="4797"/>
                  </a:cubicBezTo>
                  <a:cubicBezTo>
                    <a:pt x="1" y="5178"/>
                    <a:pt x="94" y="5566"/>
                    <a:pt x="302" y="5953"/>
                  </a:cubicBezTo>
                  <a:cubicBezTo>
                    <a:pt x="7124" y="7528"/>
                    <a:pt x="4508" y="9077"/>
                    <a:pt x="16918" y="9077"/>
                  </a:cubicBezTo>
                  <a:cubicBezTo>
                    <a:pt x="21036" y="9077"/>
                    <a:pt x="25139" y="8875"/>
                    <a:pt x="29298" y="8615"/>
                  </a:cubicBezTo>
                  <a:cubicBezTo>
                    <a:pt x="30213" y="8615"/>
                    <a:pt x="31081" y="8527"/>
                    <a:pt x="31954" y="8527"/>
                  </a:cubicBezTo>
                  <a:cubicBezTo>
                    <a:pt x="32400" y="8527"/>
                    <a:pt x="32846" y="8551"/>
                    <a:pt x="33297" y="8620"/>
                  </a:cubicBezTo>
                  <a:cubicBezTo>
                    <a:pt x="32336" y="8222"/>
                    <a:pt x="31919" y="6938"/>
                    <a:pt x="31919" y="5723"/>
                  </a:cubicBezTo>
                  <a:cubicBezTo>
                    <a:pt x="31919" y="5080"/>
                    <a:pt x="31983" y="4808"/>
                    <a:pt x="31983" y="4808"/>
                  </a:cubicBezTo>
                  <a:cubicBezTo>
                    <a:pt x="31983" y="4605"/>
                    <a:pt x="31167" y="4050"/>
                    <a:pt x="29987" y="4050"/>
                  </a:cubicBezTo>
                  <a:cubicBezTo>
                    <a:pt x="29385" y="4050"/>
                    <a:pt x="28777" y="4161"/>
                    <a:pt x="28171" y="4161"/>
                  </a:cubicBezTo>
                  <a:cubicBezTo>
                    <a:pt x="27303" y="4161"/>
                    <a:pt x="27303" y="4091"/>
                    <a:pt x="27303" y="3894"/>
                  </a:cubicBezTo>
                  <a:cubicBezTo>
                    <a:pt x="27303" y="3790"/>
                    <a:pt x="27303" y="3691"/>
                    <a:pt x="27169" y="3691"/>
                  </a:cubicBezTo>
                  <a:cubicBezTo>
                    <a:pt x="26782" y="3691"/>
                    <a:pt x="26325" y="3975"/>
                    <a:pt x="26000" y="3975"/>
                  </a:cubicBezTo>
                  <a:cubicBezTo>
                    <a:pt x="25752" y="3975"/>
                    <a:pt x="25578" y="3726"/>
                    <a:pt x="25578" y="3518"/>
                  </a:cubicBezTo>
                  <a:cubicBezTo>
                    <a:pt x="25578" y="3119"/>
                    <a:pt x="26029" y="2615"/>
                    <a:pt x="26029" y="2210"/>
                  </a:cubicBezTo>
                  <a:cubicBezTo>
                    <a:pt x="26029" y="1782"/>
                    <a:pt x="25284" y="1291"/>
                    <a:pt x="24352" y="1291"/>
                  </a:cubicBezTo>
                  <a:cubicBezTo>
                    <a:pt x="23939" y="1291"/>
                    <a:pt x="23510" y="1378"/>
                    <a:pt x="23119" y="1532"/>
                  </a:cubicBezTo>
                  <a:lnTo>
                    <a:pt x="23119" y="1532"/>
                  </a:lnTo>
                  <a:cubicBezTo>
                    <a:pt x="23161" y="1508"/>
                    <a:pt x="23178" y="1479"/>
                    <a:pt x="23178" y="1446"/>
                  </a:cubicBezTo>
                  <a:cubicBezTo>
                    <a:pt x="23178" y="1342"/>
                    <a:pt x="22980" y="1216"/>
                    <a:pt x="22980" y="1112"/>
                  </a:cubicBezTo>
                  <a:cubicBezTo>
                    <a:pt x="22980" y="898"/>
                    <a:pt x="20737" y="498"/>
                    <a:pt x="19724" y="498"/>
                  </a:cubicBezTo>
                  <a:cubicBezTo>
                    <a:pt x="19134" y="794"/>
                    <a:pt x="19429" y="1481"/>
                    <a:pt x="18278" y="1481"/>
                  </a:cubicBezTo>
                  <a:cubicBezTo>
                    <a:pt x="17629" y="1481"/>
                    <a:pt x="16641" y="231"/>
                    <a:pt x="15333" y="231"/>
                  </a:cubicBezTo>
                  <a:cubicBezTo>
                    <a:pt x="15060" y="231"/>
                    <a:pt x="14911" y="487"/>
                    <a:pt x="14761" y="730"/>
                  </a:cubicBezTo>
                  <a:cubicBezTo>
                    <a:pt x="14500" y="474"/>
                    <a:pt x="13615" y="1"/>
                    <a:pt x="12585" y="1"/>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7"/>
            <p:cNvSpPr/>
            <p:nvPr/>
          </p:nvSpPr>
          <p:spPr>
            <a:xfrm>
              <a:off x="4605150" y="5110700"/>
              <a:ext cx="16525" cy="3225"/>
            </a:xfrm>
            <a:custGeom>
              <a:rect b="b" l="l" r="r" t="t"/>
              <a:pathLst>
                <a:path extrusionOk="0" h="129" w="661">
                  <a:moveTo>
                    <a:pt x="1" y="0"/>
                  </a:moveTo>
                  <a:lnTo>
                    <a:pt x="1" y="0"/>
                  </a:lnTo>
                  <a:cubicBezTo>
                    <a:pt x="197" y="81"/>
                    <a:pt x="417" y="128"/>
                    <a:pt x="660" y="128"/>
                  </a:cubicBezTo>
                  <a:cubicBezTo>
                    <a:pt x="440" y="70"/>
                    <a:pt x="220" y="3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7"/>
            <p:cNvSpPr/>
            <p:nvPr/>
          </p:nvSpPr>
          <p:spPr>
            <a:xfrm>
              <a:off x="3510765" y="4825511"/>
              <a:ext cx="34325" cy="33875"/>
            </a:xfrm>
            <a:custGeom>
              <a:rect b="b" l="l" r="r" t="t"/>
              <a:pathLst>
                <a:path extrusionOk="0" h="1355" w="1373">
                  <a:moveTo>
                    <a:pt x="689" y="1"/>
                  </a:moveTo>
                  <a:cubicBezTo>
                    <a:pt x="313" y="1"/>
                    <a:pt x="6" y="302"/>
                    <a:pt x="6" y="671"/>
                  </a:cubicBezTo>
                  <a:cubicBezTo>
                    <a:pt x="0" y="1047"/>
                    <a:pt x="307" y="1354"/>
                    <a:pt x="684" y="1354"/>
                  </a:cubicBezTo>
                  <a:cubicBezTo>
                    <a:pt x="1065" y="1354"/>
                    <a:pt x="1372" y="1053"/>
                    <a:pt x="1372" y="678"/>
                  </a:cubicBezTo>
                  <a:cubicBezTo>
                    <a:pt x="1372" y="307"/>
                    <a:pt x="1071" y="1"/>
                    <a:pt x="689"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7"/>
            <p:cNvSpPr/>
            <p:nvPr/>
          </p:nvSpPr>
          <p:spPr>
            <a:xfrm>
              <a:off x="3611792" y="4861758"/>
              <a:ext cx="27675" cy="31400"/>
            </a:xfrm>
            <a:custGeom>
              <a:rect b="b" l="l" r="r" t="t"/>
              <a:pathLst>
                <a:path extrusionOk="0" h="1256" w="1107">
                  <a:moveTo>
                    <a:pt x="556" y="0"/>
                  </a:moveTo>
                  <a:cubicBezTo>
                    <a:pt x="249" y="0"/>
                    <a:pt x="1" y="278"/>
                    <a:pt x="1" y="625"/>
                  </a:cubicBezTo>
                  <a:cubicBezTo>
                    <a:pt x="1" y="972"/>
                    <a:pt x="244" y="1256"/>
                    <a:pt x="551" y="1256"/>
                  </a:cubicBezTo>
                  <a:cubicBezTo>
                    <a:pt x="858" y="1256"/>
                    <a:pt x="1106" y="978"/>
                    <a:pt x="1106" y="631"/>
                  </a:cubicBezTo>
                  <a:cubicBezTo>
                    <a:pt x="1106" y="284"/>
                    <a:pt x="863" y="0"/>
                    <a:pt x="556"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7"/>
            <p:cNvSpPr/>
            <p:nvPr/>
          </p:nvSpPr>
          <p:spPr>
            <a:xfrm>
              <a:off x="3536442" y="4786833"/>
              <a:ext cx="60950" cy="93275"/>
            </a:xfrm>
            <a:custGeom>
              <a:rect b="b" l="l" r="r" t="t"/>
              <a:pathLst>
                <a:path extrusionOk="0" h="3731" w="2438">
                  <a:moveTo>
                    <a:pt x="1661" y="1"/>
                  </a:moveTo>
                  <a:cubicBezTo>
                    <a:pt x="979" y="579"/>
                    <a:pt x="198" y="1684"/>
                    <a:pt x="99" y="2356"/>
                  </a:cubicBezTo>
                  <a:cubicBezTo>
                    <a:pt x="0" y="3032"/>
                    <a:pt x="424" y="3640"/>
                    <a:pt x="1042" y="3721"/>
                  </a:cubicBezTo>
                  <a:cubicBezTo>
                    <a:pt x="1090" y="3727"/>
                    <a:pt x="1138" y="3731"/>
                    <a:pt x="1186" y="3731"/>
                  </a:cubicBezTo>
                  <a:cubicBezTo>
                    <a:pt x="1749" y="3731"/>
                    <a:pt x="2248" y="3275"/>
                    <a:pt x="2339" y="2650"/>
                  </a:cubicBezTo>
                  <a:cubicBezTo>
                    <a:pt x="2437" y="1980"/>
                    <a:pt x="1974" y="1030"/>
                    <a:pt x="16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7"/>
            <p:cNvSpPr/>
            <p:nvPr/>
          </p:nvSpPr>
          <p:spPr>
            <a:xfrm>
              <a:off x="3443815" y="4807561"/>
              <a:ext cx="34275" cy="42875"/>
            </a:xfrm>
            <a:custGeom>
              <a:rect b="b" l="l" r="r" t="t"/>
              <a:pathLst>
                <a:path extrusionOk="0" h="1715" w="1371">
                  <a:moveTo>
                    <a:pt x="689" y="1"/>
                  </a:moveTo>
                  <a:cubicBezTo>
                    <a:pt x="312" y="1"/>
                    <a:pt x="6" y="382"/>
                    <a:pt x="0" y="857"/>
                  </a:cubicBezTo>
                  <a:cubicBezTo>
                    <a:pt x="0" y="1327"/>
                    <a:pt x="307" y="1708"/>
                    <a:pt x="683" y="1714"/>
                  </a:cubicBezTo>
                  <a:cubicBezTo>
                    <a:pt x="1058" y="1714"/>
                    <a:pt x="1365" y="1332"/>
                    <a:pt x="1370" y="857"/>
                  </a:cubicBezTo>
                  <a:cubicBezTo>
                    <a:pt x="1370" y="389"/>
                    <a:pt x="1065" y="8"/>
                    <a:pt x="689"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7"/>
            <p:cNvSpPr/>
            <p:nvPr/>
          </p:nvSpPr>
          <p:spPr>
            <a:xfrm>
              <a:off x="3443513" y="4744657"/>
              <a:ext cx="54525" cy="101475"/>
            </a:xfrm>
            <a:custGeom>
              <a:rect b="b" l="l" r="r" t="t"/>
              <a:pathLst>
                <a:path extrusionOk="0" h="4059" w="2181">
                  <a:moveTo>
                    <a:pt x="1343" y="1"/>
                  </a:moveTo>
                  <a:cubicBezTo>
                    <a:pt x="1032" y="1"/>
                    <a:pt x="758" y="309"/>
                    <a:pt x="417" y="1448"/>
                  </a:cubicBezTo>
                  <a:cubicBezTo>
                    <a:pt x="18" y="2784"/>
                    <a:pt x="1" y="3947"/>
                    <a:pt x="376" y="4051"/>
                  </a:cubicBezTo>
                  <a:cubicBezTo>
                    <a:pt x="394" y="4056"/>
                    <a:pt x="412" y="4059"/>
                    <a:pt x="432" y="4059"/>
                  </a:cubicBezTo>
                  <a:cubicBezTo>
                    <a:pt x="812" y="4059"/>
                    <a:pt x="1402" y="3090"/>
                    <a:pt x="1782" y="1823"/>
                  </a:cubicBezTo>
                  <a:cubicBezTo>
                    <a:pt x="2181" y="493"/>
                    <a:pt x="1881" y="129"/>
                    <a:pt x="1505" y="25"/>
                  </a:cubicBezTo>
                  <a:cubicBezTo>
                    <a:pt x="1449" y="10"/>
                    <a:pt x="1396" y="1"/>
                    <a:pt x="1343"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7"/>
            <p:cNvSpPr/>
            <p:nvPr/>
          </p:nvSpPr>
          <p:spPr>
            <a:xfrm>
              <a:off x="3467192" y="4806933"/>
              <a:ext cx="54525" cy="101475"/>
            </a:xfrm>
            <a:custGeom>
              <a:rect b="b" l="l" r="r" t="t"/>
              <a:pathLst>
                <a:path extrusionOk="0" h="4059" w="2181">
                  <a:moveTo>
                    <a:pt x="1339" y="1"/>
                  </a:moveTo>
                  <a:cubicBezTo>
                    <a:pt x="1032" y="1"/>
                    <a:pt x="758" y="309"/>
                    <a:pt x="417" y="1448"/>
                  </a:cubicBezTo>
                  <a:cubicBezTo>
                    <a:pt x="17" y="2783"/>
                    <a:pt x="0" y="3947"/>
                    <a:pt x="375" y="4051"/>
                  </a:cubicBezTo>
                  <a:cubicBezTo>
                    <a:pt x="393" y="4056"/>
                    <a:pt x="412" y="4059"/>
                    <a:pt x="431" y="4059"/>
                  </a:cubicBezTo>
                  <a:cubicBezTo>
                    <a:pt x="812" y="4059"/>
                    <a:pt x="1401" y="3090"/>
                    <a:pt x="1782" y="1823"/>
                  </a:cubicBezTo>
                  <a:cubicBezTo>
                    <a:pt x="2180" y="492"/>
                    <a:pt x="1880" y="129"/>
                    <a:pt x="1499" y="25"/>
                  </a:cubicBezTo>
                  <a:cubicBezTo>
                    <a:pt x="1444" y="9"/>
                    <a:pt x="1391" y="1"/>
                    <a:pt x="13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7"/>
            <p:cNvSpPr/>
            <p:nvPr/>
          </p:nvSpPr>
          <p:spPr>
            <a:xfrm>
              <a:off x="3325142" y="4682383"/>
              <a:ext cx="127875" cy="183600"/>
            </a:xfrm>
            <a:custGeom>
              <a:rect b="b" l="l" r="r" t="t"/>
              <a:pathLst>
                <a:path extrusionOk="0" h="7344" w="5115">
                  <a:moveTo>
                    <a:pt x="420" y="1"/>
                  </a:moveTo>
                  <a:cubicBezTo>
                    <a:pt x="413" y="1"/>
                    <a:pt x="406" y="1"/>
                    <a:pt x="399" y="1"/>
                  </a:cubicBezTo>
                  <a:lnTo>
                    <a:pt x="1" y="7332"/>
                  </a:lnTo>
                  <a:lnTo>
                    <a:pt x="3947" y="7343"/>
                  </a:lnTo>
                  <a:cubicBezTo>
                    <a:pt x="5115" y="4740"/>
                    <a:pt x="4965" y="2831"/>
                    <a:pt x="4230" y="2778"/>
                  </a:cubicBezTo>
                  <a:cubicBezTo>
                    <a:pt x="4220" y="2777"/>
                    <a:pt x="4209" y="2777"/>
                    <a:pt x="4199" y="2777"/>
                  </a:cubicBezTo>
                  <a:cubicBezTo>
                    <a:pt x="3485" y="2777"/>
                    <a:pt x="3119" y="4682"/>
                    <a:pt x="3119" y="4682"/>
                  </a:cubicBezTo>
                  <a:cubicBezTo>
                    <a:pt x="3119" y="4682"/>
                    <a:pt x="3547" y="1766"/>
                    <a:pt x="2495" y="1714"/>
                  </a:cubicBezTo>
                  <a:cubicBezTo>
                    <a:pt x="2487" y="1714"/>
                    <a:pt x="2479" y="1714"/>
                    <a:pt x="2471" y="1714"/>
                  </a:cubicBezTo>
                  <a:cubicBezTo>
                    <a:pt x="2015" y="1714"/>
                    <a:pt x="1854" y="2412"/>
                    <a:pt x="1815" y="3182"/>
                  </a:cubicBezTo>
                  <a:lnTo>
                    <a:pt x="1815" y="3182"/>
                  </a:lnTo>
                  <a:cubicBezTo>
                    <a:pt x="1616" y="1608"/>
                    <a:pt x="1132" y="1"/>
                    <a:pt x="4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7"/>
            <p:cNvSpPr/>
            <p:nvPr/>
          </p:nvSpPr>
          <p:spPr>
            <a:xfrm>
              <a:off x="6670525" y="4734350"/>
              <a:ext cx="36625" cy="33925"/>
            </a:xfrm>
            <a:custGeom>
              <a:rect b="b" l="l" r="r" t="t"/>
              <a:pathLst>
                <a:path extrusionOk="0" h="1357" w="1465">
                  <a:moveTo>
                    <a:pt x="734" y="1"/>
                  </a:moveTo>
                  <a:cubicBezTo>
                    <a:pt x="702" y="1"/>
                    <a:pt x="669" y="3"/>
                    <a:pt x="637" y="7"/>
                  </a:cubicBezTo>
                  <a:cubicBezTo>
                    <a:pt x="260" y="64"/>
                    <a:pt x="1" y="406"/>
                    <a:pt x="52" y="777"/>
                  </a:cubicBezTo>
                  <a:cubicBezTo>
                    <a:pt x="105" y="1111"/>
                    <a:pt x="390" y="1357"/>
                    <a:pt x="722" y="1357"/>
                  </a:cubicBezTo>
                  <a:cubicBezTo>
                    <a:pt x="756" y="1357"/>
                    <a:pt x="791" y="1354"/>
                    <a:pt x="827" y="1349"/>
                  </a:cubicBezTo>
                  <a:cubicBezTo>
                    <a:pt x="1203" y="1297"/>
                    <a:pt x="1464" y="950"/>
                    <a:pt x="1406" y="580"/>
                  </a:cubicBezTo>
                  <a:cubicBezTo>
                    <a:pt x="1359" y="242"/>
                    <a:pt x="1066" y="1"/>
                    <a:pt x="73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7"/>
            <p:cNvSpPr/>
            <p:nvPr/>
          </p:nvSpPr>
          <p:spPr>
            <a:xfrm>
              <a:off x="6742550" y="4719325"/>
              <a:ext cx="29825" cy="31250"/>
            </a:xfrm>
            <a:custGeom>
              <a:rect b="b" l="l" r="r" t="t"/>
              <a:pathLst>
                <a:path extrusionOk="0" h="1250" w="1193">
                  <a:moveTo>
                    <a:pt x="577" y="0"/>
                  </a:moveTo>
                  <a:cubicBezTo>
                    <a:pt x="552" y="0"/>
                    <a:pt x="528" y="2"/>
                    <a:pt x="503" y="6"/>
                  </a:cubicBezTo>
                  <a:cubicBezTo>
                    <a:pt x="202" y="46"/>
                    <a:pt x="1" y="359"/>
                    <a:pt x="47" y="706"/>
                  </a:cubicBezTo>
                  <a:cubicBezTo>
                    <a:pt x="94" y="1019"/>
                    <a:pt x="338" y="1250"/>
                    <a:pt x="610" y="1250"/>
                  </a:cubicBezTo>
                  <a:cubicBezTo>
                    <a:pt x="634" y="1250"/>
                    <a:pt x="658" y="1248"/>
                    <a:pt x="682" y="1244"/>
                  </a:cubicBezTo>
                  <a:cubicBezTo>
                    <a:pt x="984" y="1204"/>
                    <a:pt x="1192" y="892"/>
                    <a:pt x="1139" y="545"/>
                  </a:cubicBezTo>
                  <a:cubicBezTo>
                    <a:pt x="1097" y="231"/>
                    <a:pt x="850" y="0"/>
                    <a:pt x="577"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7"/>
            <p:cNvSpPr/>
            <p:nvPr/>
          </p:nvSpPr>
          <p:spPr>
            <a:xfrm>
              <a:off x="6363325" y="4791650"/>
              <a:ext cx="29800" cy="31250"/>
            </a:xfrm>
            <a:custGeom>
              <a:rect b="b" l="l" r="r" t="t"/>
              <a:pathLst>
                <a:path extrusionOk="0" h="1250" w="1192">
                  <a:moveTo>
                    <a:pt x="584" y="1"/>
                  </a:moveTo>
                  <a:cubicBezTo>
                    <a:pt x="559" y="1"/>
                    <a:pt x="534" y="3"/>
                    <a:pt x="509" y="6"/>
                  </a:cubicBezTo>
                  <a:cubicBezTo>
                    <a:pt x="209" y="47"/>
                    <a:pt x="1" y="359"/>
                    <a:pt x="52" y="706"/>
                  </a:cubicBezTo>
                  <a:cubicBezTo>
                    <a:pt x="94" y="1019"/>
                    <a:pt x="341" y="1249"/>
                    <a:pt x="613" y="1249"/>
                  </a:cubicBezTo>
                  <a:cubicBezTo>
                    <a:pt x="638" y="1249"/>
                    <a:pt x="663" y="1248"/>
                    <a:pt x="688" y="1244"/>
                  </a:cubicBezTo>
                  <a:cubicBezTo>
                    <a:pt x="989" y="1203"/>
                    <a:pt x="1192" y="891"/>
                    <a:pt x="1146" y="544"/>
                  </a:cubicBezTo>
                  <a:cubicBezTo>
                    <a:pt x="1098" y="231"/>
                    <a:pt x="856" y="1"/>
                    <a:pt x="58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7"/>
            <p:cNvSpPr/>
            <p:nvPr/>
          </p:nvSpPr>
          <p:spPr>
            <a:xfrm>
              <a:off x="6401050" y="4758375"/>
              <a:ext cx="63525" cy="92250"/>
            </a:xfrm>
            <a:custGeom>
              <a:rect b="b" l="l" r="r" t="t"/>
              <a:pathLst>
                <a:path extrusionOk="0" h="3690" w="2541">
                  <a:moveTo>
                    <a:pt x="644" y="0"/>
                  </a:moveTo>
                  <a:cubicBezTo>
                    <a:pt x="255" y="804"/>
                    <a:pt x="1" y="2136"/>
                    <a:pt x="185" y="2788"/>
                  </a:cubicBezTo>
                  <a:cubicBezTo>
                    <a:pt x="345" y="3333"/>
                    <a:pt x="813" y="3689"/>
                    <a:pt x="1309" y="3689"/>
                  </a:cubicBezTo>
                  <a:cubicBezTo>
                    <a:pt x="1409" y="3689"/>
                    <a:pt x="1509" y="3675"/>
                    <a:pt x="1609" y="3645"/>
                  </a:cubicBezTo>
                  <a:cubicBezTo>
                    <a:pt x="2211" y="3466"/>
                    <a:pt x="2540" y="2788"/>
                    <a:pt x="2350" y="2136"/>
                  </a:cubicBezTo>
                  <a:cubicBezTo>
                    <a:pt x="2164" y="1482"/>
                    <a:pt x="1349" y="810"/>
                    <a:pt x="644"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7"/>
            <p:cNvSpPr/>
            <p:nvPr/>
          </p:nvSpPr>
          <p:spPr>
            <a:xfrm>
              <a:off x="6601975" y="4744075"/>
              <a:ext cx="37175" cy="42500"/>
            </a:xfrm>
            <a:custGeom>
              <a:rect b="b" l="l" r="r" t="t"/>
              <a:pathLst>
                <a:path extrusionOk="0" h="1700" w="1487">
                  <a:moveTo>
                    <a:pt x="696" y="0"/>
                  </a:moveTo>
                  <a:cubicBezTo>
                    <a:pt x="670" y="0"/>
                    <a:pt x="644" y="2"/>
                    <a:pt x="618" y="6"/>
                  </a:cubicBezTo>
                  <a:cubicBezTo>
                    <a:pt x="249" y="57"/>
                    <a:pt x="0" y="479"/>
                    <a:pt x="63" y="949"/>
                  </a:cubicBezTo>
                  <a:cubicBezTo>
                    <a:pt x="127" y="1384"/>
                    <a:pt x="443" y="1700"/>
                    <a:pt x="783" y="1700"/>
                  </a:cubicBezTo>
                  <a:cubicBezTo>
                    <a:pt x="809" y="1700"/>
                    <a:pt x="835" y="1698"/>
                    <a:pt x="861" y="1694"/>
                  </a:cubicBezTo>
                  <a:cubicBezTo>
                    <a:pt x="1237" y="1643"/>
                    <a:pt x="1486" y="1221"/>
                    <a:pt x="1417" y="751"/>
                  </a:cubicBezTo>
                  <a:cubicBezTo>
                    <a:pt x="1358" y="321"/>
                    <a:pt x="1043" y="0"/>
                    <a:pt x="696"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7"/>
            <p:cNvSpPr/>
            <p:nvPr/>
          </p:nvSpPr>
          <p:spPr>
            <a:xfrm>
              <a:off x="6442300" y="4775275"/>
              <a:ext cx="37150" cy="42550"/>
            </a:xfrm>
            <a:custGeom>
              <a:rect b="b" l="l" r="r" t="t"/>
              <a:pathLst>
                <a:path extrusionOk="0" h="1702" w="1486">
                  <a:moveTo>
                    <a:pt x="709" y="1"/>
                  </a:moveTo>
                  <a:cubicBezTo>
                    <a:pt x="681" y="1"/>
                    <a:pt x="653" y="3"/>
                    <a:pt x="625" y="8"/>
                  </a:cubicBezTo>
                  <a:cubicBezTo>
                    <a:pt x="249" y="59"/>
                    <a:pt x="0" y="481"/>
                    <a:pt x="70" y="950"/>
                  </a:cubicBezTo>
                  <a:cubicBezTo>
                    <a:pt x="128" y="1381"/>
                    <a:pt x="443" y="1701"/>
                    <a:pt x="790" y="1701"/>
                  </a:cubicBezTo>
                  <a:cubicBezTo>
                    <a:pt x="816" y="1701"/>
                    <a:pt x="842" y="1700"/>
                    <a:pt x="868" y="1696"/>
                  </a:cubicBezTo>
                  <a:cubicBezTo>
                    <a:pt x="1237" y="1639"/>
                    <a:pt x="1486" y="1217"/>
                    <a:pt x="1424" y="753"/>
                  </a:cubicBezTo>
                  <a:cubicBezTo>
                    <a:pt x="1359" y="321"/>
                    <a:pt x="1047" y="1"/>
                    <a:pt x="709"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7"/>
            <p:cNvSpPr/>
            <p:nvPr/>
          </p:nvSpPr>
          <p:spPr>
            <a:xfrm>
              <a:off x="6582875" y="4691275"/>
              <a:ext cx="45150" cy="103875"/>
            </a:xfrm>
            <a:custGeom>
              <a:rect b="b" l="l" r="r" t="t"/>
              <a:pathLst>
                <a:path extrusionOk="0" h="4155" w="1806">
                  <a:moveTo>
                    <a:pt x="976" y="1"/>
                  </a:moveTo>
                  <a:cubicBezTo>
                    <a:pt x="632" y="1"/>
                    <a:pt x="384" y="297"/>
                    <a:pt x="196" y="1574"/>
                  </a:cubicBezTo>
                  <a:cubicBezTo>
                    <a:pt x="1" y="2951"/>
                    <a:pt x="151" y="4108"/>
                    <a:pt x="538" y="4153"/>
                  </a:cubicBezTo>
                  <a:cubicBezTo>
                    <a:pt x="546" y="4154"/>
                    <a:pt x="554" y="4155"/>
                    <a:pt x="563" y="4155"/>
                  </a:cubicBezTo>
                  <a:cubicBezTo>
                    <a:pt x="946" y="4155"/>
                    <a:pt x="1410" y="3095"/>
                    <a:pt x="1603" y="1742"/>
                  </a:cubicBezTo>
                  <a:cubicBezTo>
                    <a:pt x="1806" y="364"/>
                    <a:pt x="1446" y="52"/>
                    <a:pt x="1059" y="6"/>
                  </a:cubicBezTo>
                  <a:cubicBezTo>
                    <a:pt x="1030" y="3"/>
                    <a:pt x="1003" y="1"/>
                    <a:pt x="97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7"/>
            <p:cNvSpPr/>
            <p:nvPr/>
          </p:nvSpPr>
          <p:spPr>
            <a:xfrm>
              <a:off x="6630875" y="4723250"/>
              <a:ext cx="45150" cy="103875"/>
            </a:xfrm>
            <a:custGeom>
              <a:rect b="b" l="l" r="r" t="t"/>
              <a:pathLst>
                <a:path extrusionOk="0" h="4155" w="1806">
                  <a:moveTo>
                    <a:pt x="975" y="0"/>
                  </a:moveTo>
                  <a:cubicBezTo>
                    <a:pt x="632" y="0"/>
                    <a:pt x="385" y="303"/>
                    <a:pt x="198" y="1579"/>
                  </a:cubicBezTo>
                  <a:cubicBezTo>
                    <a:pt x="1" y="2956"/>
                    <a:pt x="151" y="4107"/>
                    <a:pt x="538" y="4153"/>
                  </a:cubicBezTo>
                  <a:cubicBezTo>
                    <a:pt x="547" y="4154"/>
                    <a:pt x="555" y="4155"/>
                    <a:pt x="563" y="4155"/>
                  </a:cubicBezTo>
                  <a:cubicBezTo>
                    <a:pt x="947" y="4155"/>
                    <a:pt x="1410" y="3095"/>
                    <a:pt x="1603" y="1747"/>
                  </a:cubicBezTo>
                  <a:cubicBezTo>
                    <a:pt x="1806" y="370"/>
                    <a:pt x="1453" y="52"/>
                    <a:pt x="1059" y="6"/>
                  </a:cubicBezTo>
                  <a:cubicBezTo>
                    <a:pt x="1031" y="2"/>
                    <a:pt x="1003" y="0"/>
                    <a:pt x="975"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7"/>
            <p:cNvSpPr/>
            <p:nvPr/>
          </p:nvSpPr>
          <p:spPr>
            <a:xfrm>
              <a:off x="6447050" y="4745600"/>
              <a:ext cx="57750" cy="99600"/>
            </a:xfrm>
            <a:custGeom>
              <a:rect b="b" l="l" r="r" t="t"/>
              <a:pathLst>
                <a:path extrusionOk="0" h="3984" w="2310">
                  <a:moveTo>
                    <a:pt x="724" y="1"/>
                  </a:moveTo>
                  <a:cubicBezTo>
                    <a:pt x="646" y="1"/>
                    <a:pt x="570" y="17"/>
                    <a:pt x="498" y="43"/>
                  </a:cubicBezTo>
                  <a:cubicBezTo>
                    <a:pt x="134" y="182"/>
                    <a:pt x="1" y="522"/>
                    <a:pt x="457" y="1836"/>
                  </a:cubicBezTo>
                  <a:cubicBezTo>
                    <a:pt x="886" y="3067"/>
                    <a:pt x="1498" y="3984"/>
                    <a:pt x="1873" y="3984"/>
                  </a:cubicBezTo>
                  <a:cubicBezTo>
                    <a:pt x="1898" y="3984"/>
                    <a:pt x="1922" y="3980"/>
                    <a:pt x="1944" y="3971"/>
                  </a:cubicBezTo>
                  <a:cubicBezTo>
                    <a:pt x="2310" y="3833"/>
                    <a:pt x="2240" y="2652"/>
                    <a:pt x="1782" y="1339"/>
                  </a:cubicBezTo>
                  <a:cubicBezTo>
                    <a:pt x="1414" y="282"/>
                    <a:pt x="1047" y="1"/>
                    <a:pt x="72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7"/>
            <p:cNvSpPr/>
            <p:nvPr/>
          </p:nvSpPr>
          <p:spPr>
            <a:xfrm>
              <a:off x="6449375" y="4619775"/>
              <a:ext cx="155650" cy="187500"/>
            </a:xfrm>
            <a:custGeom>
              <a:rect b="b" l="l" r="r" t="t"/>
              <a:pathLst>
                <a:path extrusionOk="0" h="7500" w="6226">
                  <a:moveTo>
                    <a:pt x="1120" y="1"/>
                  </a:moveTo>
                  <a:cubicBezTo>
                    <a:pt x="1092" y="1"/>
                    <a:pt x="1064" y="3"/>
                    <a:pt x="1036" y="8"/>
                  </a:cubicBezTo>
                  <a:cubicBezTo>
                    <a:pt x="1" y="210"/>
                    <a:pt x="1563" y="7499"/>
                    <a:pt x="1563" y="7499"/>
                  </a:cubicBezTo>
                  <a:lnTo>
                    <a:pt x="5467" y="6933"/>
                  </a:lnTo>
                  <a:cubicBezTo>
                    <a:pt x="6226" y="4223"/>
                    <a:pt x="5820" y="2373"/>
                    <a:pt x="5104" y="2373"/>
                  </a:cubicBezTo>
                  <a:cubicBezTo>
                    <a:pt x="5094" y="2373"/>
                    <a:pt x="5084" y="2374"/>
                    <a:pt x="5074" y="2374"/>
                  </a:cubicBezTo>
                  <a:cubicBezTo>
                    <a:pt x="4340" y="2431"/>
                    <a:pt x="4252" y="4422"/>
                    <a:pt x="4252" y="4422"/>
                  </a:cubicBezTo>
                  <a:cubicBezTo>
                    <a:pt x="4252" y="4422"/>
                    <a:pt x="4252" y="1579"/>
                    <a:pt x="3259" y="1579"/>
                  </a:cubicBezTo>
                  <a:cubicBezTo>
                    <a:pt x="3241" y="1579"/>
                    <a:pt x="3223" y="1580"/>
                    <a:pt x="3205" y="1582"/>
                  </a:cubicBezTo>
                  <a:cubicBezTo>
                    <a:pt x="2788" y="1621"/>
                    <a:pt x="2691" y="2186"/>
                    <a:pt x="2724" y="2852"/>
                  </a:cubicBezTo>
                  <a:lnTo>
                    <a:pt x="2724" y="2852"/>
                  </a:lnTo>
                  <a:cubicBezTo>
                    <a:pt x="2350" y="1398"/>
                    <a:pt x="1763" y="1"/>
                    <a:pt x="112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7"/>
            <p:cNvSpPr/>
            <p:nvPr/>
          </p:nvSpPr>
          <p:spPr>
            <a:xfrm>
              <a:off x="2975001" y="4722230"/>
              <a:ext cx="4855847" cy="516350"/>
            </a:xfrm>
            <a:custGeom>
              <a:rect b="b" l="l" r="r" t="t"/>
              <a:pathLst>
                <a:path extrusionOk="0" h="20654" w="190762">
                  <a:moveTo>
                    <a:pt x="158353" y="1"/>
                  </a:moveTo>
                  <a:cubicBezTo>
                    <a:pt x="157346" y="1"/>
                    <a:pt x="156310" y="34"/>
                    <a:pt x="155245" y="104"/>
                  </a:cubicBezTo>
                  <a:cubicBezTo>
                    <a:pt x="127706" y="1898"/>
                    <a:pt x="106555" y="14672"/>
                    <a:pt x="78420" y="14672"/>
                  </a:cubicBezTo>
                  <a:cubicBezTo>
                    <a:pt x="54133" y="14672"/>
                    <a:pt x="30825" y="4681"/>
                    <a:pt x="15824" y="4681"/>
                  </a:cubicBezTo>
                  <a:cubicBezTo>
                    <a:pt x="15535" y="4681"/>
                    <a:pt x="15249" y="4685"/>
                    <a:pt x="14967" y="4693"/>
                  </a:cubicBezTo>
                  <a:cubicBezTo>
                    <a:pt x="0" y="5091"/>
                    <a:pt x="18953" y="19659"/>
                    <a:pt x="18953" y="19659"/>
                  </a:cubicBezTo>
                  <a:lnTo>
                    <a:pt x="190761" y="20653"/>
                  </a:lnTo>
                  <a:cubicBezTo>
                    <a:pt x="190761" y="20653"/>
                    <a:pt x="183383" y="1"/>
                    <a:pt x="158353"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7"/>
            <p:cNvSpPr/>
            <p:nvPr/>
          </p:nvSpPr>
          <p:spPr>
            <a:xfrm>
              <a:off x="6864600" y="4722225"/>
              <a:ext cx="966350" cy="516350"/>
            </a:xfrm>
            <a:custGeom>
              <a:rect b="b" l="l" r="r" t="t"/>
              <a:pathLst>
                <a:path extrusionOk="0" h="20654" w="38654">
                  <a:moveTo>
                    <a:pt x="6245" y="1"/>
                  </a:moveTo>
                  <a:cubicBezTo>
                    <a:pt x="5238" y="1"/>
                    <a:pt x="4202" y="34"/>
                    <a:pt x="3137" y="104"/>
                  </a:cubicBezTo>
                  <a:cubicBezTo>
                    <a:pt x="2083" y="173"/>
                    <a:pt x="1036" y="261"/>
                    <a:pt x="1" y="359"/>
                  </a:cubicBezTo>
                  <a:cubicBezTo>
                    <a:pt x="1274" y="6503"/>
                    <a:pt x="6844" y="13526"/>
                    <a:pt x="15113" y="18543"/>
                  </a:cubicBezTo>
                  <a:cubicBezTo>
                    <a:pt x="16333" y="19283"/>
                    <a:pt x="17559" y="19948"/>
                    <a:pt x="18792" y="20538"/>
                  </a:cubicBezTo>
                  <a:lnTo>
                    <a:pt x="38653" y="20653"/>
                  </a:lnTo>
                  <a:cubicBezTo>
                    <a:pt x="38653" y="20653"/>
                    <a:pt x="31275" y="1"/>
                    <a:pt x="6245"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7"/>
            <p:cNvSpPr/>
            <p:nvPr/>
          </p:nvSpPr>
          <p:spPr>
            <a:xfrm>
              <a:off x="7090675" y="4666375"/>
              <a:ext cx="43425" cy="9000"/>
            </a:xfrm>
            <a:custGeom>
              <a:rect b="b" l="l" r="r" t="t"/>
              <a:pathLst>
                <a:path extrusionOk="0" h="360" w="1737">
                  <a:moveTo>
                    <a:pt x="1" y="1"/>
                  </a:moveTo>
                  <a:lnTo>
                    <a:pt x="1" y="36"/>
                  </a:lnTo>
                  <a:cubicBezTo>
                    <a:pt x="81" y="88"/>
                    <a:pt x="92" y="244"/>
                    <a:pt x="1" y="290"/>
                  </a:cubicBezTo>
                  <a:lnTo>
                    <a:pt x="1" y="313"/>
                  </a:lnTo>
                  <a:cubicBezTo>
                    <a:pt x="1" y="313"/>
                    <a:pt x="231" y="359"/>
                    <a:pt x="452" y="359"/>
                  </a:cubicBezTo>
                  <a:cubicBezTo>
                    <a:pt x="945" y="349"/>
                    <a:pt x="918" y="184"/>
                    <a:pt x="1489" y="184"/>
                  </a:cubicBezTo>
                  <a:cubicBezTo>
                    <a:pt x="1561" y="184"/>
                    <a:pt x="1643" y="187"/>
                    <a:pt x="1736" y="193"/>
                  </a:cubicBezTo>
                  <a:cubicBezTo>
                    <a:pt x="1449" y="47"/>
                    <a:pt x="1188" y="11"/>
                    <a:pt x="973" y="11"/>
                  </a:cubicBezTo>
                  <a:cubicBezTo>
                    <a:pt x="759" y="11"/>
                    <a:pt x="591" y="47"/>
                    <a:pt x="487" y="47"/>
                  </a:cubicBezTo>
                  <a:cubicBezTo>
                    <a:pt x="260" y="41"/>
                    <a:pt x="1" y="1"/>
                    <a:pt x="1" y="1"/>
                  </a:cubicBez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7"/>
            <p:cNvSpPr/>
            <p:nvPr/>
          </p:nvSpPr>
          <p:spPr>
            <a:xfrm>
              <a:off x="7089675" y="4666100"/>
              <a:ext cx="1175" cy="67000"/>
            </a:xfrm>
            <a:custGeom>
              <a:rect b="b" l="l" r="r" t="t"/>
              <a:pathLst>
                <a:path extrusionOk="0" h="2680" w="47">
                  <a:moveTo>
                    <a:pt x="1" y="1"/>
                  </a:moveTo>
                  <a:lnTo>
                    <a:pt x="1" y="2679"/>
                  </a:lnTo>
                  <a:lnTo>
                    <a:pt x="46" y="2679"/>
                  </a:lnTo>
                  <a:lnTo>
                    <a:pt x="46"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7"/>
            <p:cNvSpPr/>
            <p:nvPr/>
          </p:nvSpPr>
          <p:spPr>
            <a:xfrm>
              <a:off x="7089675" y="4676925"/>
              <a:ext cx="1175" cy="46625"/>
            </a:xfrm>
            <a:custGeom>
              <a:rect b="b" l="l" r="r" t="t"/>
              <a:pathLst>
                <a:path extrusionOk="0" h="1865" w="47">
                  <a:moveTo>
                    <a:pt x="1" y="1"/>
                  </a:moveTo>
                  <a:lnTo>
                    <a:pt x="1" y="1864"/>
                  </a:lnTo>
                  <a:cubicBezTo>
                    <a:pt x="17" y="1853"/>
                    <a:pt x="28" y="1841"/>
                    <a:pt x="46" y="1830"/>
                  </a:cubicBezTo>
                  <a:lnTo>
                    <a:pt x="46" y="30"/>
                  </a:lnTo>
                  <a:cubicBezTo>
                    <a:pt x="28" y="19"/>
                    <a:pt x="17" y="13"/>
                    <a:pt x="1" y="1"/>
                  </a:cubicBez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7"/>
            <p:cNvSpPr/>
            <p:nvPr/>
          </p:nvSpPr>
          <p:spPr>
            <a:xfrm>
              <a:off x="7089225" y="4665975"/>
              <a:ext cx="2050" cy="425"/>
            </a:xfrm>
            <a:custGeom>
              <a:rect b="b" l="l" r="r" t="t"/>
              <a:pathLst>
                <a:path extrusionOk="0" h="17" w="82">
                  <a:moveTo>
                    <a:pt x="41" y="0"/>
                  </a:moveTo>
                  <a:cubicBezTo>
                    <a:pt x="19" y="0"/>
                    <a:pt x="1" y="6"/>
                    <a:pt x="1" y="6"/>
                  </a:cubicBezTo>
                  <a:cubicBezTo>
                    <a:pt x="1" y="11"/>
                    <a:pt x="19" y="17"/>
                    <a:pt x="41" y="17"/>
                  </a:cubicBezTo>
                  <a:cubicBezTo>
                    <a:pt x="64" y="17"/>
                    <a:pt x="81" y="11"/>
                    <a:pt x="81" y="6"/>
                  </a:cubicBezTo>
                  <a:cubicBezTo>
                    <a:pt x="81" y="6"/>
                    <a:pt x="64" y="0"/>
                    <a:pt x="41" y="0"/>
                  </a:cubicBez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7"/>
            <p:cNvSpPr/>
            <p:nvPr/>
          </p:nvSpPr>
          <p:spPr>
            <a:xfrm>
              <a:off x="6582872" y="4722251"/>
              <a:ext cx="725637" cy="54100"/>
            </a:xfrm>
            <a:custGeom>
              <a:rect b="b" l="l" r="r" t="t"/>
              <a:pathLst>
                <a:path extrusionOk="0" h="2164" w="28384">
                  <a:moveTo>
                    <a:pt x="16865" y="0"/>
                  </a:moveTo>
                  <a:cubicBezTo>
                    <a:pt x="15860" y="0"/>
                    <a:pt x="14827" y="33"/>
                    <a:pt x="13764" y="103"/>
                  </a:cubicBezTo>
                  <a:cubicBezTo>
                    <a:pt x="9009" y="410"/>
                    <a:pt x="4443" y="1047"/>
                    <a:pt x="0" y="1891"/>
                  </a:cubicBezTo>
                  <a:cubicBezTo>
                    <a:pt x="3541" y="2065"/>
                    <a:pt x="7765" y="2163"/>
                    <a:pt x="12299" y="2163"/>
                  </a:cubicBezTo>
                  <a:cubicBezTo>
                    <a:pt x="18595" y="2163"/>
                    <a:pt x="24288" y="1972"/>
                    <a:pt x="28384" y="1659"/>
                  </a:cubicBezTo>
                  <a:cubicBezTo>
                    <a:pt x="25041" y="626"/>
                    <a:pt x="21221" y="0"/>
                    <a:pt x="16865" y="0"/>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7"/>
            <p:cNvSpPr/>
            <p:nvPr/>
          </p:nvSpPr>
          <p:spPr>
            <a:xfrm>
              <a:off x="6805011" y="4722251"/>
              <a:ext cx="503503" cy="54100"/>
            </a:xfrm>
            <a:custGeom>
              <a:rect b="b" l="l" r="r" t="t"/>
              <a:pathLst>
                <a:path extrusionOk="0" h="2164" w="19695">
                  <a:moveTo>
                    <a:pt x="8176" y="0"/>
                  </a:moveTo>
                  <a:cubicBezTo>
                    <a:pt x="7171" y="0"/>
                    <a:pt x="6138" y="33"/>
                    <a:pt x="5075" y="103"/>
                  </a:cubicBezTo>
                  <a:cubicBezTo>
                    <a:pt x="3356" y="214"/>
                    <a:pt x="1673" y="369"/>
                    <a:pt x="0" y="561"/>
                  </a:cubicBezTo>
                  <a:cubicBezTo>
                    <a:pt x="336" y="1168"/>
                    <a:pt x="1361" y="1718"/>
                    <a:pt x="2876" y="2163"/>
                  </a:cubicBezTo>
                  <a:lnTo>
                    <a:pt x="3610" y="2163"/>
                  </a:lnTo>
                  <a:cubicBezTo>
                    <a:pt x="9906" y="2163"/>
                    <a:pt x="15599" y="1972"/>
                    <a:pt x="19695" y="1659"/>
                  </a:cubicBezTo>
                  <a:cubicBezTo>
                    <a:pt x="16352" y="626"/>
                    <a:pt x="12532" y="0"/>
                    <a:pt x="8176" y="0"/>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7"/>
            <p:cNvSpPr/>
            <p:nvPr/>
          </p:nvSpPr>
          <p:spPr>
            <a:xfrm>
              <a:off x="2975096" y="4839278"/>
              <a:ext cx="4855847" cy="399300"/>
            </a:xfrm>
            <a:custGeom>
              <a:rect b="b" l="l" r="r" t="t"/>
              <a:pathLst>
                <a:path extrusionOk="0" h="15972" w="190762">
                  <a:moveTo>
                    <a:pt x="15815" y="0"/>
                  </a:moveTo>
                  <a:cubicBezTo>
                    <a:pt x="15529" y="0"/>
                    <a:pt x="15246" y="4"/>
                    <a:pt x="14967" y="11"/>
                  </a:cubicBezTo>
                  <a:cubicBezTo>
                    <a:pt x="0" y="409"/>
                    <a:pt x="18953" y="14977"/>
                    <a:pt x="18953" y="14977"/>
                  </a:cubicBezTo>
                  <a:lnTo>
                    <a:pt x="190761" y="15971"/>
                  </a:lnTo>
                  <a:cubicBezTo>
                    <a:pt x="190761" y="15971"/>
                    <a:pt x="190228" y="14486"/>
                    <a:pt x="188967" y="12310"/>
                  </a:cubicBezTo>
                  <a:cubicBezTo>
                    <a:pt x="181227" y="14236"/>
                    <a:pt x="171582" y="15376"/>
                    <a:pt x="161128" y="15376"/>
                  </a:cubicBezTo>
                  <a:cubicBezTo>
                    <a:pt x="139208" y="15376"/>
                    <a:pt x="120851" y="10360"/>
                    <a:pt x="116118" y="3637"/>
                  </a:cubicBezTo>
                  <a:cubicBezTo>
                    <a:pt x="111473" y="4927"/>
                    <a:pt x="106809" y="6177"/>
                    <a:pt x="102037" y="7218"/>
                  </a:cubicBezTo>
                  <a:cubicBezTo>
                    <a:pt x="93848" y="11474"/>
                    <a:pt x="80757" y="14187"/>
                    <a:pt x="65929" y="14187"/>
                  </a:cubicBezTo>
                  <a:cubicBezTo>
                    <a:pt x="65315" y="14187"/>
                    <a:pt x="64698" y="14183"/>
                    <a:pt x="64079" y="14173"/>
                  </a:cubicBezTo>
                  <a:cubicBezTo>
                    <a:pt x="42557" y="13854"/>
                    <a:pt x="24531" y="7925"/>
                    <a:pt x="19300" y="155"/>
                  </a:cubicBezTo>
                  <a:cubicBezTo>
                    <a:pt x="18094" y="53"/>
                    <a:pt x="16931" y="0"/>
                    <a:pt x="158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7"/>
            <p:cNvSpPr/>
            <p:nvPr/>
          </p:nvSpPr>
          <p:spPr>
            <a:xfrm>
              <a:off x="7311375" y="4889025"/>
              <a:ext cx="414850" cy="256850"/>
            </a:xfrm>
            <a:custGeom>
              <a:rect b="b" l="l" r="r" t="t"/>
              <a:pathLst>
                <a:path extrusionOk="0" h="10274" w="16594">
                  <a:moveTo>
                    <a:pt x="12824" y="0"/>
                  </a:moveTo>
                  <a:cubicBezTo>
                    <a:pt x="12108" y="0"/>
                    <a:pt x="11801" y="2534"/>
                    <a:pt x="11669" y="4584"/>
                  </a:cubicBezTo>
                  <a:lnTo>
                    <a:pt x="11669" y="4584"/>
                  </a:lnTo>
                  <a:cubicBezTo>
                    <a:pt x="11623" y="4022"/>
                    <a:pt x="11505" y="3551"/>
                    <a:pt x="11253" y="3407"/>
                  </a:cubicBezTo>
                  <a:cubicBezTo>
                    <a:pt x="11216" y="3385"/>
                    <a:pt x="11178" y="3375"/>
                    <a:pt x="11140" y="3375"/>
                  </a:cubicBezTo>
                  <a:cubicBezTo>
                    <a:pt x="10431" y="3375"/>
                    <a:pt x="9685" y="6942"/>
                    <a:pt x="9685" y="6942"/>
                  </a:cubicBezTo>
                  <a:cubicBezTo>
                    <a:pt x="9685" y="6942"/>
                    <a:pt x="10091" y="2168"/>
                    <a:pt x="9419" y="1740"/>
                  </a:cubicBezTo>
                  <a:cubicBezTo>
                    <a:pt x="9391" y="1723"/>
                    <a:pt x="9363" y="1715"/>
                    <a:pt x="9334" y="1715"/>
                  </a:cubicBezTo>
                  <a:cubicBezTo>
                    <a:pt x="8665" y="1715"/>
                    <a:pt x="7661" y="6200"/>
                    <a:pt x="7661" y="6200"/>
                  </a:cubicBezTo>
                  <a:cubicBezTo>
                    <a:pt x="7661" y="6200"/>
                    <a:pt x="8072" y="1295"/>
                    <a:pt x="7100" y="988"/>
                  </a:cubicBezTo>
                  <a:cubicBezTo>
                    <a:pt x="7077" y="981"/>
                    <a:pt x="7055" y="977"/>
                    <a:pt x="7032" y="977"/>
                  </a:cubicBezTo>
                  <a:cubicBezTo>
                    <a:pt x="6281" y="977"/>
                    <a:pt x="6045" y="4968"/>
                    <a:pt x="5984" y="6421"/>
                  </a:cubicBezTo>
                  <a:lnTo>
                    <a:pt x="5984" y="6421"/>
                  </a:lnTo>
                  <a:cubicBezTo>
                    <a:pt x="6007" y="5367"/>
                    <a:pt x="5976" y="3081"/>
                    <a:pt x="5277" y="3054"/>
                  </a:cubicBezTo>
                  <a:cubicBezTo>
                    <a:pt x="5273" y="3054"/>
                    <a:pt x="5269" y="3054"/>
                    <a:pt x="5264" y="3054"/>
                  </a:cubicBezTo>
                  <a:cubicBezTo>
                    <a:pt x="4365" y="3054"/>
                    <a:pt x="4531" y="6750"/>
                    <a:pt x="4531" y="6750"/>
                  </a:cubicBezTo>
                  <a:cubicBezTo>
                    <a:pt x="4531" y="6750"/>
                    <a:pt x="4120" y="1543"/>
                    <a:pt x="3067" y="1242"/>
                  </a:cubicBezTo>
                  <a:cubicBezTo>
                    <a:pt x="3039" y="1234"/>
                    <a:pt x="3013" y="1230"/>
                    <a:pt x="2989" y="1230"/>
                  </a:cubicBezTo>
                  <a:cubicBezTo>
                    <a:pt x="2058" y="1230"/>
                    <a:pt x="2865" y="6692"/>
                    <a:pt x="2865" y="6692"/>
                  </a:cubicBezTo>
                  <a:cubicBezTo>
                    <a:pt x="2865" y="6692"/>
                    <a:pt x="1920" y="3518"/>
                    <a:pt x="1349" y="3518"/>
                  </a:cubicBezTo>
                  <a:cubicBezTo>
                    <a:pt x="1308" y="3518"/>
                    <a:pt x="1270" y="3534"/>
                    <a:pt x="1234" y="3568"/>
                  </a:cubicBezTo>
                  <a:cubicBezTo>
                    <a:pt x="1" y="4720"/>
                    <a:pt x="1829" y="7983"/>
                    <a:pt x="2581" y="10274"/>
                  </a:cubicBezTo>
                  <a:lnTo>
                    <a:pt x="15736" y="9434"/>
                  </a:lnTo>
                  <a:cubicBezTo>
                    <a:pt x="15736" y="9434"/>
                    <a:pt x="16593" y="4673"/>
                    <a:pt x="16073" y="4384"/>
                  </a:cubicBezTo>
                  <a:cubicBezTo>
                    <a:pt x="16045" y="4369"/>
                    <a:pt x="16015" y="4362"/>
                    <a:pt x="15985" y="4362"/>
                  </a:cubicBezTo>
                  <a:cubicBezTo>
                    <a:pt x="15455" y="4362"/>
                    <a:pt x="14626" y="6595"/>
                    <a:pt x="14626" y="6595"/>
                  </a:cubicBezTo>
                  <a:cubicBezTo>
                    <a:pt x="14626" y="6595"/>
                    <a:pt x="15135" y="3151"/>
                    <a:pt x="14615" y="2868"/>
                  </a:cubicBezTo>
                  <a:cubicBezTo>
                    <a:pt x="14598" y="2859"/>
                    <a:pt x="14581" y="2854"/>
                    <a:pt x="14564" y="2854"/>
                  </a:cubicBezTo>
                  <a:cubicBezTo>
                    <a:pt x="14041" y="2854"/>
                    <a:pt x="13250" y="6942"/>
                    <a:pt x="13250" y="6942"/>
                  </a:cubicBezTo>
                  <a:cubicBezTo>
                    <a:pt x="13250" y="6942"/>
                    <a:pt x="14181" y="323"/>
                    <a:pt x="12903" y="10"/>
                  </a:cubicBezTo>
                  <a:cubicBezTo>
                    <a:pt x="12876" y="4"/>
                    <a:pt x="12850" y="0"/>
                    <a:pt x="12824"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7"/>
            <p:cNvSpPr/>
            <p:nvPr/>
          </p:nvSpPr>
          <p:spPr>
            <a:xfrm>
              <a:off x="3594000" y="5117225"/>
              <a:ext cx="4260225" cy="249350"/>
            </a:xfrm>
            <a:custGeom>
              <a:rect b="b" l="l" r="r" t="t"/>
              <a:pathLst>
                <a:path extrusionOk="0" h="9974" w="170409">
                  <a:moveTo>
                    <a:pt x="0" y="0"/>
                  </a:moveTo>
                  <a:lnTo>
                    <a:pt x="0" y="9974"/>
                  </a:lnTo>
                  <a:lnTo>
                    <a:pt x="170409" y="9974"/>
                  </a:lnTo>
                  <a:lnTo>
                    <a:pt x="170409"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7"/>
            <p:cNvSpPr/>
            <p:nvPr/>
          </p:nvSpPr>
          <p:spPr>
            <a:xfrm>
              <a:off x="3594000" y="5117225"/>
              <a:ext cx="4260225" cy="249350"/>
            </a:xfrm>
            <a:custGeom>
              <a:rect b="b" l="l" r="r" t="t"/>
              <a:pathLst>
                <a:path extrusionOk="0" h="9974" w="170409">
                  <a:moveTo>
                    <a:pt x="0" y="0"/>
                  </a:moveTo>
                  <a:lnTo>
                    <a:pt x="0" y="9974"/>
                  </a:lnTo>
                  <a:lnTo>
                    <a:pt x="170409" y="9974"/>
                  </a:lnTo>
                  <a:lnTo>
                    <a:pt x="170177" y="1261"/>
                  </a:lnTo>
                  <a:lnTo>
                    <a:pt x="0"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7"/>
            <p:cNvSpPr/>
            <p:nvPr/>
          </p:nvSpPr>
          <p:spPr>
            <a:xfrm>
              <a:off x="3492325" y="5165375"/>
              <a:ext cx="4263975" cy="309550"/>
            </a:xfrm>
            <a:custGeom>
              <a:rect b="b" l="l" r="r" t="t"/>
              <a:pathLst>
                <a:path extrusionOk="0" h="12382" w="170559">
                  <a:moveTo>
                    <a:pt x="198" y="0"/>
                  </a:moveTo>
                  <a:lnTo>
                    <a:pt x="0" y="8510"/>
                  </a:lnTo>
                  <a:lnTo>
                    <a:pt x="170367" y="12381"/>
                  </a:lnTo>
                  <a:lnTo>
                    <a:pt x="170559" y="3864"/>
                  </a:lnTo>
                  <a:lnTo>
                    <a:pt x="198"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7"/>
            <p:cNvSpPr/>
            <p:nvPr/>
          </p:nvSpPr>
          <p:spPr>
            <a:xfrm>
              <a:off x="3322588" y="5119675"/>
              <a:ext cx="243875" cy="175325"/>
            </a:xfrm>
            <a:custGeom>
              <a:rect b="b" l="l" r="r" t="t"/>
              <a:pathLst>
                <a:path extrusionOk="0" h="7013" w="9755">
                  <a:moveTo>
                    <a:pt x="3650" y="1"/>
                  </a:moveTo>
                  <a:cubicBezTo>
                    <a:pt x="3650" y="2"/>
                    <a:pt x="2552" y="4172"/>
                    <a:pt x="3223" y="5745"/>
                  </a:cubicBezTo>
                  <a:cubicBezTo>
                    <a:pt x="3223" y="5745"/>
                    <a:pt x="1511" y="3477"/>
                    <a:pt x="1372" y="1366"/>
                  </a:cubicBezTo>
                  <a:lnTo>
                    <a:pt x="1372" y="1366"/>
                  </a:lnTo>
                  <a:cubicBezTo>
                    <a:pt x="1372" y="1366"/>
                    <a:pt x="921" y="4004"/>
                    <a:pt x="2037" y="6046"/>
                  </a:cubicBezTo>
                  <a:cubicBezTo>
                    <a:pt x="2037" y="6046"/>
                    <a:pt x="325" y="4148"/>
                    <a:pt x="18" y="1961"/>
                  </a:cubicBezTo>
                  <a:lnTo>
                    <a:pt x="18" y="1961"/>
                  </a:lnTo>
                  <a:cubicBezTo>
                    <a:pt x="18" y="1962"/>
                    <a:pt x="0" y="4577"/>
                    <a:pt x="1632" y="7013"/>
                  </a:cubicBezTo>
                  <a:lnTo>
                    <a:pt x="7915" y="6839"/>
                  </a:lnTo>
                  <a:cubicBezTo>
                    <a:pt x="8048" y="5653"/>
                    <a:pt x="7602" y="4548"/>
                    <a:pt x="9754" y="1285"/>
                  </a:cubicBezTo>
                  <a:lnTo>
                    <a:pt x="9754" y="1285"/>
                  </a:lnTo>
                  <a:cubicBezTo>
                    <a:pt x="9754" y="1286"/>
                    <a:pt x="6851" y="4508"/>
                    <a:pt x="6387" y="5491"/>
                  </a:cubicBezTo>
                  <a:cubicBezTo>
                    <a:pt x="6387" y="5491"/>
                    <a:pt x="5792" y="2783"/>
                    <a:pt x="6763" y="278"/>
                  </a:cubicBezTo>
                  <a:lnTo>
                    <a:pt x="6763" y="278"/>
                  </a:lnTo>
                  <a:cubicBezTo>
                    <a:pt x="6763" y="279"/>
                    <a:pt x="4536" y="4391"/>
                    <a:pt x="4715" y="5693"/>
                  </a:cubicBezTo>
                  <a:cubicBezTo>
                    <a:pt x="4715" y="5693"/>
                    <a:pt x="2956" y="3072"/>
                    <a:pt x="365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7"/>
            <p:cNvSpPr/>
            <p:nvPr/>
          </p:nvSpPr>
          <p:spPr>
            <a:xfrm>
              <a:off x="3443513" y="5017825"/>
              <a:ext cx="257600" cy="321300"/>
            </a:xfrm>
            <a:custGeom>
              <a:rect b="b" l="l" r="r" t="t"/>
              <a:pathLst>
                <a:path extrusionOk="0" h="12852" w="10304">
                  <a:moveTo>
                    <a:pt x="5600" y="1"/>
                  </a:moveTo>
                  <a:lnTo>
                    <a:pt x="5600" y="1"/>
                  </a:lnTo>
                  <a:cubicBezTo>
                    <a:pt x="5600" y="3"/>
                    <a:pt x="3483" y="6487"/>
                    <a:pt x="3795" y="9872"/>
                  </a:cubicBezTo>
                  <a:cubicBezTo>
                    <a:pt x="3795" y="9872"/>
                    <a:pt x="2471" y="4902"/>
                    <a:pt x="3014" y="1205"/>
                  </a:cubicBezTo>
                  <a:lnTo>
                    <a:pt x="3014" y="1205"/>
                  </a:lnTo>
                  <a:cubicBezTo>
                    <a:pt x="3013" y="1205"/>
                    <a:pt x="1528" y="5781"/>
                    <a:pt x="2158" y="10449"/>
                  </a:cubicBezTo>
                  <a:cubicBezTo>
                    <a:pt x="2158" y="10449"/>
                    <a:pt x="666" y="5931"/>
                    <a:pt x="1227" y="1691"/>
                  </a:cubicBezTo>
                  <a:lnTo>
                    <a:pt x="1227" y="1691"/>
                  </a:lnTo>
                  <a:cubicBezTo>
                    <a:pt x="1226" y="1692"/>
                    <a:pt x="1" y="6777"/>
                    <a:pt x="1146" y="12851"/>
                  </a:cubicBezTo>
                  <a:lnTo>
                    <a:pt x="8637" y="12457"/>
                  </a:lnTo>
                  <a:cubicBezTo>
                    <a:pt x="8840" y="10102"/>
                    <a:pt x="8527" y="8043"/>
                    <a:pt x="10303" y="3455"/>
                  </a:cubicBezTo>
                  <a:lnTo>
                    <a:pt x="10303" y="3455"/>
                  </a:lnTo>
                  <a:cubicBezTo>
                    <a:pt x="10303" y="3456"/>
                    <a:pt x="7857" y="7858"/>
                    <a:pt x="7307" y="9645"/>
                  </a:cubicBezTo>
                  <a:cubicBezTo>
                    <a:pt x="7307" y="9645"/>
                    <a:pt x="7099" y="4740"/>
                    <a:pt x="8158" y="1367"/>
                  </a:cubicBezTo>
                  <a:lnTo>
                    <a:pt x="8158" y="1367"/>
                  </a:lnTo>
                  <a:cubicBezTo>
                    <a:pt x="8158" y="1368"/>
                    <a:pt x="5624" y="7285"/>
                    <a:pt x="5537" y="9894"/>
                  </a:cubicBezTo>
                  <a:lnTo>
                    <a:pt x="5537" y="9894"/>
                  </a:lnTo>
                  <a:cubicBezTo>
                    <a:pt x="5537" y="9894"/>
                    <a:pt x="4247" y="4537"/>
                    <a:pt x="560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7"/>
            <p:cNvSpPr/>
            <p:nvPr/>
          </p:nvSpPr>
          <p:spPr>
            <a:xfrm>
              <a:off x="3600138" y="5050250"/>
              <a:ext cx="268900" cy="309700"/>
            </a:xfrm>
            <a:custGeom>
              <a:rect b="b" l="l" r="r" t="t"/>
              <a:pathLst>
                <a:path extrusionOk="0" h="12388" w="10756">
                  <a:moveTo>
                    <a:pt x="5114" y="1"/>
                  </a:moveTo>
                  <a:lnTo>
                    <a:pt x="5114" y="1"/>
                  </a:lnTo>
                  <a:cubicBezTo>
                    <a:pt x="6208" y="3940"/>
                    <a:pt x="4403" y="8395"/>
                    <a:pt x="4403" y="8395"/>
                  </a:cubicBezTo>
                  <a:cubicBezTo>
                    <a:pt x="4524" y="6012"/>
                    <a:pt x="2402" y="563"/>
                    <a:pt x="2401" y="562"/>
                  </a:cubicBezTo>
                  <a:lnTo>
                    <a:pt x="2401" y="562"/>
                  </a:lnTo>
                  <a:cubicBezTo>
                    <a:pt x="3177" y="3501"/>
                    <a:pt x="2471" y="7742"/>
                    <a:pt x="2471" y="7742"/>
                  </a:cubicBezTo>
                  <a:cubicBezTo>
                    <a:pt x="2060" y="6012"/>
                    <a:pt x="1" y="1783"/>
                    <a:pt x="0" y="1782"/>
                  </a:cubicBezTo>
                  <a:lnTo>
                    <a:pt x="0" y="1782"/>
                  </a:lnTo>
                  <a:cubicBezTo>
                    <a:pt x="1320" y="6023"/>
                    <a:pt x="741" y="7798"/>
                    <a:pt x="678" y="10062"/>
                  </a:cubicBezTo>
                  <a:lnTo>
                    <a:pt x="9245" y="12387"/>
                  </a:lnTo>
                  <a:cubicBezTo>
                    <a:pt x="10756" y="6851"/>
                    <a:pt x="9558" y="2223"/>
                    <a:pt x="9557" y="2222"/>
                  </a:cubicBezTo>
                  <a:lnTo>
                    <a:pt x="9557" y="2222"/>
                  </a:lnTo>
                  <a:cubicBezTo>
                    <a:pt x="10038" y="5942"/>
                    <a:pt x="8181" y="9749"/>
                    <a:pt x="8181" y="9749"/>
                  </a:cubicBezTo>
                  <a:cubicBezTo>
                    <a:pt x="9095" y="5612"/>
                    <a:pt x="7701" y="1459"/>
                    <a:pt x="7701" y="1459"/>
                  </a:cubicBezTo>
                  <a:lnTo>
                    <a:pt x="7701" y="1459"/>
                  </a:lnTo>
                  <a:cubicBezTo>
                    <a:pt x="8100" y="4640"/>
                    <a:pt x="6353" y="8800"/>
                    <a:pt x="6353" y="8800"/>
                  </a:cubicBezTo>
                  <a:cubicBezTo>
                    <a:pt x="6919" y="5793"/>
                    <a:pt x="5115" y="2"/>
                    <a:pt x="511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7"/>
            <p:cNvSpPr/>
            <p:nvPr/>
          </p:nvSpPr>
          <p:spPr>
            <a:xfrm>
              <a:off x="3999038" y="5092775"/>
              <a:ext cx="287425" cy="373175"/>
            </a:xfrm>
            <a:custGeom>
              <a:rect b="b" l="l" r="r" t="t"/>
              <a:pathLst>
                <a:path extrusionOk="0" h="14927" w="11497">
                  <a:moveTo>
                    <a:pt x="6434" y="1"/>
                  </a:moveTo>
                  <a:cubicBezTo>
                    <a:pt x="6249" y="4438"/>
                    <a:pt x="3085" y="8620"/>
                    <a:pt x="3085" y="8620"/>
                  </a:cubicBezTo>
                  <a:cubicBezTo>
                    <a:pt x="3900" y="6335"/>
                    <a:pt x="3646" y="771"/>
                    <a:pt x="3646" y="770"/>
                  </a:cubicBezTo>
                  <a:lnTo>
                    <a:pt x="3646" y="770"/>
                  </a:lnTo>
                  <a:cubicBezTo>
                    <a:pt x="3454" y="3675"/>
                    <a:pt x="1748" y="7521"/>
                    <a:pt x="1748" y="7521"/>
                  </a:cubicBezTo>
                  <a:cubicBezTo>
                    <a:pt x="1898" y="5896"/>
                    <a:pt x="1499" y="1956"/>
                    <a:pt x="1499" y="1956"/>
                  </a:cubicBezTo>
                  <a:cubicBezTo>
                    <a:pt x="1371" y="5792"/>
                    <a:pt x="562" y="7203"/>
                    <a:pt x="1" y="9042"/>
                  </a:cubicBezTo>
                  <a:lnTo>
                    <a:pt x="6637" y="14927"/>
                  </a:lnTo>
                  <a:cubicBezTo>
                    <a:pt x="11195" y="9159"/>
                    <a:pt x="11496" y="2627"/>
                    <a:pt x="11496" y="2626"/>
                  </a:cubicBezTo>
                  <a:lnTo>
                    <a:pt x="11496" y="2626"/>
                  </a:lnTo>
                  <a:cubicBezTo>
                    <a:pt x="10472" y="7683"/>
                    <a:pt x="6375" y="11432"/>
                    <a:pt x="6375" y="11432"/>
                  </a:cubicBezTo>
                  <a:cubicBezTo>
                    <a:pt x="9211" y="6978"/>
                    <a:pt x="9048" y="1598"/>
                    <a:pt x="9048" y="1597"/>
                  </a:cubicBezTo>
                  <a:lnTo>
                    <a:pt x="9048" y="1597"/>
                  </a:lnTo>
                  <a:cubicBezTo>
                    <a:pt x="8262" y="5549"/>
                    <a:pt x="4744" y="9656"/>
                    <a:pt x="4744" y="9656"/>
                  </a:cubicBezTo>
                  <a:cubicBezTo>
                    <a:pt x="6375" y="6626"/>
                    <a:pt x="6434" y="3"/>
                    <a:pt x="643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7"/>
            <p:cNvSpPr/>
            <p:nvPr/>
          </p:nvSpPr>
          <p:spPr>
            <a:xfrm>
              <a:off x="3787863" y="5077025"/>
              <a:ext cx="268900" cy="306625"/>
            </a:xfrm>
            <a:custGeom>
              <a:rect b="b" l="l" r="r" t="t"/>
              <a:pathLst>
                <a:path extrusionOk="0" h="12265" w="10756">
                  <a:moveTo>
                    <a:pt x="4155" y="0"/>
                  </a:moveTo>
                  <a:lnTo>
                    <a:pt x="4155" y="0"/>
                  </a:lnTo>
                  <a:cubicBezTo>
                    <a:pt x="5028" y="3737"/>
                    <a:pt x="3050" y="8296"/>
                    <a:pt x="3050" y="8296"/>
                  </a:cubicBezTo>
                  <a:cubicBezTo>
                    <a:pt x="3270" y="6121"/>
                    <a:pt x="1731" y="1614"/>
                    <a:pt x="1730" y="1614"/>
                  </a:cubicBezTo>
                  <a:lnTo>
                    <a:pt x="1730" y="1614"/>
                  </a:lnTo>
                  <a:cubicBezTo>
                    <a:pt x="2234" y="4084"/>
                    <a:pt x="1546" y="7856"/>
                    <a:pt x="1546" y="7856"/>
                  </a:cubicBezTo>
                  <a:cubicBezTo>
                    <a:pt x="1297" y="6462"/>
                    <a:pt x="1" y="3350"/>
                    <a:pt x="0" y="3349"/>
                  </a:cubicBezTo>
                  <a:lnTo>
                    <a:pt x="0" y="3349"/>
                  </a:lnTo>
                  <a:cubicBezTo>
                    <a:pt x="782" y="6561"/>
                    <a:pt x="360" y="8006"/>
                    <a:pt x="267" y="9725"/>
                  </a:cubicBezTo>
                  <a:lnTo>
                    <a:pt x="7852" y="12265"/>
                  </a:lnTo>
                  <a:cubicBezTo>
                    <a:pt x="10755" y="5902"/>
                    <a:pt x="9506" y="400"/>
                    <a:pt x="9506" y="399"/>
                  </a:cubicBezTo>
                  <a:lnTo>
                    <a:pt x="9506" y="399"/>
                  </a:lnTo>
                  <a:cubicBezTo>
                    <a:pt x="9732" y="4940"/>
                    <a:pt x="6787" y="9464"/>
                    <a:pt x="6787" y="9464"/>
                  </a:cubicBezTo>
                  <a:cubicBezTo>
                    <a:pt x="8390" y="4796"/>
                    <a:pt x="6972" y="410"/>
                    <a:pt x="6972" y="410"/>
                  </a:cubicBezTo>
                  <a:lnTo>
                    <a:pt x="6972" y="410"/>
                  </a:lnTo>
                  <a:cubicBezTo>
                    <a:pt x="7169" y="3945"/>
                    <a:pt x="4843" y="8567"/>
                    <a:pt x="4843" y="8567"/>
                  </a:cubicBezTo>
                  <a:cubicBezTo>
                    <a:pt x="5658" y="5496"/>
                    <a:pt x="4155" y="2"/>
                    <a:pt x="4155"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7"/>
            <p:cNvSpPr/>
            <p:nvPr/>
          </p:nvSpPr>
          <p:spPr>
            <a:xfrm>
              <a:off x="6988825" y="5290175"/>
              <a:ext cx="303600" cy="270500"/>
            </a:xfrm>
            <a:custGeom>
              <a:rect b="b" l="l" r="r" t="t"/>
              <a:pathLst>
                <a:path extrusionOk="0" h="10820" w="12144">
                  <a:moveTo>
                    <a:pt x="8383" y="0"/>
                  </a:moveTo>
                  <a:cubicBezTo>
                    <a:pt x="8382" y="2"/>
                    <a:pt x="6590" y="6122"/>
                    <a:pt x="7116" y="7719"/>
                  </a:cubicBezTo>
                  <a:cubicBezTo>
                    <a:pt x="7116" y="7719"/>
                    <a:pt x="4246" y="5057"/>
                    <a:pt x="4398" y="742"/>
                  </a:cubicBezTo>
                  <a:lnTo>
                    <a:pt x="4398" y="742"/>
                  </a:lnTo>
                  <a:cubicBezTo>
                    <a:pt x="4397" y="744"/>
                    <a:pt x="3992" y="6678"/>
                    <a:pt x="5247" y="8442"/>
                  </a:cubicBezTo>
                  <a:cubicBezTo>
                    <a:pt x="5247" y="8442"/>
                    <a:pt x="2430" y="6203"/>
                    <a:pt x="1712" y="3431"/>
                  </a:cubicBezTo>
                  <a:lnTo>
                    <a:pt x="1712" y="3431"/>
                  </a:lnTo>
                  <a:cubicBezTo>
                    <a:pt x="1712" y="3432"/>
                    <a:pt x="1771" y="7164"/>
                    <a:pt x="3778" y="9367"/>
                  </a:cubicBezTo>
                  <a:cubicBezTo>
                    <a:pt x="3778" y="9367"/>
                    <a:pt x="996" y="7620"/>
                    <a:pt x="0" y="4798"/>
                  </a:cubicBezTo>
                  <a:lnTo>
                    <a:pt x="0" y="4798"/>
                  </a:lnTo>
                  <a:cubicBezTo>
                    <a:pt x="0" y="4799"/>
                    <a:pt x="660" y="8344"/>
                    <a:pt x="3483" y="10820"/>
                  </a:cubicBezTo>
                  <a:lnTo>
                    <a:pt x="11241" y="7811"/>
                  </a:lnTo>
                  <a:cubicBezTo>
                    <a:pt x="11132" y="6283"/>
                    <a:pt x="10368" y="5087"/>
                    <a:pt x="12144" y="238"/>
                  </a:cubicBezTo>
                  <a:lnTo>
                    <a:pt x="12144" y="238"/>
                  </a:lnTo>
                  <a:cubicBezTo>
                    <a:pt x="12143" y="239"/>
                    <a:pt x="9459" y="5330"/>
                    <a:pt x="9124" y="6758"/>
                  </a:cubicBezTo>
                  <a:cubicBezTo>
                    <a:pt x="9124" y="6758"/>
                    <a:pt x="7776" y="3554"/>
                    <a:pt x="8383"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7"/>
            <p:cNvSpPr/>
            <p:nvPr/>
          </p:nvSpPr>
          <p:spPr>
            <a:xfrm>
              <a:off x="7152975" y="5124275"/>
              <a:ext cx="278000" cy="442625"/>
            </a:xfrm>
            <a:custGeom>
              <a:rect b="b" l="l" r="r" t="t"/>
              <a:pathLst>
                <a:path extrusionOk="0" h="17705" w="11120">
                  <a:moveTo>
                    <a:pt x="5191" y="1"/>
                  </a:moveTo>
                  <a:cubicBezTo>
                    <a:pt x="5190" y="5"/>
                    <a:pt x="4161" y="8784"/>
                    <a:pt x="5271" y="12868"/>
                  </a:cubicBezTo>
                  <a:cubicBezTo>
                    <a:pt x="5271" y="12868"/>
                    <a:pt x="2604" y="7141"/>
                    <a:pt x="2414" y="2257"/>
                  </a:cubicBezTo>
                  <a:lnTo>
                    <a:pt x="2414" y="2257"/>
                  </a:lnTo>
                  <a:cubicBezTo>
                    <a:pt x="2413" y="2258"/>
                    <a:pt x="1661" y="8605"/>
                    <a:pt x="3483" y="14251"/>
                  </a:cubicBezTo>
                  <a:cubicBezTo>
                    <a:pt x="3483" y="14251"/>
                    <a:pt x="636" y="9114"/>
                    <a:pt x="336" y="3443"/>
                  </a:cubicBezTo>
                  <a:lnTo>
                    <a:pt x="336" y="3443"/>
                  </a:lnTo>
                  <a:cubicBezTo>
                    <a:pt x="336" y="3445"/>
                    <a:pt x="1" y="10456"/>
                    <a:pt x="2823" y="17704"/>
                  </a:cubicBezTo>
                  <a:lnTo>
                    <a:pt x="11119" y="14077"/>
                  </a:lnTo>
                  <a:cubicBezTo>
                    <a:pt x="10860" y="11231"/>
                    <a:pt x="10113" y="8905"/>
                    <a:pt x="11057" y="2900"/>
                  </a:cubicBezTo>
                  <a:lnTo>
                    <a:pt x="11057" y="2900"/>
                  </a:lnTo>
                  <a:cubicBezTo>
                    <a:pt x="11057" y="2901"/>
                    <a:pt x="9362" y="8911"/>
                    <a:pt x="9141" y="11248"/>
                  </a:cubicBezTo>
                  <a:cubicBezTo>
                    <a:pt x="9141" y="11248"/>
                    <a:pt x="7898" y="5405"/>
                    <a:pt x="8349" y="991"/>
                  </a:cubicBezTo>
                  <a:lnTo>
                    <a:pt x="8349" y="991"/>
                  </a:lnTo>
                  <a:cubicBezTo>
                    <a:pt x="8349" y="993"/>
                    <a:pt x="6793" y="9004"/>
                    <a:pt x="7250" y="12214"/>
                  </a:cubicBezTo>
                  <a:cubicBezTo>
                    <a:pt x="7250" y="12214"/>
                    <a:pt x="4628" y="6081"/>
                    <a:pt x="5191"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7"/>
            <p:cNvSpPr/>
            <p:nvPr/>
          </p:nvSpPr>
          <p:spPr>
            <a:xfrm>
              <a:off x="7318300" y="5125600"/>
              <a:ext cx="296375" cy="334550"/>
            </a:xfrm>
            <a:custGeom>
              <a:rect b="b" l="l" r="r" t="t"/>
              <a:pathLst>
                <a:path extrusionOk="0" h="13382" w="11855">
                  <a:moveTo>
                    <a:pt x="5126" y="1"/>
                  </a:moveTo>
                  <a:cubicBezTo>
                    <a:pt x="7000" y="4305"/>
                    <a:pt x="6046" y="10049"/>
                    <a:pt x="6046" y="10049"/>
                  </a:cubicBezTo>
                  <a:cubicBezTo>
                    <a:pt x="5710" y="7227"/>
                    <a:pt x="2390" y="1396"/>
                    <a:pt x="2389" y="1395"/>
                  </a:cubicBezTo>
                  <a:lnTo>
                    <a:pt x="2389" y="1395"/>
                  </a:lnTo>
                  <a:cubicBezTo>
                    <a:pt x="3812" y="4692"/>
                    <a:pt x="3929" y="9958"/>
                    <a:pt x="3929" y="9958"/>
                  </a:cubicBezTo>
                  <a:cubicBezTo>
                    <a:pt x="3142" y="8042"/>
                    <a:pt x="1" y="3582"/>
                    <a:pt x="1" y="3582"/>
                  </a:cubicBezTo>
                  <a:lnTo>
                    <a:pt x="1" y="3582"/>
                  </a:lnTo>
                  <a:cubicBezTo>
                    <a:pt x="2349" y="8308"/>
                    <a:pt x="2089" y="10645"/>
                    <a:pt x="2488" y="13382"/>
                  </a:cubicBezTo>
                  <a:lnTo>
                    <a:pt x="11461" y="12855"/>
                  </a:lnTo>
                  <a:cubicBezTo>
                    <a:pt x="11854" y="6261"/>
                    <a:pt x="9916" y="1420"/>
                    <a:pt x="9916" y="1418"/>
                  </a:cubicBezTo>
                  <a:lnTo>
                    <a:pt x="9916" y="1418"/>
                  </a:lnTo>
                  <a:cubicBezTo>
                    <a:pt x="11032" y="5462"/>
                    <a:pt x="9998" y="10298"/>
                    <a:pt x="9998" y="10298"/>
                  </a:cubicBezTo>
                  <a:cubicBezTo>
                    <a:pt x="10102" y="5376"/>
                    <a:pt x="7996" y="1037"/>
                    <a:pt x="7996" y="1037"/>
                  </a:cubicBezTo>
                  <a:lnTo>
                    <a:pt x="7996" y="1037"/>
                  </a:lnTo>
                  <a:cubicBezTo>
                    <a:pt x="8979" y="4559"/>
                    <a:pt x="8065" y="9841"/>
                    <a:pt x="8065" y="9841"/>
                  </a:cubicBezTo>
                  <a:cubicBezTo>
                    <a:pt x="8047" y="6226"/>
                    <a:pt x="5127" y="3"/>
                    <a:pt x="512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7"/>
            <p:cNvSpPr/>
            <p:nvPr/>
          </p:nvSpPr>
          <p:spPr>
            <a:xfrm>
              <a:off x="7743525" y="5073400"/>
              <a:ext cx="210900" cy="372000"/>
            </a:xfrm>
            <a:custGeom>
              <a:rect b="b" l="l" r="r" t="t"/>
              <a:pathLst>
                <a:path extrusionOk="0" h="14880" w="8436">
                  <a:moveTo>
                    <a:pt x="3668" y="0"/>
                  </a:moveTo>
                  <a:cubicBezTo>
                    <a:pt x="4201" y="4548"/>
                    <a:pt x="2401" y="9627"/>
                    <a:pt x="2401" y="9627"/>
                  </a:cubicBezTo>
                  <a:cubicBezTo>
                    <a:pt x="2685" y="7064"/>
                    <a:pt x="1626" y="1390"/>
                    <a:pt x="1625" y="1389"/>
                  </a:cubicBezTo>
                  <a:lnTo>
                    <a:pt x="1625" y="1389"/>
                  </a:lnTo>
                  <a:cubicBezTo>
                    <a:pt x="1927" y="4444"/>
                    <a:pt x="1174" y="8880"/>
                    <a:pt x="1174" y="8880"/>
                  </a:cubicBezTo>
                  <a:cubicBezTo>
                    <a:pt x="1035" y="7144"/>
                    <a:pt x="82" y="3126"/>
                    <a:pt x="81" y="3125"/>
                  </a:cubicBezTo>
                  <a:lnTo>
                    <a:pt x="81" y="3125"/>
                  </a:lnTo>
                  <a:cubicBezTo>
                    <a:pt x="591" y="7179"/>
                    <a:pt x="162" y="8880"/>
                    <a:pt x="1" y="10975"/>
                  </a:cubicBezTo>
                  <a:lnTo>
                    <a:pt x="6023" y="14879"/>
                  </a:lnTo>
                  <a:cubicBezTo>
                    <a:pt x="8435" y="7978"/>
                    <a:pt x="7735" y="1581"/>
                    <a:pt x="7735" y="1579"/>
                  </a:cubicBezTo>
                  <a:lnTo>
                    <a:pt x="7735" y="1579"/>
                  </a:lnTo>
                  <a:cubicBezTo>
                    <a:pt x="7729" y="6735"/>
                    <a:pt x="5328" y="11512"/>
                    <a:pt x="5328" y="11512"/>
                  </a:cubicBezTo>
                  <a:cubicBezTo>
                    <a:pt x="6740" y="6359"/>
                    <a:pt x="5849" y="1078"/>
                    <a:pt x="5849" y="1077"/>
                  </a:cubicBezTo>
                  <a:lnTo>
                    <a:pt x="5849" y="1077"/>
                  </a:lnTo>
                  <a:cubicBezTo>
                    <a:pt x="5849" y="5173"/>
                    <a:pt x="3841" y="10206"/>
                    <a:pt x="3841" y="10206"/>
                  </a:cubicBezTo>
                  <a:cubicBezTo>
                    <a:pt x="4617" y="6717"/>
                    <a:pt x="3668" y="4"/>
                    <a:pt x="3668"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7"/>
            <p:cNvSpPr/>
            <p:nvPr/>
          </p:nvSpPr>
          <p:spPr>
            <a:xfrm>
              <a:off x="7527450" y="5096100"/>
              <a:ext cx="247750" cy="324125"/>
            </a:xfrm>
            <a:custGeom>
              <a:rect b="b" l="l" r="r" t="t"/>
              <a:pathLst>
                <a:path extrusionOk="0" h="12965" w="9910">
                  <a:moveTo>
                    <a:pt x="8006" y="0"/>
                  </a:moveTo>
                  <a:lnTo>
                    <a:pt x="8006" y="0"/>
                  </a:lnTo>
                  <a:cubicBezTo>
                    <a:pt x="8933" y="4744"/>
                    <a:pt x="7221" y="10361"/>
                    <a:pt x="7221" y="10361"/>
                  </a:cubicBezTo>
                  <a:cubicBezTo>
                    <a:pt x="7798" y="4941"/>
                    <a:pt x="5867" y="579"/>
                    <a:pt x="5867" y="578"/>
                  </a:cubicBezTo>
                  <a:lnTo>
                    <a:pt x="5867" y="578"/>
                  </a:lnTo>
                  <a:cubicBezTo>
                    <a:pt x="6623" y="4351"/>
                    <a:pt x="5397" y="10003"/>
                    <a:pt x="5397" y="10003"/>
                  </a:cubicBezTo>
                  <a:cubicBezTo>
                    <a:pt x="5582" y="6434"/>
                    <a:pt x="3292" y="796"/>
                    <a:pt x="3291" y="793"/>
                  </a:cubicBezTo>
                  <a:lnTo>
                    <a:pt x="3291" y="793"/>
                  </a:lnTo>
                  <a:cubicBezTo>
                    <a:pt x="4727" y="4692"/>
                    <a:pt x="3755" y="10275"/>
                    <a:pt x="3755" y="10275"/>
                  </a:cubicBezTo>
                  <a:cubicBezTo>
                    <a:pt x="3569" y="7811"/>
                    <a:pt x="1331" y="3212"/>
                    <a:pt x="1331" y="3211"/>
                  </a:cubicBezTo>
                  <a:lnTo>
                    <a:pt x="1331" y="3211"/>
                  </a:lnTo>
                  <a:cubicBezTo>
                    <a:pt x="2257" y="5849"/>
                    <a:pt x="2297" y="10275"/>
                    <a:pt x="2297" y="10275"/>
                  </a:cubicBezTo>
                  <a:cubicBezTo>
                    <a:pt x="1811" y="8788"/>
                    <a:pt x="1" y="5659"/>
                    <a:pt x="0" y="5659"/>
                  </a:cubicBezTo>
                  <a:lnTo>
                    <a:pt x="0" y="5659"/>
                  </a:lnTo>
                  <a:cubicBezTo>
                    <a:pt x="1342" y="9060"/>
                    <a:pt x="1208" y="10831"/>
                    <a:pt x="1435" y="12786"/>
                  </a:cubicBezTo>
                  <a:lnTo>
                    <a:pt x="8567" y="12965"/>
                  </a:lnTo>
                  <a:cubicBezTo>
                    <a:pt x="9910" y="5480"/>
                    <a:pt x="8007" y="2"/>
                    <a:pt x="8006"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361" name="Shape 1361"/>
        <p:cNvGrpSpPr/>
        <p:nvPr/>
      </p:nvGrpSpPr>
      <p:grpSpPr>
        <a:xfrm>
          <a:off x="0" y="0"/>
          <a:ext cx="0" cy="0"/>
          <a:chOff x="0" y="0"/>
          <a:chExt cx="0" cy="0"/>
        </a:xfrm>
      </p:grpSpPr>
      <p:sp>
        <p:nvSpPr>
          <p:cNvPr id="1362" name="Google Shape;1362;p18"/>
          <p:cNvSpPr/>
          <p:nvPr/>
        </p:nvSpPr>
        <p:spPr>
          <a:xfrm>
            <a:off x="-29600" y="-44400"/>
            <a:ext cx="9280500" cy="1324725"/>
          </a:xfrm>
          <a:custGeom>
            <a:rect b="b" l="l" r="r" t="t"/>
            <a:pathLst>
              <a:path extrusionOk="0" h="52989" w="371220">
                <a:moveTo>
                  <a:pt x="592" y="592"/>
                </a:moveTo>
                <a:lnTo>
                  <a:pt x="0" y="52989"/>
                </a:lnTo>
                <a:lnTo>
                  <a:pt x="371220" y="18058"/>
                </a:lnTo>
                <a:lnTo>
                  <a:pt x="369740" y="0"/>
                </a:lnTo>
                <a:close/>
              </a:path>
            </a:pathLst>
          </a:custGeom>
          <a:solidFill>
            <a:srgbClr val="FFFFFF">
              <a:alpha val="34640"/>
            </a:srgbClr>
          </a:solidFill>
          <a:ln>
            <a:noFill/>
          </a:ln>
        </p:spPr>
      </p:sp>
      <p:sp>
        <p:nvSpPr>
          <p:cNvPr id="1363" name="Google Shape;1363;p18"/>
          <p:cNvSpPr/>
          <p:nvPr/>
        </p:nvSpPr>
        <p:spPr>
          <a:xfrm>
            <a:off x="194400" y="168000"/>
            <a:ext cx="8755200" cy="50397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8"/>
          <p:cNvSpPr txBox="1"/>
          <p:nvPr>
            <p:ph type="title"/>
          </p:nvPr>
        </p:nvSpPr>
        <p:spPr>
          <a:xfrm>
            <a:off x="1434156" y="1596836"/>
            <a:ext cx="1974900" cy="2559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3"/>
              </a:buClr>
              <a:buSzPts val="2000"/>
              <a:buFont typeface="Scope One"/>
              <a:buNone/>
              <a:defRPr b="1" sz="2000">
                <a:solidFill>
                  <a:schemeClr val="accent3"/>
                </a:solidFill>
                <a:latin typeface="Scope One"/>
                <a:ea typeface="Scope One"/>
                <a:cs typeface="Scope One"/>
                <a:sym typeface="Scope One"/>
              </a:defRPr>
            </a:lvl1pPr>
            <a:lvl2pPr lvl="1" rtl="0" algn="ctr">
              <a:spcBef>
                <a:spcPts val="0"/>
              </a:spcBef>
              <a:spcAft>
                <a:spcPts val="0"/>
              </a:spcAft>
              <a:buSzPts val="2000"/>
              <a:buFont typeface="Scope One"/>
              <a:buNone/>
              <a:defRPr sz="2000">
                <a:latin typeface="Scope One"/>
                <a:ea typeface="Scope One"/>
                <a:cs typeface="Scope One"/>
                <a:sym typeface="Scope One"/>
              </a:defRPr>
            </a:lvl2pPr>
            <a:lvl3pPr lvl="2" rtl="0" algn="ctr">
              <a:spcBef>
                <a:spcPts val="0"/>
              </a:spcBef>
              <a:spcAft>
                <a:spcPts val="0"/>
              </a:spcAft>
              <a:buSzPts val="2000"/>
              <a:buFont typeface="Scope One"/>
              <a:buNone/>
              <a:defRPr sz="2000">
                <a:latin typeface="Scope One"/>
                <a:ea typeface="Scope One"/>
                <a:cs typeface="Scope One"/>
                <a:sym typeface="Scope One"/>
              </a:defRPr>
            </a:lvl3pPr>
            <a:lvl4pPr lvl="3" rtl="0" algn="ctr">
              <a:spcBef>
                <a:spcPts val="0"/>
              </a:spcBef>
              <a:spcAft>
                <a:spcPts val="0"/>
              </a:spcAft>
              <a:buSzPts val="2000"/>
              <a:buFont typeface="Scope One"/>
              <a:buNone/>
              <a:defRPr sz="2000">
                <a:latin typeface="Scope One"/>
                <a:ea typeface="Scope One"/>
                <a:cs typeface="Scope One"/>
                <a:sym typeface="Scope One"/>
              </a:defRPr>
            </a:lvl4pPr>
            <a:lvl5pPr lvl="4" rtl="0" algn="ctr">
              <a:spcBef>
                <a:spcPts val="0"/>
              </a:spcBef>
              <a:spcAft>
                <a:spcPts val="0"/>
              </a:spcAft>
              <a:buSzPts val="2000"/>
              <a:buFont typeface="Scope One"/>
              <a:buNone/>
              <a:defRPr sz="2000">
                <a:latin typeface="Scope One"/>
                <a:ea typeface="Scope One"/>
                <a:cs typeface="Scope One"/>
                <a:sym typeface="Scope One"/>
              </a:defRPr>
            </a:lvl5pPr>
            <a:lvl6pPr lvl="5" rtl="0" algn="ctr">
              <a:spcBef>
                <a:spcPts val="0"/>
              </a:spcBef>
              <a:spcAft>
                <a:spcPts val="0"/>
              </a:spcAft>
              <a:buSzPts val="2000"/>
              <a:buFont typeface="Scope One"/>
              <a:buNone/>
              <a:defRPr sz="2000">
                <a:latin typeface="Scope One"/>
                <a:ea typeface="Scope One"/>
                <a:cs typeface="Scope One"/>
                <a:sym typeface="Scope One"/>
              </a:defRPr>
            </a:lvl6pPr>
            <a:lvl7pPr lvl="6" rtl="0" algn="ctr">
              <a:spcBef>
                <a:spcPts val="0"/>
              </a:spcBef>
              <a:spcAft>
                <a:spcPts val="0"/>
              </a:spcAft>
              <a:buSzPts val="2000"/>
              <a:buFont typeface="Scope One"/>
              <a:buNone/>
              <a:defRPr sz="2000">
                <a:latin typeface="Scope One"/>
                <a:ea typeface="Scope One"/>
                <a:cs typeface="Scope One"/>
                <a:sym typeface="Scope One"/>
              </a:defRPr>
            </a:lvl7pPr>
            <a:lvl8pPr lvl="7" rtl="0" algn="ctr">
              <a:spcBef>
                <a:spcPts val="0"/>
              </a:spcBef>
              <a:spcAft>
                <a:spcPts val="0"/>
              </a:spcAft>
              <a:buSzPts val="2000"/>
              <a:buFont typeface="Scope One"/>
              <a:buNone/>
              <a:defRPr sz="2000">
                <a:latin typeface="Scope One"/>
                <a:ea typeface="Scope One"/>
                <a:cs typeface="Scope One"/>
                <a:sym typeface="Scope One"/>
              </a:defRPr>
            </a:lvl8pPr>
            <a:lvl9pPr lvl="8" rtl="0" algn="ctr">
              <a:spcBef>
                <a:spcPts val="0"/>
              </a:spcBef>
              <a:spcAft>
                <a:spcPts val="0"/>
              </a:spcAft>
              <a:buSzPts val="2000"/>
              <a:buFont typeface="Scope One"/>
              <a:buNone/>
              <a:defRPr sz="2000">
                <a:latin typeface="Scope One"/>
                <a:ea typeface="Scope One"/>
                <a:cs typeface="Scope One"/>
                <a:sym typeface="Scope One"/>
              </a:defRPr>
            </a:lvl9pPr>
          </a:lstStyle>
          <a:p/>
        </p:txBody>
      </p:sp>
      <p:sp>
        <p:nvSpPr>
          <p:cNvPr id="1365" name="Google Shape;1365;p18"/>
          <p:cNvSpPr txBox="1"/>
          <p:nvPr>
            <p:ph idx="1" type="subTitle"/>
          </p:nvPr>
        </p:nvSpPr>
        <p:spPr>
          <a:xfrm>
            <a:off x="1434156" y="1886075"/>
            <a:ext cx="19749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66" name="Google Shape;1366;p18"/>
          <p:cNvSpPr txBox="1"/>
          <p:nvPr>
            <p:ph idx="2"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367" name="Google Shape;1367;p18"/>
          <p:cNvSpPr txBox="1"/>
          <p:nvPr>
            <p:ph idx="3" type="title"/>
          </p:nvPr>
        </p:nvSpPr>
        <p:spPr>
          <a:xfrm>
            <a:off x="1434156" y="3168386"/>
            <a:ext cx="1974900" cy="2559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3"/>
              </a:buClr>
              <a:buSzPts val="2000"/>
              <a:buFont typeface="Scope One"/>
              <a:buNone/>
              <a:defRPr b="1" sz="2000">
                <a:solidFill>
                  <a:schemeClr val="accent3"/>
                </a:solidFill>
                <a:latin typeface="Scope One"/>
                <a:ea typeface="Scope One"/>
                <a:cs typeface="Scope One"/>
                <a:sym typeface="Scope One"/>
              </a:defRPr>
            </a:lvl1pPr>
            <a:lvl2pPr lvl="1" rtl="0" algn="ctr">
              <a:spcBef>
                <a:spcPts val="0"/>
              </a:spcBef>
              <a:spcAft>
                <a:spcPts val="0"/>
              </a:spcAft>
              <a:buSzPts val="2000"/>
              <a:buFont typeface="Scope One"/>
              <a:buNone/>
              <a:defRPr sz="2000">
                <a:latin typeface="Scope One"/>
                <a:ea typeface="Scope One"/>
                <a:cs typeface="Scope One"/>
                <a:sym typeface="Scope One"/>
              </a:defRPr>
            </a:lvl2pPr>
            <a:lvl3pPr lvl="2" rtl="0" algn="ctr">
              <a:spcBef>
                <a:spcPts val="0"/>
              </a:spcBef>
              <a:spcAft>
                <a:spcPts val="0"/>
              </a:spcAft>
              <a:buSzPts val="2000"/>
              <a:buFont typeface="Scope One"/>
              <a:buNone/>
              <a:defRPr sz="2000">
                <a:latin typeface="Scope One"/>
                <a:ea typeface="Scope One"/>
                <a:cs typeface="Scope One"/>
                <a:sym typeface="Scope One"/>
              </a:defRPr>
            </a:lvl3pPr>
            <a:lvl4pPr lvl="3" rtl="0" algn="ctr">
              <a:spcBef>
                <a:spcPts val="0"/>
              </a:spcBef>
              <a:spcAft>
                <a:spcPts val="0"/>
              </a:spcAft>
              <a:buSzPts val="2000"/>
              <a:buFont typeface="Scope One"/>
              <a:buNone/>
              <a:defRPr sz="2000">
                <a:latin typeface="Scope One"/>
                <a:ea typeface="Scope One"/>
                <a:cs typeface="Scope One"/>
                <a:sym typeface="Scope One"/>
              </a:defRPr>
            </a:lvl4pPr>
            <a:lvl5pPr lvl="4" rtl="0" algn="ctr">
              <a:spcBef>
                <a:spcPts val="0"/>
              </a:spcBef>
              <a:spcAft>
                <a:spcPts val="0"/>
              </a:spcAft>
              <a:buSzPts val="2000"/>
              <a:buFont typeface="Scope One"/>
              <a:buNone/>
              <a:defRPr sz="2000">
                <a:latin typeface="Scope One"/>
                <a:ea typeface="Scope One"/>
                <a:cs typeface="Scope One"/>
                <a:sym typeface="Scope One"/>
              </a:defRPr>
            </a:lvl5pPr>
            <a:lvl6pPr lvl="5" rtl="0" algn="ctr">
              <a:spcBef>
                <a:spcPts val="0"/>
              </a:spcBef>
              <a:spcAft>
                <a:spcPts val="0"/>
              </a:spcAft>
              <a:buSzPts val="2000"/>
              <a:buFont typeface="Scope One"/>
              <a:buNone/>
              <a:defRPr sz="2000">
                <a:latin typeface="Scope One"/>
                <a:ea typeface="Scope One"/>
                <a:cs typeface="Scope One"/>
                <a:sym typeface="Scope One"/>
              </a:defRPr>
            </a:lvl6pPr>
            <a:lvl7pPr lvl="6" rtl="0" algn="ctr">
              <a:spcBef>
                <a:spcPts val="0"/>
              </a:spcBef>
              <a:spcAft>
                <a:spcPts val="0"/>
              </a:spcAft>
              <a:buSzPts val="2000"/>
              <a:buFont typeface="Scope One"/>
              <a:buNone/>
              <a:defRPr sz="2000">
                <a:latin typeface="Scope One"/>
                <a:ea typeface="Scope One"/>
                <a:cs typeface="Scope One"/>
                <a:sym typeface="Scope One"/>
              </a:defRPr>
            </a:lvl7pPr>
            <a:lvl8pPr lvl="7" rtl="0" algn="ctr">
              <a:spcBef>
                <a:spcPts val="0"/>
              </a:spcBef>
              <a:spcAft>
                <a:spcPts val="0"/>
              </a:spcAft>
              <a:buSzPts val="2000"/>
              <a:buFont typeface="Scope One"/>
              <a:buNone/>
              <a:defRPr sz="2000">
                <a:latin typeface="Scope One"/>
                <a:ea typeface="Scope One"/>
                <a:cs typeface="Scope One"/>
                <a:sym typeface="Scope One"/>
              </a:defRPr>
            </a:lvl8pPr>
            <a:lvl9pPr lvl="8" rtl="0" algn="ctr">
              <a:spcBef>
                <a:spcPts val="0"/>
              </a:spcBef>
              <a:spcAft>
                <a:spcPts val="0"/>
              </a:spcAft>
              <a:buSzPts val="2000"/>
              <a:buFont typeface="Scope One"/>
              <a:buNone/>
              <a:defRPr sz="2000">
                <a:latin typeface="Scope One"/>
                <a:ea typeface="Scope One"/>
                <a:cs typeface="Scope One"/>
                <a:sym typeface="Scope One"/>
              </a:defRPr>
            </a:lvl9pPr>
          </a:lstStyle>
          <a:p/>
        </p:txBody>
      </p:sp>
      <p:sp>
        <p:nvSpPr>
          <p:cNvPr id="1368" name="Google Shape;1368;p18"/>
          <p:cNvSpPr txBox="1"/>
          <p:nvPr>
            <p:ph idx="4" type="subTitle"/>
          </p:nvPr>
        </p:nvSpPr>
        <p:spPr>
          <a:xfrm>
            <a:off x="1434156" y="3457625"/>
            <a:ext cx="19749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69" name="Google Shape;1369;p18"/>
          <p:cNvSpPr txBox="1"/>
          <p:nvPr>
            <p:ph idx="5" type="title"/>
          </p:nvPr>
        </p:nvSpPr>
        <p:spPr>
          <a:xfrm>
            <a:off x="5732819" y="1596836"/>
            <a:ext cx="1974900" cy="2559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accent3"/>
              </a:buClr>
              <a:buSzPts val="2000"/>
              <a:buFont typeface="Scope One"/>
              <a:buNone/>
              <a:defRPr b="1" sz="2000">
                <a:solidFill>
                  <a:schemeClr val="accent3"/>
                </a:solidFill>
                <a:latin typeface="Scope One"/>
                <a:ea typeface="Scope One"/>
                <a:cs typeface="Scope One"/>
                <a:sym typeface="Scope One"/>
              </a:defRPr>
            </a:lvl1pPr>
            <a:lvl2pPr lvl="1" rtl="0">
              <a:spcBef>
                <a:spcPts val="0"/>
              </a:spcBef>
              <a:spcAft>
                <a:spcPts val="0"/>
              </a:spcAft>
              <a:buSzPts val="2000"/>
              <a:buFont typeface="Scope One"/>
              <a:buNone/>
              <a:defRPr sz="2000">
                <a:latin typeface="Scope One"/>
                <a:ea typeface="Scope One"/>
                <a:cs typeface="Scope One"/>
                <a:sym typeface="Scope One"/>
              </a:defRPr>
            </a:lvl2pPr>
            <a:lvl3pPr lvl="2" rtl="0">
              <a:spcBef>
                <a:spcPts val="0"/>
              </a:spcBef>
              <a:spcAft>
                <a:spcPts val="0"/>
              </a:spcAft>
              <a:buSzPts val="2000"/>
              <a:buFont typeface="Scope One"/>
              <a:buNone/>
              <a:defRPr sz="2000">
                <a:latin typeface="Scope One"/>
                <a:ea typeface="Scope One"/>
                <a:cs typeface="Scope One"/>
                <a:sym typeface="Scope One"/>
              </a:defRPr>
            </a:lvl3pPr>
            <a:lvl4pPr lvl="3" rtl="0">
              <a:spcBef>
                <a:spcPts val="0"/>
              </a:spcBef>
              <a:spcAft>
                <a:spcPts val="0"/>
              </a:spcAft>
              <a:buSzPts val="2000"/>
              <a:buFont typeface="Scope One"/>
              <a:buNone/>
              <a:defRPr sz="2000">
                <a:latin typeface="Scope One"/>
                <a:ea typeface="Scope One"/>
                <a:cs typeface="Scope One"/>
                <a:sym typeface="Scope One"/>
              </a:defRPr>
            </a:lvl4pPr>
            <a:lvl5pPr lvl="4" rtl="0">
              <a:spcBef>
                <a:spcPts val="0"/>
              </a:spcBef>
              <a:spcAft>
                <a:spcPts val="0"/>
              </a:spcAft>
              <a:buSzPts val="2000"/>
              <a:buFont typeface="Scope One"/>
              <a:buNone/>
              <a:defRPr sz="2000">
                <a:latin typeface="Scope One"/>
                <a:ea typeface="Scope One"/>
                <a:cs typeface="Scope One"/>
                <a:sym typeface="Scope One"/>
              </a:defRPr>
            </a:lvl5pPr>
            <a:lvl6pPr lvl="5" rtl="0">
              <a:spcBef>
                <a:spcPts val="0"/>
              </a:spcBef>
              <a:spcAft>
                <a:spcPts val="0"/>
              </a:spcAft>
              <a:buSzPts val="2000"/>
              <a:buFont typeface="Scope One"/>
              <a:buNone/>
              <a:defRPr sz="2000">
                <a:latin typeface="Scope One"/>
                <a:ea typeface="Scope One"/>
                <a:cs typeface="Scope One"/>
                <a:sym typeface="Scope One"/>
              </a:defRPr>
            </a:lvl6pPr>
            <a:lvl7pPr lvl="6" rtl="0">
              <a:spcBef>
                <a:spcPts val="0"/>
              </a:spcBef>
              <a:spcAft>
                <a:spcPts val="0"/>
              </a:spcAft>
              <a:buSzPts val="2000"/>
              <a:buFont typeface="Scope One"/>
              <a:buNone/>
              <a:defRPr sz="2000">
                <a:latin typeface="Scope One"/>
                <a:ea typeface="Scope One"/>
                <a:cs typeface="Scope One"/>
                <a:sym typeface="Scope One"/>
              </a:defRPr>
            </a:lvl7pPr>
            <a:lvl8pPr lvl="7" rtl="0">
              <a:spcBef>
                <a:spcPts val="0"/>
              </a:spcBef>
              <a:spcAft>
                <a:spcPts val="0"/>
              </a:spcAft>
              <a:buSzPts val="2000"/>
              <a:buFont typeface="Scope One"/>
              <a:buNone/>
              <a:defRPr sz="2000">
                <a:latin typeface="Scope One"/>
                <a:ea typeface="Scope One"/>
                <a:cs typeface="Scope One"/>
                <a:sym typeface="Scope One"/>
              </a:defRPr>
            </a:lvl8pPr>
            <a:lvl9pPr lvl="8" rtl="0">
              <a:spcBef>
                <a:spcPts val="0"/>
              </a:spcBef>
              <a:spcAft>
                <a:spcPts val="0"/>
              </a:spcAft>
              <a:buSzPts val="2000"/>
              <a:buFont typeface="Scope One"/>
              <a:buNone/>
              <a:defRPr sz="2000">
                <a:latin typeface="Scope One"/>
                <a:ea typeface="Scope One"/>
                <a:cs typeface="Scope One"/>
                <a:sym typeface="Scope One"/>
              </a:defRPr>
            </a:lvl9pPr>
          </a:lstStyle>
          <a:p/>
        </p:txBody>
      </p:sp>
      <p:sp>
        <p:nvSpPr>
          <p:cNvPr id="1370" name="Google Shape;1370;p18"/>
          <p:cNvSpPr txBox="1"/>
          <p:nvPr>
            <p:ph idx="6" type="subTitle"/>
          </p:nvPr>
        </p:nvSpPr>
        <p:spPr>
          <a:xfrm>
            <a:off x="5732819" y="1886075"/>
            <a:ext cx="1974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71" name="Google Shape;1371;p18"/>
          <p:cNvSpPr txBox="1"/>
          <p:nvPr>
            <p:ph idx="7" type="title"/>
          </p:nvPr>
        </p:nvSpPr>
        <p:spPr>
          <a:xfrm>
            <a:off x="5732819" y="3168386"/>
            <a:ext cx="1974900" cy="2559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accent3"/>
              </a:buClr>
              <a:buSzPts val="2000"/>
              <a:buFont typeface="Scope One"/>
              <a:buNone/>
              <a:defRPr b="1" sz="2000">
                <a:solidFill>
                  <a:schemeClr val="accent3"/>
                </a:solidFill>
                <a:latin typeface="Scope One"/>
                <a:ea typeface="Scope One"/>
                <a:cs typeface="Scope One"/>
                <a:sym typeface="Scope One"/>
              </a:defRPr>
            </a:lvl1pPr>
            <a:lvl2pPr lvl="1" rtl="0">
              <a:spcBef>
                <a:spcPts val="0"/>
              </a:spcBef>
              <a:spcAft>
                <a:spcPts val="0"/>
              </a:spcAft>
              <a:buSzPts val="2000"/>
              <a:buFont typeface="Scope One"/>
              <a:buNone/>
              <a:defRPr sz="2000">
                <a:latin typeface="Scope One"/>
                <a:ea typeface="Scope One"/>
                <a:cs typeface="Scope One"/>
                <a:sym typeface="Scope One"/>
              </a:defRPr>
            </a:lvl2pPr>
            <a:lvl3pPr lvl="2" rtl="0">
              <a:spcBef>
                <a:spcPts val="0"/>
              </a:spcBef>
              <a:spcAft>
                <a:spcPts val="0"/>
              </a:spcAft>
              <a:buSzPts val="2000"/>
              <a:buFont typeface="Scope One"/>
              <a:buNone/>
              <a:defRPr sz="2000">
                <a:latin typeface="Scope One"/>
                <a:ea typeface="Scope One"/>
                <a:cs typeface="Scope One"/>
                <a:sym typeface="Scope One"/>
              </a:defRPr>
            </a:lvl3pPr>
            <a:lvl4pPr lvl="3" rtl="0">
              <a:spcBef>
                <a:spcPts val="0"/>
              </a:spcBef>
              <a:spcAft>
                <a:spcPts val="0"/>
              </a:spcAft>
              <a:buSzPts val="2000"/>
              <a:buFont typeface="Scope One"/>
              <a:buNone/>
              <a:defRPr sz="2000">
                <a:latin typeface="Scope One"/>
                <a:ea typeface="Scope One"/>
                <a:cs typeface="Scope One"/>
                <a:sym typeface="Scope One"/>
              </a:defRPr>
            </a:lvl4pPr>
            <a:lvl5pPr lvl="4" rtl="0">
              <a:spcBef>
                <a:spcPts val="0"/>
              </a:spcBef>
              <a:spcAft>
                <a:spcPts val="0"/>
              </a:spcAft>
              <a:buSzPts val="2000"/>
              <a:buFont typeface="Scope One"/>
              <a:buNone/>
              <a:defRPr sz="2000">
                <a:latin typeface="Scope One"/>
                <a:ea typeface="Scope One"/>
                <a:cs typeface="Scope One"/>
                <a:sym typeface="Scope One"/>
              </a:defRPr>
            </a:lvl5pPr>
            <a:lvl6pPr lvl="5" rtl="0">
              <a:spcBef>
                <a:spcPts val="0"/>
              </a:spcBef>
              <a:spcAft>
                <a:spcPts val="0"/>
              </a:spcAft>
              <a:buSzPts val="2000"/>
              <a:buFont typeface="Scope One"/>
              <a:buNone/>
              <a:defRPr sz="2000">
                <a:latin typeface="Scope One"/>
                <a:ea typeface="Scope One"/>
                <a:cs typeface="Scope One"/>
                <a:sym typeface="Scope One"/>
              </a:defRPr>
            </a:lvl6pPr>
            <a:lvl7pPr lvl="6" rtl="0">
              <a:spcBef>
                <a:spcPts val="0"/>
              </a:spcBef>
              <a:spcAft>
                <a:spcPts val="0"/>
              </a:spcAft>
              <a:buSzPts val="2000"/>
              <a:buFont typeface="Scope One"/>
              <a:buNone/>
              <a:defRPr sz="2000">
                <a:latin typeface="Scope One"/>
                <a:ea typeface="Scope One"/>
                <a:cs typeface="Scope One"/>
                <a:sym typeface="Scope One"/>
              </a:defRPr>
            </a:lvl7pPr>
            <a:lvl8pPr lvl="7" rtl="0">
              <a:spcBef>
                <a:spcPts val="0"/>
              </a:spcBef>
              <a:spcAft>
                <a:spcPts val="0"/>
              </a:spcAft>
              <a:buSzPts val="2000"/>
              <a:buFont typeface="Scope One"/>
              <a:buNone/>
              <a:defRPr sz="2000">
                <a:latin typeface="Scope One"/>
                <a:ea typeface="Scope One"/>
                <a:cs typeface="Scope One"/>
                <a:sym typeface="Scope One"/>
              </a:defRPr>
            </a:lvl8pPr>
            <a:lvl9pPr lvl="8" rtl="0">
              <a:spcBef>
                <a:spcPts val="0"/>
              </a:spcBef>
              <a:spcAft>
                <a:spcPts val="0"/>
              </a:spcAft>
              <a:buSzPts val="2000"/>
              <a:buFont typeface="Scope One"/>
              <a:buNone/>
              <a:defRPr sz="2000">
                <a:latin typeface="Scope One"/>
                <a:ea typeface="Scope One"/>
                <a:cs typeface="Scope One"/>
                <a:sym typeface="Scope One"/>
              </a:defRPr>
            </a:lvl9pPr>
          </a:lstStyle>
          <a:p/>
        </p:txBody>
      </p:sp>
      <p:sp>
        <p:nvSpPr>
          <p:cNvPr id="1372" name="Google Shape;1372;p18"/>
          <p:cNvSpPr txBox="1"/>
          <p:nvPr>
            <p:ph idx="8" type="subTitle"/>
          </p:nvPr>
        </p:nvSpPr>
        <p:spPr>
          <a:xfrm>
            <a:off x="5732819" y="3457625"/>
            <a:ext cx="1974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1373" name="Google Shape;1373;p18"/>
          <p:cNvGrpSpPr/>
          <p:nvPr/>
        </p:nvGrpSpPr>
        <p:grpSpPr>
          <a:xfrm flipH="1">
            <a:off x="-1457000" y="3830368"/>
            <a:ext cx="11693680" cy="2593480"/>
            <a:chOff x="2975001" y="4462540"/>
            <a:chExt cx="4979424" cy="1104360"/>
          </a:xfrm>
        </p:grpSpPr>
        <p:sp>
          <p:nvSpPr>
            <p:cNvPr id="1374" name="Google Shape;1374;p18"/>
            <p:cNvSpPr/>
            <p:nvPr/>
          </p:nvSpPr>
          <p:spPr>
            <a:xfrm rot="432916">
              <a:off x="4477425" y="4591138"/>
              <a:ext cx="2090739" cy="681263"/>
            </a:xfrm>
            <a:custGeom>
              <a:rect b="b" l="l" r="r" t="t"/>
              <a:pathLst>
                <a:path extrusionOk="0" h="27250" w="83628">
                  <a:moveTo>
                    <a:pt x="70322" y="0"/>
                  </a:moveTo>
                  <a:cubicBezTo>
                    <a:pt x="66249" y="0"/>
                    <a:pt x="60023" y="1146"/>
                    <a:pt x="56645" y="4768"/>
                  </a:cubicBezTo>
                  <a:cubicBezTo>
                    <a:pt x="55529" y="6261"/>
                    <a:pt x="56229" y="8892"/>
                    <a:pt x="54290" y="8892"/>
                  </a:cubicBezTo>
                  <a:cubicBezTo>
                    <a:pt x="53706" y="8892"/>
                    <a:pt x="52995" y="8742"/>
                    <a:pt x="52346" y="8742"/>
                  </a:cubicBezTo>
                  <a:cubicBezTo>
                    <a:pt x="51247" y="8742"/>
                    <a:pt x="51970" y="10021"/>
                    <a:pt x="50779" y="10021"/>
                  </a:cubicBezTo>
                  <a:cubicBezTo>
                    <a:pt x="49188" y="10021"/>
                    <a:pt x="50050" y="9239"/>
                    <a:pt x="48667" y="9239"/>
                  </a:cubicBezTo>
                  <a:cubicBezTo>
                    <a:pt x="47753" y="9239"/>
                    <a:pt x="46920" y="9517"/>
                    <a:pt x="46920" y="10432"/>
                  </a:cubicBezTo>
                  <a:cubicBezTo>
                    <a:pt x="46920" y="11103"/>
                    <a:pt x="47105" y="11768"/>
                    <a:pt x="47105" y="12440"/>
                  </a:cubicBezTo>
                  <a:cubicBezTo>
                    <a:pt x="47105" y="13196"/>
                    <a:pt x="46880" y="14024"/>
                    <a:pt x="46098" y="14024"/>
                  </a:cubicBezTo>
                  <a:cubicBezTo>
                    <a:pt x="45804" y="14024"/>
                    <a:pt x="45497" y="13925"/>
                    <a:pt x="45179" y="13925"/>
                  </a:cubicBezTo>
                  <a:cubicBezTo>
                    <a:pt x="45140" y="13925"/>
                    <a:pt x="45107" y="13925"/>
                    <a:pt x="45080" y="13925"/>
                  </a:cubicBezTo>
                  <a:cubicBezTo>
                    <a:pt x="44712" y="13925"/>
                    <a:pt x="45375" y="13905"/>
                    <a:pt x="45375" y="13307"/>
                  </a:cubicBezTo>
                  <a:cubicBezTo>
                    <a:pt x="45375" y="12977"/>
                    <a:pt x="43559" y="11698"/>
                    <a:pt x="41540" y="11698"/>
                  </a:cubicBezTo>
                  <a:cubicBezTo>
                    <a:pt x="38780" y="11698"/>
                    <a:pt x="38705" y="13295"/>
                    <a:pt x="36888" y="13295"/>
                  </a:cubicBezTo>
                  <a:cubicBezTo>
                    <a:pt x="35633" y="13295"/>
                    <a:pt x="34377" y="12694"/>
                    <a:pt x="33655" y="12694"/>
                  </a:cubicBezTo>
                  <a:cubicBezTo>
                    <a:pt x="32745" y="12694"/>
                    <a:pt x="31901" y="13162"/>
                    <a:pt x="30982" y="13162"/>
                  </a:cubicBezTo>
                  <a:cubicBezTo>
                    <a:pt x="30880" y="13162"/>
                    <a:pt x="30802" y="13149"/>
                    <a:pt x="30743" y="13149"/>
                  </a:cubicBezTo>
                  <a:cubicBezTo>
                    <a:pt x="30619" y="13149"/>
                    <a:pt x="30576" y="13204"/>
                    <a:pt x="30576" y="13543"/>
                  </a:cubicBezTo>
                  <a:cubicBezTo>
                    <a:pt x="30224" y="13695"/>
                    <a:pt x="29877" y="13717"/>
                    <a:pt x="29524" y="13717"/>
                  </a:cubicBezTo>
                  <a:cubicBezTo>
                    <a:pt x="29407" y="13717"/>
                    <a:pt x="29292" y="13712"/>
                    <a:pt x="29177" y="13712"/>
                  </a:cubicBezTo>
                  <a:cubicBezTo>
                    <a:pt x="27788" y="13712"/>
                    <a:pt x="27348" y="14429"/>
                    <a:pt x="27348" y="14806"/>
                  </a:cubicBezTo>
                  <a:cubicBezTo>
                    <a:pt x="27348" y="15112"/>
                    <a:pt x="27626" y="15204"/>
                    <a:pt x="27626" y="15401"/>
                  </a:cubicBezTo>
                  <a:cubicBezTo>
                    <a:pt x="27626" y="15425"/>
                    <a:pt x="27620" y="15436"/>
                    <a:pt x="27597" y="15436"/>
                  </a:cubicBezTo>
                  <a:cubicBezTo>
                    <a:pt x="27597" y="15436"/>
                    <a:pt x="24328" y="14892"/>
                    <a:pt x="22096" y="14892"/>
                  </a:cubicBezTo>
                  <a:cubicBezTo>
                    <a:pt x="15084" y="14892"/>
                    <a:pt x="19012" y="17166"/>
                    <a:pt x="19012" y="18328"/>
                  </a:cubicBezTo>
                  <a:cubicBezTo>
                    <a:pt x="19012" y="18798"/>
                    <a:pt x="18665" y="18832"/>
                    <a:pt x="18270" y="18832"/>
                  </a:cubicBezTo>
                  <a:lnTo>
                    <a:pt x="17981" y="18832"/>
                  </a:lnTo>
                  <a:cubicBezTo>
                    <a:pt x="16535" y="18832"/>
                    <a:pt x="17207" y="19556"/>
                    <a:pt x="16576" y="19556"/>
                  </a:cubicBezTo>
                  <a:cubicBezTo>
                    <a:pt x="16188" y="19556"/>
                    <a:pt x="15778" y="19457"/>
                    <a:pt x="15389" y="19457"/>
                  </a:cubicBezTo>
                  <a:cubicBezTo>
                    <a:pt x="14980" y="19457"/>
                    <a:pt x="14435" y="19613"/>
                    <a:pt x="14435" y="20035"/>
                  </a:cubicBezTo>
                  <a:cubicBezTo>
                    <a:pt x="14435" y="20128"/>
                    <a:pt x="14441" y="20221"/>
                    <a:pt x="14441" y="20312"/>
                  </a:cubicBezTo>
                  <a:cubicBezTo>
                    <a:pt x="14441" y="20758"/>
                    <a:pt x="14233" y="20805"/>
                    <a:pt x="13306" y="20805"/>
                  </a:cubicBezTo>
                  <a:cubicBezTo>
                    <a:pt x="11415" y="20805"/>
                    <a:pt x="6636" y="19358"/>
                    <a:pt x="4067" y="19358"/>
                  </a:cubicBezTo>
                  <a:cubicBezTo>
                    <a:pt x="1250" y="19358"/>
                    <a:pt x="1" y="20961"/>
                    <a:pt x="1" y="21511"/>
                  </a:cubicBezTo>
                  <a:cubicBezTo>
                    <a:pt x="1" y="22662"/>
                    <a:pt x="4420" y="26352"/>
                    <a:pt x="9245" y="26352"/>
                  </a:cubicBezTo>
                  <a:cubicBezTo>
                    <a:pt x="9523" y="26352"/>
                    <a:pt x="9801" y="26341"/>
                    <a:pt x="10085" y="26318"/>
                  </a:cubicBezTo>
                  <a:lnTo>
                    <a:pt x="71681" y="27249"/>
                  </a:lnTo>
                  <a:cubicBezTo>
                    <a:pt x="74348" y="25861"/>
                    <a:pt x="81470" y="24478"/>
                    <a:pt x="81470" y="21111"/>
                  </a:cubicBezTo>
                  <a:cubicBezTo>
                    <a:pt x="81470" y="19214"/>
                    <a:pt x="83628" y="17791"/>
                    <a:pt x="83628" y="16298"/>
                  </a:cubicBezTo>
                  <a:cubicBezTo>
                    <a:pt x="83628" y="14753"/>
                    <a:pt x="80602" y="14597"/>
                    <a:pt x="80602" y="13620"/>
                  </a:cubicBezTo>
                  <a:cubicBezTo>
                    <a:pt x="80602" y="13452"/>
                    <a:pt x="80631" y="13244"/>
                    <a:pt x="80631" y="13052"/>
                  </a:cubicBezTo>
                  <a:cubicBezTo>
                    <a:pt x="80631" y="12491"/>
                    <a:pt x="80209" y="12306"/>
                    <a:pt x="79665" y="12306"/>
                  </a:cubicBezTo>
                  <a:cubicBezTo>
                    <a:pt x="79046" y="12306"/>
                    <a:pt x="78340" y="12566"/>
                    <a:pt x="77854" y="12566"/>
                  </a:cubicBezTo>
                  <a:cubicBezTo>
                    <a:pt x="77438" y="12566"/>
                    <a:pt x="77218" y="12433"/>
                    <a:pt x="77218" y="11495"/>
                  </a:cubicBezTo>
                  <a:cubicBezTo>
                    <a:pt x="77218" y="9697"/>
                    <a:pt x="78503" y="8013"/>
                    <a:pt x="78503" y="6162"/>
                  </a:cubicBezTo>
                  <a:cubicBezTo>
                    <a:pt x="78503" y="3535"/>
                    <a:pt x="76287" y="0"/>
                    <a:pt x="70322" y="0"/>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8"/>
            <p:cNvSpPr/>
            <p:nvPr/>
          </p:nvSpPr>
          <p:spPr>
            <a:xfrm>
              <a:off x="6913800" y="4647425"/>
              <a:ext cx="791725" cy="436525"/>
            </a:xfrm>
            <a:custGeom>
              <a:rect b="b" l="l" r="r" t="t"/>
              <a:pathLst>
                <a:path extrusionOk="0" h="17461" w="31669">
                  <a:moveTo>
                    <a:pt x="2163" y="1"/>
                  </a:moveTo>
                  <a:cubicBezTo>
                    <a:pt x="503" y="1"/>
                    <a:pt x="0" y="817"/>
                    <a:pt x="0" y="2489"/>
                  </a:cubicBezTo>
                  <a:cubicBezTo>
                    <a:pt x="0" y="4884"/>
                    <a:pt x="1648" y="7170"/>
                    <a:pt x="3298" y="8812"/>
                  </a:cubicBezTo>
                  <a:cubicBezTo>
                    <a:pt x="4229" y="9344"/>
                    <a:pt x="5154" y="9610"/>
                    <a:pt x="6086" y="10409"/>
                  </a:cubicBezTo>
                  <a:cubicBezTo>
                    <a:pt x="7018" y="11074"/>
                    <a:pt x="8082" y="10675"/>
                    <a:pt x="9014" y="10941"/>
                  </a:cubicBezTo>
                  <a:cubicBezTo>
                    <a:pt x="16200" y="12804"/>
                    <a:pt x="22453" y="16929"/>
                    <a:pt x="29898" y="17461"/>
                  </a:cubicBezTo>
                  <a:cubicBezTo>
                    <a:pt x="30819" y="17461"/>
                    <a:pt x="31669" y="17328"/>
                    <a:pt x="31669" y="13452"/>
                  </a:cubicBezTo>
                  <a:cubicBezTo>
                    <a:pt x="31669" y="10478"/>
                    <a:pt x="30766" y="3362"/>
                    <a:pt x="27636" y="3362"/>
                  </a:cubicBezTo>
                  <a:cubicBezTo>
                    <a:pt x="27226" y="2946"/>
                    <a:pt x="27260" y="2929"/>
                    <a:pt x="26960" y="2929"/>
                  </a:cubicBezTo>
                  <a:cubicBezTo>
                    <a:pt x="25369" y="2929"/>
                    <a:pt x="25861" y="4318"/>
                    <a:pt x="25380" y="4561"/>
                  </a:cubicBezTo>
                  <a:cubicBezTo>
                    <a:pt x="23524" y="5792"/>
                    <a:pt x="23372" y="6238"/>
                    <a:pt x="23431" y="6377"/>
                  </a:cubicBezTo>
                  <a:cubicBezTo>
                    <a:pt x="23327" y="6342"/>
                    <a:pt x="23089" y="6313"/>
                    <a:pt x="22614" y="6313"/>
                  </a:cubicBezTo>
                  <a:cubicBezTo>
                    <a:pt x="20087" y="6313"/>
                    <a:pt x="17119" y="10241"/>
                    <a:pt x="17119" y="10241"/>
                  </a:cubicBezTo>
                  <a:cubicBezTo>
                    <a:pt x="16766" y="10241"/>
                    <a:pt x="14625" y="5741"/>
                    <a:pt x="13936" y="4561"/>
                  </a:cubicBezTo>
                  <a:cubicBezTo>
                    <a:pt x="13249" y="3640"/>
                    <a:pt x="8614" y="742"/>
                    <a:pt x="5890" y="742"/>
                  </a:cubicBezTo>
                  <a:cubicBezTo>
                    <a:pt x="5224" y="742"/>
                    <a:pt x="4571" y="903"/>
                    <a:pt x="3963" y="1367"/>
                  </a:cubicBezTo>
                  <a:cubicBezTo>
                    <a:pt x="3512" y="249"/>
                    <a:pt x="2916" y="1"/>
                    <a:pt x="2163" y="1"/>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8"/>
            <p:cNvSpPr/>
            <p:nvPr/>
          </p:nvSpPr>
          <p:spPr>
            <a:xfrm>
              <a:off x="3772750" y="4895200"/>
              <a:ext cx="832425" cy="226950"/>
            </a:xfrm>
            <a:custGeom>
              <a:rect b="b" l="l" r="r" t="t"/>
              <a:pathLst>
                <a:path extrusionOk="0" h="9078" w="33297">
                  <a:moveTo>
                    <a:pt x="12585" y="1"/>
                  </a:moveTo>
                  <a:cubicBezTo>
                    <a:pt x="11248" y="1"/>
                    <a:pt x="11717" y="377"/>
                    <a:pt x="11207" y="631"/>
                  </a:cubicBezTo>
                  <a:cubicBezTo>
                    <a:pt x="10994" y="631"/>
                    <a:pt x="10780" y="805"/>
                    <a:pt x="10571" y="805"/>
                  </a:cubicBezTo>
                  <a:cubicBezTo>
                    <a:pt x="10571" y="805"/>
                    <a:pt x="9189" y="238"/>
                    <a:pt x="7424" y="238"/>
                  </a:cubicBezTo>
                  <a:cubicBezTo>
                    <a:pt x="2535" y="238"/>
                    <a:pt x="1" y="2904"/>
                    <a:pt x="1" y="4797"/>
                  </a:cubicBezTo>
                  <a:cubicBezTo>
                    <a:pt x="1" y="5178"/>
                    <a:pt x="94" y="5566"/>
                    <a:pt x="302" y="5953"/>
                  </a:cubicBezTo>
                  <a:cubicBezTo>
                    <a:pt x="7124" y="7528"/>
                    <a:pt x="4508" y="9077"/>
                    <a:pt x="16918" y="9077"/>
                  </a:cubicBezTo>
                  <a:cubicBezTo>
                    <a:pt x="21036" y="9077"/>
                    <a:pt x="25139" y="8875"/>
                    <a:pt x="29298" y="8615"/>
                  </a:cubicBezTo>
                  <a:cubicBezTo>
                    <a:pt x="30213" y="8615"/>
                    <a:pt x="31081" y="8527"/>
                    <a:pt x="31954" y="8527"/>
                  </a:cubicBezTo>
                  <a:cubicBezTo>
                    <a:pt x="32400" y="8527"/>
                    <a:pt x="32846" y="8551"/>
                    <a:pt x="33297" y="8620"/>
                  </a:cubicBezTo>
                  <a:cubicBezTo>
                    <a:pt x="32336" y="8222"/>
                    <a:pt x="31919" y="6938"/>
                    <a:pt x="31919" y="5723"/>
                  </a:cubicBezTo>
                  <a:cubicBezTo>
                    <a:pt x="31919" y="5080"/>
                    <a:pt x="31983" y="4808"/>
                    <a:pt x="31983" y="4808"/>
                  </a:cubicBezTo>
                  <a:cubicBezTo>
                    <a:pt x="31983" y="4605"/>
                    <a:pt x="31167" y="4050"/>
                    <a:pt x="29987" y="4050"/>
                  </a:cubicBezTo>
                  <a:cubicBezTo>
                    <a:pt x="29385" y="4050"/>
                    <a:pt x="28777" y="4161"/>
                    <a:pt x="28171" y="4161"/>
                  </a:cubicBezTo>
                  <a:cubicBezTo>
                    <a:pt x="27303" y="4161"/>
                    <a:pt x="27303" y="4091"/>
                    <a:pt x="27303" y="3894"/>
                  </a:cubicBezTo>
                  <a:cubicBezTo>
                    <a:pt x="27303" y="3790"/>
                    <a:pt x="27303" y="3691"/>
                    <a:pt x="27169" y="3691"/>
                  </a:cubicBezTo>
                  <a:cubicBezTo>
                    <a:pt x="26782" y="3691"/>
                    <a:pt x="26325" y="3975"/>
                    <a:pt x="26000" y="3975"/>
                  </a:cubicBezTo>
                  <a:cubicBezTo>
                    <a:pt x="25752" y="3975"/>
                    <a:pt x="25578" y="3726"/>
                    <a:pt x="25578" y="3518"/>
                  </a:cubicBezTo>
                  <a:cubicBezTo>
                    <a:pt x="25578" y="3119"/>
                    <a:pt x="26029" y="2615"/>
                    <a:pt x="26029" y="2210"/>
                  </a:cubicBezTo>
                  <a:cubicBezTo>
                    <a:pt x="26029" y="1782"/>
                    <a:pt x="25284" y="1291"/>
                    <a:pt x="24352" y="1291"/>
                  </a:cubicBezTo>
                  <a:cubicBezTo>
                    <a:pt x="23939" y="1291"/>
                    <a:pt x="23510" y="1378"/>
                    <a:pt x="23119" y="1532"/>
                  </a:cubicBezTo>
                  <a:lnTo>
                    <a:pt x="23119" y="1532"/>
                  </a:lnTo>
                  <a:cubicBezTo>
                    <a:pt x="23161" y="1508"/>
                    <a:pt x="23178" y="1479"/>
                    <a:pt x="23178" y="1446"/>
                  </a:cubicBezTo>
                  <a:cubicBezTo>
                    <a:pt x="23178" y="1342"/>
                    <a:pt x="22980" y="1216"/>
                    <a:pt x="22980" y="1112"/>
                  </a:cubicBezTo>
                  <a:cubicBezTo>
                    <a:pt x="22980" y="898"/>
                    <a:pt x="20737" y="498"/>
                    <a:pt x="19724" y="498"/>
                  </a:cubicBezTo>
                  <a:cubicBezTo>
                    <a:pt x="19134" y="794"/>
                    <a:pt x="19429" y="1481"/>
                    <a:pt x="18278" y="1481"/>
                  </a:cubicBezTo>
                  <a:cubicBezTo>
                    <a:pt x="17629" y="1481"/>
                    <a:pt x="16641" y="231"/>
                    <a:pt x="15333" y="231"/>
                  </a:cubicBezTo>
                  <a:cubicBezTo>
                    <a:pt x="15060" y="231"/>
                    <a:pt x="14911" y="487"/>
                    <a:pt x="14761" y="730"/>
                  </a:cubicBezTo>
                  <a:cubicBezTo>
                    <a:pt x="14500" y="474"/>
                    <a:pt x="13615" y="1"/>
                    <a:pt x="12585" y="1"/>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8"/>
            <p:cNvSpPr/>
            <p:nvPr/>
          </p:nvSpPr>
          <p:spPr>
            <a:xfrm>
              <a:off x="4605150" y="5110700"/>
              <a:ext cx="16525" cy="3225"/>
            </a:xfrm>
            <a:custGeom>
              <a:rect b="b" l="l" r="r" t="t"/>
              <a:pathLst>
                <a:path extrusionOk="0" h="129" w="661">
                  <a:moveTo>
                    <a:pt x="1" y="0"/>
                  </a:moveTo>
                  <a:lnTo>
                    <a:pt x="1" y="0"/>
                  </a:lnTo>
                  <a:cubicBezTo>
                    <a:pt x="197" y="81"/>
                    <a:pt x="417" y="128"/>
                    <a:pt x="660" y="128"/>
                  </a:cubicBezTo>
                  <a:cubicBezTo>
                    <a:pt x="440" y="70"/>
                    <a:pt x="220" y="3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8"/>
            <p:cNvSpPr/>
            <p:nvPr/>
          </p:nvSpPr>
          <p:spPr>
            <a:xfrm>
              <a:off x="3510765" y="4825511"/>
              <a:ext cx="34325" cy="33875"/>
            </a:xfrm>
            <a:custGeom>
              <a:rect b="b" l="l" r="r" t="t"/>
              <a:pathLst>
                <a:path extrusionOk="0" h="1355" w="1373">
                  <a:moveTo>
                    <a:pt x="689" y="1"/>
                  </a:moveTo>
                  <a:cubicBezTo>
                    <a:pt x="313" y="1"/>
                    <a:pt x="6" y="302"/>
                    <a:pt x="6" y="671"/>
                  </a:cubicBezTo>
                  <a:cubicBezTo>
                    <a:pt x="0" y="1047"/>
                    <a:pt x="307" y="1354"/>
                    <a:pt x="684" y="1354"/>
                  </a:cubicBezTo>
                  <a:cubicBezTo>
                    <a:pt x="1065" y="1354"/>
                    <a:pt x="1372" y="1053"/>
                    <a:pt x="1372" y="678"/>
                  </a:cubicBezTo>
                  <a:cubicBezTo>
                    <a:pt x="1372" y="307"/>
                    <a:pt x="1071" y="1"/>
                    <a:pt x="689"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8"/>
            <p:cNvSpPr/>
            <p:nvPr/>
          </p:nvSpPr>
          <p:spPr>
            <a:xfrm>
              <a:off x="3611792" y="4861758"/>
              <a:ext cx="27675" cy="31400"/>
            </a:xfrm>
            <a:custGeom>
              <a:rect b="b" l="l" r="r" t="t"/>
              <a:pathLst>
                <a:path extrusionOk="0" h="1256" w="1107">
                  <a:moveTo>
                    <a:pt x="556" y="0"/>
                  </a:moveTo>
                  <a:cubicBezTo>
                    <a:pt x="249" y="0"/>
                    <a:pt x="1" y="278"/>
                    <a:pt x="1" y="625"/>
                  </a:cubicBezTo>
                  <a:cubicBezTo>
                    <a:pt x="1" y="972"/>
                    <a:pt x="244" y="1256"/>
                    <a:pt x="551" y="1256"/>
                  </a:cubicBezTo>
                  <a:cubicBezTo>
                    <a:pt x="858" y="1256"/>
                    <a:pt x="1106" y="978"/>
                    <a:pt x="1106" y="631"/>
                  </a:cubicBezTo>
                  <a:cubicBezTo>
                    <a:pt x="1106" y="284"/>
                    <a:pt x="863" y="0"/>
                    <a:pt x="556"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8"/>
            <p:cNvSpPr/>
            <p:nvPr/>
          </p:nvSpPr>
          <p:spPr>
            <a:xfrm>
              <a:off x="3536442" y="4786833"/>
              <a:ext cx="60950" cy="93275"/>
            </a:xfrm>
            <a:custGeom>
              <a:rect b="b" l="l" r="r" t="t"/>
              <a:pathLst>
                <a:path extrusionOk="0" h="3731" w="2438">
                  <a:moveTo>
                    <a:pt x="1661" y="1"/>
                  </a:moveTo>
                  <a:cubicBezTo>
                    <a:pt x="979" y="579"/>
                    <a:pt x="198" y="1684"/>
                    <a:pt x="99" y="2356"/>
                  </a:cubicBezTo>
                  <a:cubicBezTo>
                    <a:pt x="0" y="3032"/>
                    <a:pt x="424" y="3640"/>
                    <a:pt x="1042" y="3721"/>
                  </a:cubicBezTo>
                  <a:cubicBezTo>
                    <a:pt x="1090" y="3727"/>
                    <a:pt x="1138" y="3731"/>
                    <a:pt x="1186" y="3731"/>
                  </a:cubicBezTo>
                  <a:cubicBezTo>
                    <a:pt x="1749" y="3731"/>
                    <a:pt x="2248" y="3275"/>
                    <a:pt x="2339" y="2650"/>
                  </a:cubicBezTo>
                  <a:cubicBezTo>
                    <a:pt x="2437" y="1980"/>
                    <a:pt x="1974" y="1030"/>
                    <a:pt x="16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8"/>
            <p:cNvSpPr/>
            <p:nvPr/>
          </p:nvSpPr>
          <p:spPr>
            <a:xfrm>
              <a:off x="3443815" y="4807561"/>
              <a:ext cx="34275" cy="42875"/>
            </a:xfrm>
            <a:custGeom>
              <a:rect b="b" l="l" r="r" t="t"/>
              <a:pathLst>
                <a:path extrusionOk="0" h="1715" w="1371">
                  <a:moveTo>
                    <a:pt x="689" y="1"/>
                  </a:moveTo>
                  <a:cubicBezTo>
                    <a:pt x="312" y="1"/>
                    <a:pt x="6" y="382"/>
                    <a:pt x="0" y="857"/>
                  </a:cubicBezTo>
                  <a:cubicBezTo>
                    <a:pt x="0" y="1327"/>
                    <a:pt x="307" y="1708"/>
                    <a:pt x="683" y="1714"/>
                  </a:cubicBezTo>
                  <a:cubicBezTo>
                    <a:pt x="1058" y="1714"/>
                    <a:pt x="1365" y="1332"/>
                    <a:pt x="1370" y="857"/>
                  </a:cubicBezTo>
                  <a:cubicBezTo>
                    <a:pt x="1370" y="389"/>
                    <a:pt x="1065" y="8"/>
                    <a:pt x="689"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8"/>
            <p:cNvSpPr/>
            <p:nvPr/>
          </p:nvSpPr>
          <p:spPr>
            <a:xfrm>
              <a:off x="3443513" y="4744657"/>
              <a:ext cx="54525" cy="101475"/>
            </a:xfrm>
            <a:custGeom>
              <a:rect b="b" l="l" r="r" t="t"/>
              <a:pathLst>
                <a:path extrusionOk="0" h="4059" w="2181">
                  <a:moveTo>
                    <a:pt x="1343" y="1"/>
                  </a:moveTo>
                  <a:cubicBezTo>
                    <a:pt x="1032" y="1"/>
                    <a:pt x="758" y="309"/>
                    <a:pt x="417" y="1448"/>
                  </a:cubicBezTo>
                  <a:cubicBezTo>
                    <a:pt x="18" y="2784"/>
                    <a:pt x="1" y="3947"/>
                    <a:pt x="376" y="4051"/>
                  </a:cubicBezTo>
                  <a:cubicBezTo>
                    <a:pt x="394" y="4056"/>
                    <a:pt x="412" y="4059"/>
                    <a:pt x="432" y="4059"/>
                  </a:cubicBezTo>
                  <a:cubicBezTo>
                    <a:pt x="812" y="4059"/>
                    <a:pt x="1402" y="3090"/>
                    <a:pt x="1782" y="1823"/>
                  </a:cubicBezTo>
                  <a:cubicBezTo>
                    <a:pt x="2181" y="493"/>
                    <a:pt x="1881" y="129"/>
                    <a:pt x="1505" y="25"/>
                  </a:cubicBezTo>
                  <a:cubicBezTo>
                    <a:pt x="1449" y="10"/>
                    <a:pt x="1396" y="1"/>
                    <a:pt x="1343"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8"/>
            <p:cNvSpPr/>
            <p:nvPr/>
          </p:nvSpPr>
          <p:spPr>
            <a:xfrm>
              <a:off x="3467192" y="4806933"/>
              <a:ext cx="54525" cy="101475"/>
            </a:xfrm>
            <a:custGeom>
              <a:rect b="b" l="l" r="r" t="t"/>
              <a:pathLst>
                <a:path extrusionOk="0" h="4059" w="2181">
                  <a:moveTo>
                    <a:pt x="1339" y="1"/>
                  </a:moveTo>
                  <a:cubicBezTo>
                    <a:pt x="1032" y="1"/>
                    <a:pt x="758" y="309"/>
                    <a:pt x="417" y="1448"/>
                  </a:cubicBezTo>
                  <a:cubicBezTo>
                    <a:pt x="17" y="2783"/>
                    <a:pt x="0" y="3947"/>
                    <a:pt x="375" y="4051"/>
                  </a:cubicBezTo>
                  <a:cubicBezTo>
                    <a:pt x="393" y="4056"/>
                    <a:pt x="412" y="4059"/>
                    <a:pt x="431" y="4059"/>
                  </a:cubicBezTo>
                  <a:cubicBezTo>
                    <a:pt x="812" y="4059"/>
                    <a:pt x="1401" y="3090"/>
                    <a:pt x="1782" y="1823"/>
                  </a:cubicBezTo>
                  <a:cubicBezTo>
                    <a:pt x="2180" y="492"/>
                    <a:pt x="1880" y="129"/>
                    <a:pt x="1499" y="25"/>
                  </a:cubicBezTo>
                  <a:cubicBezTo>
                    <a:pt x="1444" y="9"/>
                    <a:pt x="1391" y="1"/>
                    <a:pt x="13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8"/>
            <p:cNvSpPr/>
            <p:nvPr/>
          </p:nvSpPr>
          <p:spPr>
            <a:xfrm>
              <a:off x="3325142" y="4682383"/>
              <a:ext cx="127875" cy="183600"/>
            </a:xfrm>
            <a:custGeom>
              <a:rect b="b" l="l" r="r" t="t"/>
              <a:pathLst>
                <a:path extrusionOk="0" h="7344" w="5115">
                  <a:moveTo>
                    <a:pt x="420" y="1"/>
                  </a:moveTo>
                  <a:cubicBezTo>
                    <a:pt x="413" y="1"/>
                    <a:pt x="406" y="1"/>
                    <a:pt x="399" y="1"/>
                  </a:cubicBezTo>
                  <a:lnTo>
                    <a:pt x="1" y="7332"/>
                  </a:lnTo>
                  <a:lnTo>
                    <a:pt x="3947" y="7343"/>
                  </a:lnTo>
                  <a:cubicBezTo>
                    <a:pt x="5115" y="4740"/>
                    <a:pt x="4965" y="2831"/>
                    <a:pt x="4230" y="2778"/>
                  </a:cubicBezTo>
                  <a:cubicBezTo>
                    <a:pt x="4220" y="2777"/>
                    <a:pt x="4209" y="2777"/>
                    <a:pt x="4199" y="2777"/>
                  </a:cubicBezTo>
                  <a:cubicBezTo>
                    <a:pt x="3485" y="2777"/>
                    <a:pt x="3119" y="4682"/>
                    <a:pt x="3119" y="4682"/>
                  </a:cubicBezTo>
                  <a:cubicBezTo>
                    <a:pt x="3119" y="4682"/>
                    <a:pt x="3547" y="1766"/>
                    <a:pt x="2495" y="1714"/>
                  </a:cubicBezTo>
                  <a:cubicBezTo>
                    <a:pt x="2487" y="1714"/>
                    <a:pt x="2479" y="1714"/>
                    <a:pt x="2471" y="1714"/>
                  </a:cubicBezTo>
                  <a:cubicBezTo>
                    <a:pt x="2015" y="1714"/>
                    <a:pt x="1854" y="2412"/>
                    <a:pt x="1815" y="3182"/>
                  </a:cubicBezTo>
                  <a:lnTo>
                    <a:pt x="1815" y="3182"/>
                  </a:lnTo>
                  <a:cubicBezTo>
                    <a:pt x="1616" y="1608"/>
                    <a:pt x="1132" y="1"/>
                    <a:pt x="4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8"/>
            <p:cNvSpPr/>
            <p:nvPr/>
          </p:nvSpPr>
          <p:spPr>
            <a:xfrm>
              <a:off x="6670525" y="4734350"/>
              <a:ext cx="36625" cy="33925"/>
            </a:xfrm>
            <a:custGeom>
              <a:rect b="b" l="l" r="r" t="t"/>
              <a:pathLst>
                <a:path extrusionOk="0" h="1357" w="1465">
                  <a:moveTo>
                    <a:pt x="734" y="1"/>
                  </a:moveTo>
                  <a:cubicBezTo>
                    <a:pt x="702" y="1"/>
                    <a:pt x="669" y="3"/>
                    <a:pt x="637" y="7"/>
                  </a:cubicBezTo>
                  <a:cubicBezTo>
                    <a:pt x="260" y="64"/>
                    <a:pt x="1" y="406"/>
                    <a:pt x="52" y="777"/>
                  </a:cubicBezTo>
                  <a:cubicBezTo>
                    <a:pt x="105" y="1111"/>
                    <a:pt x="390" y="1357"/>
                    <a:pt x="722" y="1357"/>
                  </a:cubicBezTo>
                  <a:cubicBezTo>
                    <a:pt x="756" y="1357"/>
                    <a:pt x="791" y="1354"/>
                    <a:pt x="827" y="1349"/>
                  </a:cubicBezTo>
                  <a:cubicBezTo>
                    <a:pt x="1203" y="1297"/>
                    <a:pt x="1464" y="950"/>
                    <a:pt x="1406" y="580"/>
                  </a:cubicBezTo>
                  <a:cubicBezTo>
                    <a:pt x="1359" y="242"/>
                    <a:pt x="1066" y="1"/>
                    <a:pt x="73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8"/>
            <p:cNvSpPr/>
            <p:nvPr/>
          </p:nvSpPr>
          <p:spPr>
            <a:xfrm>
              <a:off x="6742550" y="4719325"/>
              <a:ext cx="29825" cy="31250"/>
            </a:xfrm>
            <a:custGeom>
              <a:rect b="b" l="l" r="r" t="t"/>
              <a:pathLst>
                <a:path extrusionOk="0" h="1250" w="1193">
                  <a:moveTo>
                    <a:pt x="577" y="0"/>
                  </a:moveTo>
                  <a:cubicBezTo>
                    <a:pt x="552" y="0"/>
                    <a:pt x="528" y="2"/>
                    <a:pt x="503" y="6"/>
                  </a:cubicBezTo>
                  <a:cubicBezTo>
                    <a:pt x="202" y="46"/>
                    <a:pt x="1" y="359"/>
                    <a:pt x="47" y="706"/>
                  </a:cubicBezTo>
                  <a:cubicBezTo>
                    <a:pt x="94" y="1019"/>
                    <a:pt x="338" y="1250"/>
                    <a:pt x="610" y="1250"/>
                  </a:cubicBezTo>
                  <a:cubicBezTo>
                    <a:pt x="634" y="1250"/>
                    <a:pt x="658" y="1248"/>
                    <a:pt x="682" y="1244"/>
                  </a:cubicBezTo>
                  <a:cubicBezTo>
                    <a:pt x="984" y="1204"/>
                    <a:pt x="1192" y="892"/>
                    <a:pt x="1139" y="545"/>
                  </a:cubicBezTo>
                  <a:cubicBezTo>
                    <a:pt x="1097" y="231"/>
                    <a:pt x="850" y="0"/>
                    <a:pt x="577"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8"/>
            <p:cNvSpPr/>
            <p:nvPr/>
          </p:nvSpPr>
          <p:spPr>
            <a:xfrm>
              <a:off x="6363325" y="4791650"/>
              <a:ext cx="29800" cy="31250"/>
            </a:xfrm>
            <a:custGeom>
              <a:rect b="b" l="l" r="r" t="t"/>
              <a:pathLst>
                <a:path extrusionOk="0" h="1250" w="1192">
                  <a:moveTo>
                    <a:pt x="584" y="1"/>
                  </a:moveTo>
                  <a:cubicBezTo>
                    <a:pt x="559" y="1"/>
                    <a:pt x="534" y="3"/>
                    <a:pt x="509" y="6"/>
                  </a:cubicBezTo>
                  <a:cubicBezTo>
                    <a:pt x="209" y="47"/>
                    <a:pt x="1" y="359"/>
                    <a:pt x="52" y="706"/>
                  </a:cubicBezTo>
                  <a:cubicBezTo>
                    <a:pt x="94" y="1019"/>
                    <a:pt x="341" y="1249"/>
                    <a:pt x="613" y="1249"/>
                  </a:cubicBezTo>
                  <a:cubicBezTo>
                    <a:pt x="638" y="1249"/>
                    <a:pt x="663" y="1248"/>
                    <a:pt x="688" y="1244"/>
                  </a:cubicBezTo>
                  <a:cubicBezTo>
                    <a:pt x="989" y="1203"/>
                    <a:pt x="1192" y="891"/>
                    <a:pt x="1146" y="544"/>
                  </a:cubicBezTo>
                  <a:cubicBezTo>
                    <a:pt x="1098" y="231"/>
                    <a:pt x="856" y="1"/>
                    <a:pt x="58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8"/>
            <p:cNvSpPr/>
            <p:nvPr/>
          </p:nvSpPr>
          <p:spPr>
            <a:xfrm>
              <a:off x="6401050" y="4758375"/>
              <a:ext cx="63525" cy="92250"/>
            </a:xfrm>
            <a:custGeom>
              <a:rect b="b" l="l" r="r" t="t"/>
              <a:pathLst>
                <a:path extrusionOk="0" h="3690" w="2541">
                  <a:moveTo>
                    <a:pt x="644" y="0"/>
                  </a:moveTo>
                  <a:cubicBezTo>
                    <a:pt x="255" y="804"/>
                    <a:pt x="1" y="2136"/>
                    <a:pt x="185" y="2788"/>
                  </a:cubicBezTo>
                  <a:cubicBezTo>
                    <a:pt x="345" y="3333"/>
                    <a:pt x="813" y="3689"/>
                    <a:pt x="1309" y="3689"/>
                  </a:cubicBezTo>
                  <a:cubicBezTo>
                    <a:pt x="1409" y="3689"/>
                    <a:pt x="1509" y="3675"/>
                    <a:pt x="1609" y="3645"/>
                  </a:cubicBezTo>
                  <a:cubicBezTo>
                    <a:pt x="2211" y="3466"/>
                    <a:pt x="2540" y="2788"/>
                    <a:pt x="2350" y="2136"/>
                  </a:cubicBezTo>
                  <a:cubicBezTo>
                    <a:pt x="2164" y="1482"/>
                    <a:pt x="1349" y="810"/>
                    <a:pt x="644"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8"/>
            <p:cNvSpPr/>
            <p:nvPr/>
          </p:nvSpPr>
          <p:spPr>
            <a:xfrm>
              <a:off x="6601975" y="4744075"/>
              <a:ext cx="37175" cy="42500"/>
            </a:xfrm>
            <a:custGeom>
              <a:rect b="b" l="l" r="r" t="t"/>
              <a:pathLst>
                <a:path extrusionOk="0" h="1700" w="1487">
                  <a:moveTo>
                    <a:pt x="696" y="0"/>
                  </a:moveTo>
                  <a:cubicBezTo>
                    <a:pt x="670" y="0"/>
                    <a:pt x="644" y="2"/>
                    <a:pt x="618" y="6"/>
                  </a:cubicBezTo>
                  <a:cubicBezTo>
                    <a:pt x="249" y="57"/>
                    <a:pt x="0" y="479"/>
                    <a:pt x="63" y="949"/>
                  </a:cubicBezTo>
                  <a:cubicBezTo>
                    <a:pt x="127" y="1384"/>
                    <a:pt x="443" y="1700"/>
                    <a:pt x="783" y="1700"/>
                  </a:cubicBezTo>
                  <a:cubicBezTo>
                    <a:pt x="809" y="1700"/>
                    <a:pt x="835" y="1698"/>
                    <a:pt x="861" y="1694"/>
                  </a:cubicBezTo>
                  <a:cubicBezTo>
                    <a:pt x="1237" y="1643"/>
                    <a:pt x="1486" y="1221"/>
                    <a:pt x="1417" y="751"/>
                  </a:cubicBezTo>
                  <a:cubicBezTo>
                    <a:pt x="1358" y="321"/>
                    <a:pt x="1043" y="0"/>
                    <a:pt x="696"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8"/>
            <p:cNvSpPr/>
            <p:nvPr/>
          </p:nvSpPr>
          <p:spPr>
            <a:xfrm>
              <a:off x="6442300" y="4775275"/>
              <a:ext cx="37150" cy="42550"/>
            </a:xfrm>
            <a:custGeom>
              <a:rect b="b" l="l" r="r" t="t"/>
              <a:pathLst>
                <a:path extrusionOk="0" h="1702" w="1486">
                  <a:moveTo>
                    <a:pt x="709" y="1"/>
                  </a:moveTo>
                  <a:cubicBezTo>
                    <a:pt x="681" y="1"/>
                    <a:pt x="653" y="3"/>
                    <a:pt x="625" y="8"/>
                  </a:cubicBezTo>
                  <a:cubicBezTo>
                    <a:pt x="249" y="59"/>
                    <a:pt x="0" y="481"/>
                    <a:pt x="70" y="950"/>
                  </a:cubicBezTo>
                  <a:cubicBezTo>
                    <a:pt x="128" y="1381"/>
                    <a:pt x="443" y="1701"/>
                    <a:pt x="790" y="1701"/>
                  </a:cubicBezTo>
                  <a:cubicBezTo>
                    <a:pt x="816" y="1701"/>
                    <a:pt x="842" y="1700"/>
                    <a:pt x="868" y="1696"/>
                  </a:cubicBezTo>
                  <a:cubicBezTo>
                    <a:pt x="1237" y="1639"/>
                    <a:pt x="1486" y="1217"/>
                    <a:pt x="1424" y="753"/>
                  </a:cubicBezTo>
                  <a:cubicBezTo>
                    <a:pt x="1359" y="321"/>
                    <a:pt x="1047" y="1"/>
                    <a:pt x="709"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8"/>
            <p:cNvSpPr/>
            <p:nvPr/>
          </p:nvSpPr>
          <p:spPr>
            <a:xfrm>
              <a:off x="6582875" y="4691275"/>
              <a:ext cx="45150" cy="103875"/>
            </a:xfrm>
            <a:custGeom>
              <a:rect b="b" l="l" r="r" t="t"/>
              <a:pathLst>
                <a:path extrusionOk="0" h="4155" w="1806">
                  <a:moveTo>
                    <a:pt x="976" y="1"/>
                  </a:moveTo>
                  <a:cubicBezTo>
                    <a:pt x="632" y="1"/>
                    <a:pt x="384" y="297"/>
                    <a:pt x="196" y="1574"/>
                  </a:cubicBezTo>
                  <a:cubicBezTo>
                    <a:pt x="1" y="2951"/>
                    <a:pt x="151" y="4108"/>
                    <a:pt x="538" y="4153"/>
                  </a:cubicBezTo>
                  <a:cubicBezTo>
                    <a:pt x="546" y="4154"/>
                    <a:pt x="554" y="4155"/>
                    <a:pt x="563" y="4155"/>
                  </a:cubicBezTo>
                  <a:cubicBezTo>
                    <a:pt x="946" y="4155"/>
                    <a:pt x="1410" y="3095"/>
                    <a:pt x="1603" y="1742"/>
                  </a:cubicBezTo>
                  <a:cubicBezTo>
                    <a:pt x="1806" y="364"/>
                    <a:pt x="1446" y="52"/>
                    <a:pt x="1059" y="6"/>
                  </a:cubicBezTo>
                  <a:cubicBezTo>
                    <a:pt x="1030" y="3"/>
                    <a:pt x="1003" y="1"/>
                    <a:pt x="97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8"/>
            <p:cNvSpPr/>
            <p:nvPr/>
          </p:nvSpPr>
          <p:spPr>
            <a:xfrm>
              <a:off x="6630875" y="4723250"/>
              <a:ext cx="45150" cy="103875"/>
            </a:xfrm>
            <a:custGeom>
              <a:rect b="b" l="l" r="r" t="t"/>
              <a:pathLst>
                <a:path extrusionOk="0" h="4155" w="1806">
                  <a:moveTo>
                    <a:pt x="975" y="0"/>
                  </a:moveTo>
                  <a:cubicBezTo>
                    <a:pt x="632" y="0"/>
                    <a:pt x="385" y="303"/>
                    <a:pt x="198" y="1579"/>
                  </a:cubicBezTo>
                  <a:cubicBezTo>
                    <a:pt x="1" y="2956"/>
                    <a:pt x="151" y="4107"/>
                    <a:pt x="538" y="4153"/>
                  </a:cubicBezTo>
                  <a:cubicBezTo>
                    <a:pt x="547" y="4154"/>
                    <a:pt x="555" y="4155"/>
                    <a:pt x="563" y="4155"/>
                  </a:cubicBezTo>
                  <a:cubicBezTo>
                    <a:pt x="947" y="4155"/>
                    <a:pt x="1410" y="3095"/>
                    <a:pt x="1603" y="1747"/>
                  </a:cubicBezTo>
                  <a:cubicBezTo>
                    <a:pt x="1806" y="370"/>
                    <a:pt x="1453" y="52"/>
                    <a:pt x="1059" y="6"/>
                  </a:cubicBezTo>
                  <a:cubicBezTo>
                    <a:pt x="1031" y="2"/>
                    <a:pt x="1003" y="0"/>
                    <a:pt x="975"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8"/>
            <p:cNvSpPr/>
            <p:nvPr/>
          </p:nvSpPr>
          <p:spPr>
            <a:xfrm>
              <a:off x="6447050" y="4745600"/>
              <a:ext cx="57750" cy="99600"/>
            </a:xfrm>
            <a:custGeom>
              <a:rect b="b" l="l" r="r" t="t"/>
              <a:pathLst>
                <a:path extrusionOk="0" h="3984" w="2310">
                  <a:moveTo>
                    <a:pt x="724" y="1"/>
                  </a:moveTo>
                  <a:cubicBezTo>
                    <a:pt x="646" y="1"/>
                    <a:pt x="570" y="17"/>
                    <a:pt x="498" y="43"/>
                  </a:cubicBezTo>
                  <a:cubicBezTo>
                    <a:pt x="134" y="182"/>
                    <a:pt x="1" y="522"/>
                    <a:pt x="457" y="1836"/>
                  </a:cubicBezTo>
                  <a:cubicBezTo>
                    <a:pt x="886" y="3067"/>
                    <a:pt x="1498" y="3984"/>
                    <a:pt x="1873" y="3984"/>
                  </a:cubicBezTo>
                  <a:cubicBezTo>
                    <a:pt x="1898" y="3984"/>
                    <a:pt x="1922" y="3980"/>
                    <a:pt x="1944" y="3971"/>
                  </a:cubicBezTo>
                  <a:cubicBezTo>
                    <a:pt x="2310" y="3833"/>
                    <a:pt x="2240" y="2652"/>
                    <a:pt x="1782" y="1339"/>
                  </a:cubicBezTo>
                  <a:cubicBezTo>
                    <a:pt x="1414" y="282"/>
                    <a:pt x="1047" y="1"/>
                    <a:pt x="72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8"/>
            <p:cNvSpPr/>
            <p:nvPr/>
          </p:nvSpPr>
          <p:spPr>
            <a:xfrm>
              <a:off x="6449375" y="4619775"/>
              <a:ext cx="155650" cy="187500"/>
            </a:xfrm>
            <a:custGeom>
              <a:rect b="b" l="l" r="r" t="t"/>
              <a:pathLst>
                <a:path extrusionOk="0" h="7500" w="6226">
                  <a:moveTo>
                    <a:pt x="1120" y="1"/>
                  </a:moveTo>
                  <a:cubicBezTo>
                    <a:pt x="1092" y="1"/>
                    <a:pt x="1064" y="3"/>
                    <a:pt x="1036" y="8"/>
                  </a:cubicBezTo>
                  <a:cubicBezTo>
                    <a:pt x="1" y="210"/>
                    <a:pt x="1563" y="7499"/>
                    <a:pt x="1563" y="7499"/>
                  </a:cubicBezTo>
                  <a:lnTo>
                    <a:pt x="5467" y="6933"/>
                  </a:lnTo>
                  <a:cubicBezTo>
                    <a:pt x="6226" y="4223"/>
                    <a:pt x="5820" y="2373"/>
                    <a:pt x="5104" y="2373"/>
                  </a:cubicBezTo>
                  <a:cubicBezTo>
                    <a:pt x="5094" y="2373"/>
                    <a:pt x="5084" y="2374"/>
                    <a:pt x="5074" y="2374"/>
                  </a:cubicBezTo>
                  <a:cubicBezTo>
                    <a:pt x="4340" y="2431"/>
                    <a:pt x="4252" y="4422"/>
                    <a:pt x="4252" y="4422"/>
                  </a:cubicBezTo>
                  <a:cubicBezTo>
                    <a:pt x="4252" y="4422"/>
                    <a:pt x="4252" y="1579"/>
                    <a:pt x="3259" y="1579"/>
                  </a:cubicBezTo>
                  <a:cubicBezTo>
                    <a:pt x="3241" y="1579"/>
                    <a:pt x="3223" y="1580"/>
                    <a:pt x="3205" y="1582"/>
                  </a:cubicBezTo>
                  <a:cubicBezTo>
                    <a:pt x="2788" y="1621"/>
                    <a:pt x="2691" y="2186"/>
                    <a:pt x="2724" y="2852"/>
                  </a:cubicBezTo>
                  <a:lnTo>
                    <a:pt x="2724" y="2852"/>
                  </a:lnTo>
                  <a:cubicBezTo>
                    <a:pt x="2350" y="1398"/>
                    <a:pt x="1763" y="1"/>
                    <a:pt x="112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8"/>
            <p:cNvSpPr/>
            <p:nvPr/>
          </p:nvSpPr>
          <p:spPr>
            <a:xfrm>
              <a:off x="2975001" y="4722230"/>
              <a:ext cx="4855847" cy="516350"/>
            </a:xfrm>
            <a:custGeom>
              <a:rect b="b" l="l" r="r" t="t"/>
              <a:pathLst>
                <a:path extrusionOk="0" h="20654" w="190762">
                  <a:moveTo>
                    <a:pt x="158353" y="1"/>
                  </a:moveTo>
                  <a:cubicBezTo>
                    <a:pt x="157346" y="1"/>
                    <a:pt x="156310" y="34"/>
                    <a:pt x="155245" y="104"/>
                  </a:cubicBezTo>
                  <a:cubicBezTo>
                    <a:pt x="127706" y="1898"/>
                    <a:pt x="106555" y="14672"/>
                    <a:pt x="78420" y="14672"/>
                  </a:cubicBezTo>
                  <a:cubicBezTo>
                    <a:pt x="54133" y="14672"/>
                    <a:pt x="30825" y="4681"/>
                    <a:pt x="15824" y="4681"/>
                  </a:cubicBezTo>
                  <a:cubicBezTo>
                    <a:pt x="15535" y="4681"/>
                    <a:pt x="15249" y="4685"/>
                    <a:pt x="14967" y="4693"/>
                  </a:cubicBezTo>
                  <a:cubicBezTo>
                    <a:pt x="0" y="5091"/>
                    <a:pt x="18953" y="19659"/>
                    <a:pt x="18953" y="19659"/>
                  </a:cubicBezTo>
                  <a:lnTo>
                    <a:pt x="190761" y="20653"/>
                  </a:lnTo>
                  <a:cubicBezTo>
                    <a:pt x="190761" y="20653"/>
                    <a:pt x="183383" y="1"/>
                    <a:pt x="158353"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8"/>
            <p:cNvSpPr/>
            <p:nvPr/>
          </p:nvSpPr>
          <p:spPr>
            <a:xfrm>
              <a:off x="6864600" y="4722225"/>
              <a:ext cx="966350" cy="516350"/>
            </a:xfrm>
            <a:custGeom>
              <a:rect b="b" l="l" r="r" t="t"/>
              <a:pathLst>
                <a:path extrusionOk="0" h="20654" w="38654">
                  <a:moveTo>
                    <a:pt x="6245" y="1"/>
                  </a:moveTo>
                  <a:cubicBezTo>
                    <a:pt x="5238" y="1"/>
                    <a:pt x="4202" y="34"/>
                    <a:pt x="3137" y="104"/>
                  </a:cubicBezTo>
                  <a:cubicBezTo>
                    <a:pt x="2083" y="173"/>
                    <a:pt x="1036" y="261"/>
                    <a:pt x="1" y="359"/>
                  </a:cubicBezTo>
                  <a:cubicBezTo>
                    <a:pt x="1274" y="6503"/>
                    <a:pt x="6844" y="13526"/>
                    <a:pt x="15113" y="18543"/>
                  </a:cubicBezTo>
                  <a:cubicBezTo>
                    <a:pt x="16333" y="19283"/>
                    <a:pt x="17559" y="19948"/>
                    <a:pt x="18792" y="20538"/>
                  </a:cubicBezTo>
                  <a:lnTo>
                    <a:pt x="38653" y="20653"/>
                  </a:lnTo>
                  <a:cubicBezTo>
                    <a:pt x="38653" y="20653"/>
                    <a:pt x="31275" y="1"/>
                    <a:pt x="6245"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8"/>
            <p:cNvSpPr/>
            <p:nvPr/>
          </p:nvSpPr>
          <p:spPr>
            <a:xfrm>
              <a:off x="7090675" y="4666375"/>
              <a:ext cx="43425" cy="9000"/>
            </a:xfrm>
            <a:custGeom>
              <a:rect b="b" l="l" r="r" t="t"/>
              <a:pathLst>
                <a:path extrusionOk="0" h="360" w="1737">
                  <a:moveTo>
                    <a:pt x="1" y="1"/>
                  </a:moveTo>
                  <a:lnTo>
                    <a:pt x="1" y="36"/>
                  </a:lnTo>
                  <a:cubicBezTo>
                    <a:pt x="81" y="88"/>
                    <a:pt x="92" y="244"/>
                    <a:pt x="1" y="290"/>
                  </a:cubicBezTo>
                  <a:lnTo>
                    <a:pt x="1" y="313"/>
                  </a:lnTo>
                  <a:cubicBezTo>
                    <a:pt x="1" y="313"/>
                    <a:pt x="231" y="359"/>
                    <a:pt x="452" y="359"/>
                  </a:cubicBezTo>
                  <a:cubicBezTo>
                    <a:pt x="945" y="349"/>
                    <a:pt x="918" y="184"/>
                    <a:pt x="1489" y="184"/>
                  </a:cubicBezTo>
                  <a:cubicBezTo>
                    <a:pt x="1561" y="184"/>
                    <a:pt x="1643" y="187"/>
                    <a:pt x="1736" y="193"/>
                  </a:cubicBezTo>
                  <a:cubicBezTo>
                    <a:pt x="1449" y="47"/>
                    <a:pt x="1188" y="11"/>
                    <a:pt x="973" y="11"/>
                  </a:cubicBezTo>
                  <a:cubicBezTo>
                    <a:pt x="759" y="11"/>
                    <a:pt x="591" y="47"/>
                    <a:pt x="487" y="47"/>
                  </a:cubicBezTo>
                  <a:cubicBezTo>
                    <a:pt x="260" y="41"/>
                    <a:pt x="1" y="1"/>
                    <a:pt x="1" y="1"/>
                  </a:cubicBez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8"/>
            <p:cNvSpPr/>
            <p:nvPr/>
          </p:nvSpPr>
          <p:spPr>
            <a:xfrm>
              <a:off x="7089675" y="4666100"/>
              <a:ext cx="1175" cy="67000"/>
            </a:xfrm>
            <a:custGeom>
              <a:rect b="b" l="l" r="r" t="t"/>
              <a:pathLst>
                <a:path extrusionOk="0" h="2680" w="47">
                  <a:moveTo>
                    <a:pt x="1" y="1"/>
                  </a:moveTo>
                  <a:lnTo>
                    <a:pt x="1" y="2679"/>
                  </a:lnTo>
                  <a:lnTo>
                    <a:pt x="46" y="2679"/>
                  </a:lnTo>
                  <a:lnTo>
                    <a:pt x="46"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8"/>
            <p:cNvSpPr/>
            <p:nvPr/>
          </p:nvSpPr>
          <p:spPr>
            <a:xfrm>
              <a:off x="7089675" y="4676925"/>
              <a:ext cx="1175" cy="46625"/>
            </a:xfrm>
            <a:custGeom>
              <a:rect b="b" l="l" r="r" t="t"/>
              <a:pathLst>
                <a:path extrusionOk="0" h="1865" w="47">
                  <a:moveTo>
                    <a:pt x="1" y="1"/>
                  </a:moveTo>
                  <a:lnTo>
                    <a:pt x="1" y="1864"/>
                  </a:lnTo>
                  <a:cubicBezTo>
                    <a:pt x="17" y="1853"/>
                    <a:pt x="28" y="1841"/>
                    <a:pt x="46" y="1830"/>
                  </a:cubicBezTo>
                  <a:lnTo>
                    <a:pt x="46" y="30"/>
                  </a:lnTo>
                  <a:cubicBezTo>
                    <a:pt x="28" y="19"/>
                    <a:pt x="17" y="13"/>
                    <a:pt x="1" y="1"/>
                  </a:cubicBez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8"/>
            <p:cNvSpPr/>
            <p:nvPr/>
          </p:nvSpPr>
          <p:spPr>
            <a:xfrm>
              <a:off x="7089225" y="4665975"/>
              <a:ext cx="2050" cy="425"/>
            </a:xfrm>
            <a:custGeom>
              <a:rect b="b" l="l" r="r" t="t"/>
              <a:pathLst>
                <a:path extrusionOk="0" h="17" w="82">
                  <a:moveTo>
                    <a:pt x="41" y="0"/>
                  </a:moveTo>
                  <a:cubicBezTo>
                    <a:pt x="19" y="0"/>
                    <a:pt x="1" y="6"/>
                    <a:pt x="1" y="6"/>
                  </a:cubicBezTo>
                  <a:cubicBezTo>
                    <a:pt x="1" y="11"/>
                    <a:pt x="19" y="17"/>
                    <a:pt x="41" y="17"/>
                  </a:cubicBezTo>
                  <a:cubicBezTo>
                    <a:pt x="64" y="17"/>
                    <a:pt x="81" y="11"/>
                    <a:pt x="81" y="6"/>
                  </a:cubicBezTo>
                  <a:cubicBezTo>
                    <a:pt x="81" y="6"/>
                    <a:pt x="64" y="0"/>
                    <a:pt x="41" y="0"/>
                  </a:cubicBez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8"/>
            <p:cNvSpPr/>
            <p:nvPr/>
          </p:nvSpPr>
          <p:spPr>
            <a:xfrm>
              <a:off x="6582872" y="4722251"/>
              <a:ext cx="725637" cy="54100"/>
            </a:xfrm>
            <a:custGeom>
              <a:rect b="b" l="l" r="r" t="t"/>
              <a:pathLst>
                <a:path extrusionOk="0" h="2164" w="28384">
                  <a:moveTo>
                    <a:pt x="16865" y="0"/>
                  </a:moveTo>
                  <a:cubicBezTo>
                    <a:pt x="15860" y="0"/>
                    <a:pt x="14827" y="33"/>
                    <a:pt x="13764" y="103"/>
                  </a:cubicBezTo>
                  <a:cubicBezTo>
                    <a:pt x="9009" y="410"/>
                    <a:pt x="4443" y="1047"/>
                    <a:pt x="0" y="1891"/>
                  </a:cubicBezTo>
                  <a:cubicBezTo>
                    <a:pt x="3541" y="2065"/>
                    <a:pt x="7765" y="2163"/>
                    <a:pt x="12299" y="2163"/>
                  </a:cubicBezTo>
                  <a:cubicBezTo>
                    <a:pt x="18595" y="2163"/>
                    <a:pt x="24288" y="1972"/>
                    <a:pt x="28384" y="1659"/>
                  </a:cubicBezTo>
                  <a:cubicBezTo>
                    <a:pt x="25041" y="626"/>
                    <a:pt x="21221" y="0"/>
                    <a:pt x="16865" y="0"/>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8"/>
            <p:cNvSpPr/>
            <p:nvPr/>
          </p:nvSpPr>
          <p:spPr>
            <a:xfrm>
              <a:off x="6805011" y="4722251"/>
              <a:ext cx="503503" cy="54100"/>
            </a:xfrm>
            <a:custGeom>
              <a:rect b="b" l="l" r="r" t="t"/>
              <a:pathLst>
                <a:path extrusionOk="0" h="2164" w="19695">
                  <a:moveTo>
                    <a:pt x="8176" y="0"/>
                  </a:moveTo>
                  <a:cubicBezTo>
                    <a:pt x="7171" y="0"/>
                    <a:pt x="6138" y="33"/>
                    <a:pt x="5075" y="103"/>
                  </a:cubicBezTo>
                  <a:cubicBezTo>
                    <a:pt x="3356" y="214"/>
                    <a:pt x="1673" y="369"/>
                    <a:pt x="0" y="561"/>
                  </a:cubicBezTo>
                  <a:cubicBezTo>
                    <a:pt x="336" y="1168"/>
                    <a:pt x="1361" y="1718"/>
                    <a:pt x="2876" y="2163"/>
                  </a:cubicBezTo>
                  <a:lnTo>
                    <a:pt x="3610" y="2163"/>
                  </a:lnTo>
                  <a:cubicBezTo>
                    <a:pt x="9906" y="2163"/>
                    <a:pt x="15599" y="1972"/>
                    <a:pt x="19695" y="1659"/>
                  </a:cubicBezTo>
                  <a:cubicBezTo>
                    <a:pt x="16352" y="626"/>
                    <a:pt x="12532" y="0"/>
                    <a:pt x="8176" y="0"/>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8"/>
            <p:cNvSpPr/>
            <p:nvPr/>
          </p:nvSpPr>
          <p:spPr>
            <a:xfrm>
              <a:off x="2975096" y="4839278"/>
              <a:ext cx="4855847" cy="399300"/>
            </a:xfrm>
            <a:custGeom>
              <a:rect b="b" l="l" r="r" t="t"/>
              <a:pathLst>
                <a:path extrusionOk="0" h="15972" w="190762">
                  <a:moveTo>
                    <a:pt x="15815" y="0"/>
                  </a:moveTo>
                  <a:cubicBezTo>
                    <a:pt x="15529" y="0"/>
                    <a:pt x="15246" y="4"/>
                    <a:pt x="14967" y="11"/>
                  </a:cubicBezTo>
                  <a:cubicBezTo>
                    <a:pt x="0" y="409"/>
                    <a:pt x="18953" y="14977"/>
                    <a:pt x="18953" y="14977"/>
                  </a:cubicBezTo>
                  <a:lnTo>
                    <a:pt x="190761" y="15971"/>
                  </a:lnTo>
                  <a:cubicBezTo>
                    <a:pt x="190761" y="15971"/>
                    <a:pt x="190228" y="14486"/>
                    <a:pt x="188967" y="12310"/>
                  </a:cubicBezTo>
                  <a:cubicBezTo>
                    <a:pt x="181227" y="14236"/>
                    <a:pt x="171582" y="15376"/>
                    <a:pt x="161128" y="15376"/>
                  </a:cubicBezTo>
                  <a:cubicBezTo>
                    <a:pt x="139208" y="15376"/>
                    <a:pt x="120851" y="10360"/>
                    <a:pt x="116118" y="3637"/>
                  </a:cubicBezTo>
                  <a:cubicBezTo>
                    <a:pt x="111473" y="4927"/>
                    <a:pt x="106809" y="6177"/>
                    <a:pt x="102037" y="7218"/>
                  </a:cubicBezTo>
                  <a:cubicBezTo>
                    <a:pt x="93848" y="11474"/>
                    <a:pt x="80757" y="14187"/>
                    <a:pt x="65929" y="14187"/>
                  </a:cubicBezTo>
                  <a:cubicBezTo>
                    <a:pt x="65315" y="14187"/>
                    <a:pt x="64698" y="14183"/>
                    <a:pt x="64079" y="14173"/>
                  </a:cubicBezTo>
                  <a:cubicBezTo>
                    <a:pt x="42557" y="13854"/>
                    <a:pt x="24531" y="7925"/>
                    <a:pt x="19300" y="155"/>
                  </a:cubicBezTo>
                  <a:cubicBezTo>
                    <a:pt x="18094" y="53"/>
                    <a:pt x="16931" y="0"/>
                    <a:pt x="158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8"/>
            <p:cNvSpPr/>
            <p:nvPr/>
          </p:nvSpPr>
          <p:spPr>
            <a:xfrm>
              <a:off x="7311375" y="4889025"/>
              <a:ext cx="414850" cy="256850"/>
            </a:xfrm>
            <a:custGeom>
              <a:rect b="b" l="l" r="r" t="t"/>
              <a:pathLst>
                <a:path extrusionOk="0" h="10274" w="16594">
                  <a:moveTo>
                    <a:pt x="12824" y="0"/>
                  </a:moveTo>
                  <a:cubicBezTo>
                    <a:pt x="12108" y="0"/>
                    <a:pt x="11801" y="2534"/>
                    <a:pt x="11669" y="4584"/>
                  </a:cubicBezTo>
                  <a:lnTo>
                    <a:pt x="11669" y="4584"/>
                  </a:lnTo>
                  <a:cubicBezTo>
                    <a:pt x="11623" y="4022"/>
                    <a:pt x="11505" y="3551"/>
                    <a:pt x="11253" y="3407"/>
                  </a:cubicBezTo>
                  <a:cubicBezTo>
                    <a:pt x="11216" y="3385"/>
                    <a:pt x="11178" y="3375"/>
                    <a:pt x="11140" y="3375"/>
                  </a:cubicBezTo>
                  <a:cubicBezTo>
                    <a:pt x="10431" y="3375"/>
                    <a:pt x="9685" y="6942"/>
                    <a:pt x="9685" y="6942"/>
                  </a:cubicBezTo>
                  <a:cubicBezTo>
                    <a:pt x="9685" y="6942"/>
                    <a:pt x="10091" y="2168"/>
                    <a:pt x="9419" y="1740"/>
                  </a:cubicBezTo>
                  <a:cubicBezTo>
                    <a:pt x="9391" y="1723"/>
                    <a:pt x="9363" y="1715"/>
                    <a:pt x="9334" y="1715"/>
                  </a:cubicBezTo>
                  <a:cubicBezTo>
                    <a:pt x="8665" y="1715"/>
                    <a:pt x="7661" y="6200"/>
                    <a:pt x="7661" y="6200"/>
                  </a:cubicBezTo>
                  <a:cubicBezTo>
                    <a:pt x="7661" y="6200"/>
                    <a:pt x="8072" y="1295"/>
                    <a:pt x="7100" y="988"/>
                  </a:cubicBezTo>
                  <a:cubicBezTo>
                    <a:pt x="7077" y="981"/>
                    <a:pt x="7055" y="977"/>
                    <a:pt x="7032" y="977"/>
                  </a:cubicBezTo>
                  <a:cubicBezTo>
                    <a:pt x="6281" y="977"/>
                    <a:pt x="6045" y="4968"/>
                    <a:pt x="5984" y="6421"/>
                  </a:cubicBezTo>
                  <a:lnTo>
                    <a:pt x="5984" y="6421"/>
                  </a:lnTo>
                  <a:cubicBezTo>
                    <a:pt x="6007" y="5367"/>
                    <a:pt x="5976" y="3081"/>
                    <a:pt x="5277" y="3054"/>
                  </a:cubicBezTo>
                  <a:cubicBezTo>
                    <a:pt x="5273" y="3054"/>
                    <a:pt x="5269" y="3054"/>
                    <a:pt x="5264" y="3054"/>
                  </a:cubicBezTo>
                  <a:cubicBezTo>
                    <a:pt x="4365" y="3054"/>
                    <a:pt x="4531" y="6750"/>
                    <a:pt x="4531" y="6750"/>
                  </a:cubicBezTo>
                  <a:cubicBezTo>
                    <a:pt x="4531" y="6750"/>
                    <a:pt x="4120" y="1543"/>
                    <a:pt x="3067" y="1242"/>
                  </a:cubicBezTo>
                  <a:cubicBezTo>
                    <a:pt x="3039" y="1234"/>
                    <a:pt x="3013" y="1230"/>
                    <a:pt x="2989" y="1230"/>
                  </a:cubicBezTo>
                  <a:cubicBezTo>
                    <a:pt x="2058" y="1230"/>
                    <a:pt x="2865" y="6692"/>
                    <a:pt x="2865" y="6692"/>
                  </a:cubicBezTo>
                  <a:cubicBezTo>
                    <a:pt x="2865" y="6692"/>
                    <a:pt x="1920" y="3518"/>
                    <a:pt x="1349" y="3518"/>
                  </a:cubicBezTo>
                  <a:cubicBezTo>
                    <a:pt x="1308" y="3518"/>
                    <a:pt x="1270" y="3534"/>
                    <a:pt x="1234" y="3568"/>
                  </a:cubicBezTo>
                  <a:cubicBezTo>
                    <a:pt x="1" y="4720"/>
                    <a:pt x="1829" y="7983"/>
                    <a:pt x="2581" y="10274"/>
                  </a:cubicBezTo>
                  <a:lnTo>
                    <a:pt x="15736" y="9434"/>
                  </a:lnTo>
                  <a:cubicBezTo>
                    <a:pt x="15736" y="9434"/>
                    <a:pt x="16593" y="4673"/>
                    <a:pt x="16073" y="4384"/>
                  </a:cubicBezTo>
                  <a:cubicBezTo>
                    <a:pt x="16045" y="4369"/>
                    <a:pt x="16015" y="4362"/>
                    <a:pt x="15985" y="4362"/>
                  </a:cubicBezTo>
                  <a:cubicBezTo>
                    <a:pt x="15455" y="4362"/>
                    <a:pt x="14626" y="6595"/>
                    <a:pt x="14626" y="6595"/>
                  </a:cubicBezTo>
                  <a:cubicBezTo>
                    <a:pt x="14626" y="6595"/>
                    <a:pt x="15135" y="3151"/>
                    <a:pt x="14615" y="2868"/>
                  </a:cubicBezTo>
                  <a:cubicBezTo>
                    <a:pt x="14598" y="2859"/>
                    <a:pt x="14581" y="2854"/>
                    <a:pt x="14564" y="2854"/>
                  </a:cubicBezTo>
                  <a:cubicBezTo>
                    <a:pt x="14041" y="2854"/>
                    <a:pt x="13250" y="6942"/>
                    <a:pt x="13250" y="6942"/>
                  </a:cubicBezTo>
                  <a:cubicBezTo>
                    <a:pt x="13250" y="6942"/>
                    <a:pt x="14181" y="323"/>
                    <a:pt x="12903" y="10"/>
                  </a:cubicBezTo>
                  <a:cubicBezTo>
                    <a:pt x="12876" y="4"/>
                    <a:pt x="12850" y="0"/>
                    <a:pt x="12824"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8"/>
            <p:cNvSpPr/>
            <p:nvPr/>
          </p:nvSpPr>
          <p:spPr>
            <a:xfrm>
              <a:off x="3594000" y="5117225"/>
              <a:ext cx="4260225" cy="249350"/>
            </a:xfrm>
            <a:custGeom>
              <a:rect b="b" l="l" r="r" t="t"/>
              <a:pathLst>
                <a:path extrusionOk="0" h="9974" w="170409">
                  <a:moveTo>
                    <a:pt x="0" y="0"/>
                  </a:moveTo>
                  <a:lnTo>
                    <a:pt x="0" y="9974"/>
                  </a:lnTo>
                  <a:lnTo>
                    <a:pt x="170409" y="9974"/>
                  </a:lnTo>
                  <a:lnTo>
                    <a:pt x="170409"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8"/>
            <p:cNvSpPr/>
            <p:nvPr/>
          </p:nvSpPr>
          <p:spPr>
            <a:xfrm>
              <a:off x="3594000" y="5117225"/>
              <a:ext cx="4260225" cy="249350"/>
            </a:xfrm>
            <a:custGeom>
              <a:rect b="b" l="l" r="r" t="t"/>
              <a:pathLst>
                <a:path extrusionOk="0" h="9974" w="170409">
                  <a:moveTo>
                    <a:pt x="0" y="0"/>
                  </a:moveTo>
                  <a:lnTo>
                    <a:pt x="0" y="9974"/>
                  </a:lnTo>
                  <a:lnTo>
                    <a:pt x="170409" y="9974"/>
                  </a:lnTo>
                  <a:lnTo>
                    <a:pt x="170177" y="1261"/>
                  </a:lnTo>
                  <a:lnTo>
                    <a:pt x="0"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8"/>
            <p:cNvSpPr/>
            <p:nvPr/>
          </p:nvSpPr>
          <p:spPr>
            <a:xfrm>
              <a:off x="3492325" y="5165375"/>
              <a:ext cx="4263975" cy="309550"/>
            </a:xfrm>
            <a:custGeom>
              <a:rect b="b" l="l" r="r" t="t"/>
              <a:pathLst>
                <a:path extrusionOk="0" h="12382" w="170559">
                  <a:moveTo>
                    <a:pt x="198" y="0"/>
                  </a:moveTo>
                  <a:lnTo>
                    <a:pt x="0" y="8510"/>
                  </a:lnTo>
                  <a:lnTo>
                    <a:pt x="170367" y="12381"/>
                  </a:lnTo>
                  <a:lnTo>
                    <a:pt x="170559" y="3864"/>
                  </a:lnTo>
                  <a:lnTo>
                    <a:pt x="198"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8"/>
            <p:cNvSpPr/>
            <p:nvPr/>
          </p:nvSpPr>
          <p:spPr>
            <a:xfrm>
              <a:off x="3322588" y="5119675"/>
              <a:ext cx="243875" cy="175325"/>
            </a:xfrm>
            <a:custGeom>
              <a:rect b="b" l="l" r="r" t="t"/>
              <a:pathLst>
                <a:path extrusionOk="0" h="7013" w="9755">
                  <a:moveTo>
                    <a:pt x="3650" y="1"/>
                  </a:moveTo>
                  <a:cubicBezTo>
                    <a:pt x="3650" y="2"/>
                    <a:pt x="2552" y="4172"/>
                    <a:pt x="3223" y="5745"/>
                  </a:cubicBezTo>
                  <a:cubicBezTo>
                    <a:pt x="3223" y="5745"/>
                    <a:pt x="1511" y="3477"/>
                    <a:pt x="1372" y="1366"/>
                  </a:cubicBezTo>
                  <a:lnTo>
                    <a:pt x="1372" y="1366"/>
                  </a:lnTo>
                  <a:cubicBezTo>
                    <a:pt x="1372" y="1366"/>
                    <a:pt x="921" y="4004"/>
                    <a:pt x="2037" y="6046"/>
                  </a:cubicBezTo>
                  <a:cubicBezTo>
                    <a:pt x="2037" y="6046"/>
                    <a:pt x="325" y="4148"/>
                    <a:pt x="18" y="1961"/>
                  </a:cubicBezTo>
                  <a:lnTo>
                    <a:pt x="18" y="1961"/>
                  </a:lnTo>
                  <a:cubicBezTo>
                    <a:pt x="18" y="1962"/>
                    <a:pt x="0" y="4577"/>
                    <a:pt x="1632" y="7013"/>
                  </a:cubicBezTo>
                  <a:lnTo>
                    <a:pt x="7915" y="6839"/>
                  </a:lnTo>
                  <a:cubicBezTo>
                    <a:pt x="8048" y="5653"/>
                    <a:pt x="7602" y="4548"/>
                    <a:pt x="9754" y="1285"/>
                  </a:cubicBezTo>
                  <a:lnTo>
                    <a:pt x="9754" y="1285"/>
                  </a:lnTo>
                  <a:cubicBezTo>
                    <a:pt x="9754" y="1286"/>
                    <a:pt x="6851" y="4508"/>
                    <a:pt x="6387" y="5491"/>
                  </a:cubicBezTo>
                  <a:cubicBezTo>
                    <a:pt x="6387" y="5491"/>
                    <a:pt x="5792" y="2783"/>
                    <a:pt x="6763" y="278"/>
                  </a:cubicBezTo>
                  <a:lnTo>
                    <a:pt x="6763" y="278"/>
                  </a:lnTo>
                  <a:cubicBezTo>
                    <a:pt x="6763" y="279"/>
                    <a:pt x="4536" y="4391"/>
                    <a:pt x="4715" y="5693"/>
                  </a:cubicBezTo>
                  <a:cubicBezTo>
                    <a:pt x="4715" y="5693"/>
                    <a:pt x="2956" y="3072"/>
                    <a:pt x="365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8"/>
            <p:cNvSpPr/>
            <p:nvPr/>
          </p:nvSpPr>
          <p:spPr>
            <a:xfrm>
              <a:off x="3443513" y="5017825"/>
              <a:ext cx="257600" cy="321300"/>
            </a:xfrm>
            <a:custGeom>
              <a:rect b="b" l="l" r="r" t="t"/>
              <a:pathLst>
                <a:path extrusionOk="0" h="12852" w="10304">
                  <a:moveTo>
                    <a:pt x="5600" y="1"/>
                  </a:moveTo>
                  <a:lnTo>
                    <a:pt x="5600" y="1"/>
                  </a:lnTo>
                  <a:cubicBezTo>
                    <a:pt x="5600" y="3"/>
                    <a:pt x="3483" y="6487"/>
                    <a:pt x="3795" y="9872"/>
                  </a:cubicBezTo>
                  <a:cubicBezTo>
                    <a:pt x="3795" y="9872"/>
                    <a:pt x="2471" y="4902"/>
                    <a:pt x="3014" y="1205"/>
                  </a:cubicBezTo>
                  <a:lnTo>
                    <a:pt x="3014" y="1205"/>
                  </a:lnTo>
                  <a:cubicBezTo>
                    <a:pt x="3013" y="1205"/>
                    <a:pt x="1528" y="5781"/>
                    <a:pt x="2158" y="10449"/>
                  </a:cubicBezTo>
                  <a:cubicBezTo>
                    <a:pt x="2158" y="10449"/>
                    <a:pt x="666" y="5931"/>
                    <a:pt x="1227" y="1691"/>
                  </a:cubicBezTo>
                  <a:lnTo>
                    <a:pt x="1227" y="1691"/>
                  </a:lnTo>
                  <a:cubicBezTo>
                    <a:pt x="1226" y="1692"/>
                    <a:pt x="1" y="6777"/>
                    <a:pt x="1146" y="12851"/>
                  </a:cubicBezTo>
                  <a:lnTo>
                    <a:pt x="8637" y="12457"/>
                  </a:lnTo>
                  <a:cubicBezTo>
                    <a:pt x="8840" y="10102"/>
                    <a:pt x="8527" y="8043"/>
                    <a:pt x="10303" y="3455"/>
                  </a:cubicBezTo>
                  <a:lnTo>
                    <a:pt x="10303" y="3455"/>
                  </a:lnTo>
                  <a:cubicBezTo>
                    <a:pt x="10303" y="3456"/>
                    <a:pt x="7857" y="7858"/>
                    <a:pt x="7307" y="9645"/>
                  </a:cubicBezTo>
                  <a:cubicBezTo>
                    <a:pt x="7307" y="9645"/>
                    <a:pt x="7099" y="4740"/>
                    <a:pt x="8158" y="1367"/>
                  </a:cubicBezTo>
                  <a:lnTo>
                    <a:pt x="8158" y="1367"/>
                  </a:lnTo>
                  <a:cubicBezTo>
                    <a:pt x="8158" y="1368"/>
                    <a:pt x="5624" y="7285"/>
                    <a:pt x="5537" y="9894"/>
                  </a:cubicBezTo>
                  <a:lnTo>
                    <a:pt x="5537" y="9894"/>
                  </a:lnTo>
                  <a:cubicBezTo>
                    <a:pt x="5537" y="9894"/>
                    <a:pt x="4247" y="4537"/>
                    <a:pt x="560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8"/>
            <p:cNvSpPr/>
            <p:nvPr/>
          </p:nvSpPr>
          <p:spPr>
            <a:xfrm>
              <a:off x="3600138" y="5050250"/>
              <a:ext cx="268900" cy="309700"/>
            </a:xfrm>
            <a:custGeom>
              <a:rect b="b" l="l" r="r" t="t"/>
              <a:pathLst>
                <a:path extrusionOk="0" h="12388" w="10756">
                  <a:moveTo>
                    <a:pt x="5114" y="1"/>
                  </a:moveTo>
                  <a:lnTo>
                    <a:pt x="5114" y="1"/>
                  </a:lnTo>
                  <a:cubicBezTo>
                    <a:pt x="6208" y="3940"/>
                    <a:pt x="4403" y="8395"/>
                    <a:pt x="4403" y="8395"/>
                  </a:cubicBezTo>
                  <a:cubicBezTo>
                    <a:pt x="4524" y="6012"/>
                    <a:pt x="2402" y="563"/>
                    <a:pt x="2401" y="562"/>
                  </a:cubicBezTo>
                  <a:lnTo>
                    <a:pt x="2401" y="562"/>
                  </a:lnTo>
                  <a:cubicBezTo>
                    <a:pt x="3177" y="3501"/>
                    <a:pt x="2471" y="7742"/>
                    <a:pt x="2471" y="7742"/>
                  </a:cubicBezTo>
                  <a:cubicBezTo>
                    <a:pt x="2060" y="6012"/>
                    <a:pt x="1" y="1783"/>
                    <a:pt x="0" y="1782"/>
                  </a:cubicBezTo>
                  <a:lnTo>
                    <a:pt x="0" y="1782"/>
                  </a:lnTo>
                  <a:cubicBezTo>
                    <a:pt x="1320" y="6023"/>
                    <a:pt x="741" y="7798"/>
                    <a:pt x="678" y="10062"/>
                  </a:cubicBezTo>
                  <a:lnTo>
                    <a:pt x="9245" y="12387"/>
                  </a:lnTo>
                  <a:cubicBezTo>
                    <a:pt x="10756" y="6851"/>
                    <a:pt x="9558" y="2223"/>
                    <a:pt x="9557" y="2222"/>
                  </a:cubicBezTo>
                  <a:lnTo>
                    <a:pt x="9557" y="2222"/>
                  </a:lnTo>
                  <a:cubicBezTo>
                    <a:pt x="10038" y="5942"/>
                    <a:pt x="8181" y="9749"/>
                    <a:pt x="8181" y="9749"/>
                  </a:cubicBezTo>
                  <a:cubicBezTo>
                    <a:pt x="9095" y="5612"/>
                    <a:pt x="7701" y="1459"/>
                    <a:pt x="7701" y="1459"/>
                  </a:cubicBezTo>
                  <a:lnTo>
                    <a:pt x="7701" y="1459"/>
                  </a:lnTo>
                  <a:cubicBezTo>
                    <a:pt x="8100" y="4640"/>
                    <a:pt x="6353" y="8800"/>
                    <a:pt x="6353" y="8800"/>
                  </a:cubicBezTo>
                  <a:cubicBezTo>
                    <a:pt x="6919" y="5793"/>
                    <a:pt x="5115" y="2"/>
                    <a:pt x="511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8"/>
            <p:cNvSpPr/>
            <p:nvPr/>
          </p:nvSpPr>
          <p:spPr>
            <a:xfrm>
              <a:off x="3999038" y="5092775"/>
              <a:ext cx="287425" cy="373175"/>
            </a:xfrm>
            <a:custGeom>
              <a:rect b="b" l="l" r="r" t="t"/>
              <a:pathLst>
                <a:path extrusionOk="0" h="14927" w="11497">
                  <a:moveTo>
                    <a:pt x="6434" y="1"/>
                  </a:moveTo>
                  <a:cubicBezTo>
                    <a:pt x="6249" y="4438"/>
                    <a:pt x="3085" y="8620"/>
                    <a:pt x="3085" y="8620"/>
                  </a:cubicBezTo>
                  <a:cubicBezTo>
                    <a:pt x="3900" y="6335"/>
                    <a:pt x="3646" y="771"/>
                    <a:pt x="3646" y="770"/>
                  </a:cubicBezTo>
                  <a:lnTo>
                    <a:pt x="3646" y="770"/>
                  </a:lnTo>
                  <a:cubicBezTo>
                    <a:pt x="3454" y="3675"/>
                    <a:pt x="1748" y="7521"/>
                    <a:pt x="1748" y="7521"/>
                  </a:cubicBezTo>
                  <a:cubicBezTo>
                    <a:pt x="1898" y="5896"/>
                    <a:pt x="1499" y="1956"/>
                    <a:pt x="1499" y="1956"/>
                  </a:cubicBezTo>
                  <a:cubicBezTo>
                    <a:pt x="1371" y="5792"/>
                    <a:pt x="562" y="7203"/>
                    <a:pt x="1" y="9042"/>
                  </a:cubicBezTo>
                  <a:lnTo>
                    <a:pt x="6637" y="14927"/>
                  </a:lnTo>
                  <a:cubicBezTo>
                    <a:pt x="11195" y="9159"/>
                    <a:pt x="11496" y="2627"/>
                    <a:pt x="11496" y="2626"/>
                  </a:cubicBezTo>
                  <a:lnTo>
                    <a:pt x="11496" y="2626"/>
                  </a:lnTo>
                  <a:cubicBezTo>
                    <a:pt x="10472" y="7683"/>
                    <a:pt x="6375" y="11432"/>
                    <a:pt x="6375" y="11432"/>
                  </a:cubicBezTo>
                  <a:cubicBezTo>
                    <a:pt x="9211" y="6978"/>
                    <a:pt x="9048" y="1598"/>
                    <a:pt x="9048" y="1597"/>
                  </a:cubicBezTo>
                  <a:lnTo>
                    <a:pt x="9048" y="1597"/>
                  </a:lnTo>
                  <a:cubicBezTo>
                    <a:pt x="8262" y="5549"/>
                    <a:pt x="4744" y="9656"/>
                    <a:pt x="4744" y="9656"/>
                  </a:cubicBezTo>
                  <a:cubicBezTo>
                    <a:pt x="6375" y="6626"/>
                    <a:pt x="6434" y="3"/>
                    <a:pt x="643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8"/>
            <p:cNvSpPr/>
            <p:nvPr/>
          </p:nvSpPr>
          <p:spPr>
            <a:xfrm>
              <a:off x="3787863" y="5077025"/>
              <a:ext cx="268900" cy="306625"/>
            </a:xfrm>
            <a:custGeom>
              <a:rect b="b" l="l" r="r" t="t"/>
              <a:pathLst>
                <a:path extrusionOk="0" h="12265" w="10756">
                  <a:moveTo>
                    <a:pt x="4155" y="0"/>
                  </a:moveTo>
                  <a:lnTo>
                    <a:pt x="4155" y="0"/>
                  </a:lnTo>
                  <a:cubicBezTo>
                    <a:pt x="5028" y="3737"/>
                    <a:pt x="3050" y="8296"/>
                    <a:pt x="3050" y="8296"/>
                  </a:cubicBezTo>
                  <a:cubicBezTo>
                    <a:pt x="3270" y="6121"/>
                    <a:pt x="1731" y="1614"/>
                    <a:pt x="1730" y="1614"/>
                  </a:cubicBezTo>
                  <a:lnTo>
                    <a:pt x="1730" y="1614"/>
                  </a:lnTo>
                  <a:cubicBezTo>
                    <a:pt x="2234" y="4084"/>
                    <a:pt x="1546" y="7856"/>
                    <a:pt x="1546" y="7856"/>
                  </a:cubicBezTo>
                  <a:cubicBezTo>
                    <a:pt x="1297" y="6462"/>
                    <a:pt x="1" y="3350"/>
                    <a:pt x="0" y="3349"/>
                  </a:cubicBezTo>
                  <a:lnTo>
                    <a:pt x="0" y="3349"/>
                  </a:lnTo>
                  <a:cubicBezTo>
                    <a:pt x="782" y="6561"/>
                    <a:pt x="360" y="8006"/>
                    <a:pt x="267" y="9725"/>
                  </a:cubicBezTo>
                  <a:lnTo>
                    <a:pt x="7852" y="12265"/>
                  </a:lnTo>
                  <a:cubicBezTo>
                    <a:pt x="10755" y="5902"/>
                    <a:pt x="9506" y="400"/>
                    <a:pt x="9506" y="399"/>
                  </a:cubicBezTo>
                  <a:lnTo>
                    <a:pt x="9506" y="399"/>
                  </a:lnTo>
                  <a:cubicBezTo>
                    <a:pt x="9732" y="4940"/>
                    <a:pt x="6787" y="9464"/>
                    <a:pt x="6787" y="9464"/>
                  </a:cubicBezTo>
                  <a:cubicBezTo>
                    <a:pt x="8390" y="4796"/>
                    <a:pt x="6972" y="410"/>
                    <a:pt x="6972" y="410"/>
                  </a:cubicBezTo>
                  <a:lnTo>
                    <a:pt x="6972" y="410"/>
                  </a:lnTo>
                  <a:cubicBezTo>
                    <a:pt x="7169" y="3945"/>
                    <a:pt x="4843" y="8567"/>
                    <a:pt x="4843" y="8567"/>
                  </a:cubicBezTo>
                  <a:cubicBezTo>
                    <a:pt x="5658" y="5496"/>
                    <a:pt x="4155" y="2"/>
                    <a:pt x="4155"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8"/>
            <p:cNvSpPr/>
            <p:nvPr/>
          </p:nvSpPr>
          <p:spPr>
            <a:xfrm>
              <a:off x="6988825" y="5290175"/>
              <a:ext cx="303600" cy="270500"/>
            </a:xfrm>
            <a:custGeom>
              <a:rect b="b" l="l" r="r" t="t"/>
              <a:pathLst>
                <a:path extrusionOk="0" h="10820" w="12144">
                  <a:moveTo>
                    <a:pt x="8383" y="0"/>
                  </a:moveTo>
                  <a:cubicBezTo>
                    <a:pt x="8382" y="2"/>
                    <a:pt x="6590" y="6122"/>
                    <a:pt x="7116" y="7719"/>
                  </a:cubicBezTo>
                  <a:cubicBezTo>
                    <a:pt x="7116" y="7719"/>
                    <a:pt x="4246" y="5057"/>
                    <a:pt x="4398" y="742"/>
                  </a:cubicBezTo>
                  <a:lnTo>
                    <a:pt x="4398" y="742"/>
                  </a:lnTo>
                  <a:cubicBezTo>
                    <a:pt x="4397" y="744"/>
                    <a:pt x="3992" y="6678"/>
                    <a:pt x="5247" y="8442"/>
                  </a:cubicBezTo>
                  <a:cubicBezTo>
                    <a:pt x="5247" y="8442"/>
                    <a:pt x="2430" y="6203"/>
                    <a:pt x="1712" y="3431"/>
                  </a:cubicBezTo>
                  <a:lnTo>
                    <a:pt x="1712" y="3431"/>
                  </a:lnTo>
                  <a:cubicBezTo>
                    <a:pt x="1712" y="3432"/>
                    <a:pt x="1771" y="7164"/>
                    <a:pt x="3778" y="9367"/>
                  </a:cubicBezTo>
                  <a:cubicBezTo>
                    <a:pt x="3778" y="9367"/>
                    <a:pt x="996" y="7620"/>
                    <a:pt x="0" y="4798"/>
                  </a:cubicBezTo>
                  <a:lnTo>
                    <a:pt x="0" y="4798"/>
                  </a:lnTo>
                  <a:cubicBezTo>
                    <a:pt x="0" y="4799"/>
                    <a:pt x="660" y="8344"/>
                    <a:pt x="3483" y="10820"/>
                  </a:cubicBezTo>
                  <a:lnTo>
                    <a:pt x="11241" y="7811"/>
                  </a:lnTo>
                  <a:cubicBezTo>
                    <a:pt x="11132" y="6283"/>
                    <a:pt x="10368" y="5087"/>
                    <a:pt x="12144" y="238"/>
                  </a:cubicBezTo>
                  <a:lnTo>
                    <a:pt x="12144" y="238"/>
                  </a:lnTo>
                  <a:cubicBezTo>
                    <a:pt x="12143" y="239"/>
                    <a:pt x="9459" y="5330"/>
                    <a:pt x="9124" y="6758"/>
                  </a:cubicBezTo>
                  <a:cubicBezTo>
                    <a:pt x="9124" y="6758"/>
                    <a:pt x="7776" y="3554"/>
                    <a:pt x="8383"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8"/>
            <p:cNvSpPr/>
            <p:nvPr/>
          </p:nvSpPr>
          <p:spPr>
            <a:xfrm>
              <a:off x="7152975" y="5124275"/>
              <a:ext cx="278000" cy="442625"/>
            </a:xfrm>
            <a:custGeom>
              <a:rect b="b" l="l" r="r" t="t"/>
              <a:pathLst>
                <a:path extrusionOk="0" h="17705" w="11120">
                  <a:moveTo>
                    <a:pt x="5191" y="1"/>
                  </a:moveTo>
                  <a:cubicBezTo>
                    <a:pt x="5190" y="5"/>
                    <a:pt x="4161" y="8784"/>
                    <a:pt x="5271" y="12868"/>
                  </a:cubicBezTo>
                  <a:cubicBezTo>
                    <a:pt x="5271" y="12868"/>
                    <a:pt x="2604" y="7141"/>
                    <a:pt x="2414" y="2257"/>
                  </a:cubicBezTo>
                  <a:lnTo>
                    <a:pt x="2414" y="2257"/>
                  </a:lnTo>
                  <a:cubicBezTo>
                    <a:pt x="2413" y="2258"/>
                    <a:pt x="1661" y="8605"/>
                    <a:pt x="3483" y="14251"/>
                  </a:cubicBezTo>
                  <a:cubicBezTo>
                    <a:pt x="3483" y="14251"/>
                    <a:pt x="636" y="9114"/>
                    <a:pt x="336" y="3443"/>
                  </a:cubicBezTo>
                  <a:lnTo>
                    <a:pt x="336" y="3443"/>
                  </a:lnTo>
                  <a:cubicBezTo>
                    <a:pt x="336" y="3445"/>
                    <a:pt x="1" y="10456"/>
                    <a:pt x="2823" y="17704"/>
                  </a:cubicBezTo>
                  <a:lnTo>
                    <a:pt x="11119" y="14077"/>
                  </a:lnTo>
                  <a:cubicBezTo>
                    <a:pt x="10860" y="11231"/>
                    <a:pt x="10113" y="8905"/>
                    <a:pt x="11057" y="2900"/>
                  </a:cubicBezTo>
                  <a:lnTo>
                    <a:pt x="11057" y="2900"/>
                  </a:lnTo>
                  <a:cubicBezTo>
                    <a:pt x="11057" y="2901"/>
                    <a:pt x="9362" y="8911"/>
                    <a:pt x="9141" y="11248"/>
                  </a:cubicBezTo>
                  <a:cubicBezTo>
                    <a:pt x="9141" y="11248"/>
                    <a:pt x="7898" y="5405"/>
                    <a:pt x="8349" y="991"/>
                  </a:cubicBezTo>
                  <a:lnTo>
                    <a:pt x="8349" y="991"/>
                  </a:lnTo>
                  <a:cubicBezTo>
                    <a:pt x="8349" y="993"/>
                    <a:pt x="6793" y="9004"/>
                    <a:pt x="7250" y="12214"/>
                  </a:cubicBezTo>
                  <a:cubicBezTo>
                    <a:pt x="7250" y="12214"/>
                    <a:pt x="4628" y="6081"/>
                    <a:pt x="5191"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8"/>
            <p:cNvSpPr/>
            <p:nvPr/>
          </p:nvSpPr>
          <p:spPr>
            <a:xfrm>
              <a:off x="7318300" y="5125600"/>
              <a:ext cx="296375" cy="334550"/>
            </a:xfrm>
            <a:custGeom>
              <a:rect b="b" l="l" r="r" t="t"/>
              <a:pathLst>
                <a:path extrusionOk="0" h="13382" w="11855">
                  <a:moveTo>
                    <a:pt x="5126" y="1"/>
                  </a:moveTo>
                  <a:cubicBezTo>
                    <a:pt x="7000" y="4305"/>
                    <a:pt x="6046" y="10049"/>
                    <a:pt x="6046" y="10049"/>
                  </a:cubicBezTo>
                  <a:cubicBezTo>
                    <a:pt x="5710" y="7227"/>
                    <a:pt x="2390" y="1396"/>
                    <a:pt x="2389" y="1395"/>
                  </a:cubicBezTo>
                  <a:lnTo>
                    <a:pt x="2389" y="1395"/>
                  </a:lnTo>
                  <a:cubicBezTo>
                    <a:pt x="3812" y="4692"/>
                    <a:pt x="3929" y="9958"/>
                    <a:pt x="3929" y="9958"/>
                  </a:cubicBezTo>
                  <a:cubicBezTo>
                    <a:pt x="3142" y="8042"/>
                    <a:pt x="1" y="3582"/>
                    <a:pt x="1" y="3582"/>
                  </a:cubicBezTo>
                  <a:lnTo>
                    <a:pt x="1" y="3582"/>
                  </a:lnTo>
                  <a:cubicBezTo>
                    <a:pt x="2349" y="8308"/>
                    <a:pt x="2089" y="10645"/>
                    <a:pt x="2488" y="13382"/>
                  </a:cubicBezTo>
                  <a:lnTo>
                    <a:pt x="11461" y="12855"/>
                  </a:lnTo>
                  <a:cubicBezTo>
                    <a:pt x="11854" y="6261"/>
                    <a:pt x="9916" y="1420"/>
                    <a:pt x="9916" y="1418"/>
                  </a:cubicBezTo>
                  <a:lnTo>
                    <a:pt x="9916" y="1418"/>
                  </a:lnTo>
                  <a:cubicBezTo>
                    <a:pt x="11032" y="5462"/>
                    <a:pt x="9998" y="10298"/>
                    <a:pt x="9998" y="10298"/>
                  </a:cubicBezTo>
                  <a:cubicBezTo>
                    <a:pt x="10102" y="5376"/>
                    <a:pt x="7996" y="1037"/>
                    <a:pt x="7996" y="1037"/>
                  </a:cubicBezTo>
                  <a:lnTo>
                    <a:pt x="7996" y="1037"/>
                  </a:lnTo>
                  <a:cubicBezTo>
                    <a:pt x="8979" y="4559"/>
                    <a:pt x="8065" y="9841"/>
                    <a:pt x="8065" y="9841"/>
                  </a:cubicBezTo>
                  <a:cubicBezTo>
                    <a:pt x="8047" y="6226"/>
                    <a:pt x="5127" y="3"/>
                    <a:pt x="512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8"/>
            <p:cNvSpPr/>
            <p:nvPr/>
          </p:nvSpPr>
          <p:spPr>
            <a:xfrm>
              <a:off x="7743525" y="5073400"/>
              <a:ext cx="210900" cy="372000"/>
            </a:xfrm>
            <a:custGeom>
              <a:rect b="b" l="l" r="r" t="t"/>
              <a:pathLst>
                <a:path extrusionOk="0" h="14880" w="8436">
                  <a:moveTo>
                    <a:pt x="3668" y="0"/>
                  </a:moveTo>
                  <a:cubicBezTo>
                    <a:pt x="4201" y="4548"/>
                    <a:pt x="2401" y="9627"/>
                    <a:pt x="2401" y="9627"/>
                  </a:cubicBezTo>
                  <a:cubicBezTo>
                    <a:pt x="2685" y="7064"/>
                    <a:pt x="1626" y="1390"/>
                    <a:pt x="1625" y="1389"/>
                  </a:cubicBezTo>
                  <a:lnTo>
                    <a:pt x="1625" y="1389"/>
                  </a:lnTo>
                  <a:cubicBezTo>
                    <a:pt x="1927" y="4444"/>
                    <a:pt x="1174" y="8880"/>
                    <a:pt x="1174" y="8880"/>
                  </a:cubicBezTo>
                  <a:cubicBezTo>
                    <a:pt x="1035" y="7144"/>
                    <a:pt x="82" y="3126"/>
                    <a:pt x="81" y="3125"/>
                  </a:cubicBezTo>
                  <a:lnTo>
                    <a:pt x="81" y="3125"/>
                  </a:lnTo>
                  <a:cubicBezTo>
                    <a:pt x="591" y="7179"/>
                    <a:pt x="162" y="8880"/>
                    <a:pt x="1" y="10975"/>
                  </a:cubicBezTo>
                  <a:lnTo>
                    <a:pt x="6023" y="14879"/>
                  </a:lnTo>
                  <a:cubicBezTo>
                    <a:pt x="8435" y="7978"/>
                    <a:pt x="7735" y="1581"/>
                    <a:pt x="7735" y="1579"/>
                  </a:cubicBezTo>
                  <a:lnTo>
                    <a:pt x="7735" y="1579"/>
                  </a:lnTo>
                  <a:cubicBezTo>
                    <a:pt x="7729" y="6735"/>
                    <a:pt x="5328" y="11512"/>
                    <a:pt x="5328" y="11512"/>
                  </a:cubicBezTo>
                  <a:cubicBezTo>
                    <a:pt x="6740" y="6359"/>
                    <a:pt x="5849" y="1078"/>
                    <a:pt x="5849" y="1077"/>
                  </a:cubicBezTo>
                  <a:lnTo>
                    <a:pt x="5849" y="1077"/>
                  </a:lnTo>
                  <a:cubicBezTo>
                    <a:pt x="5849" y="5173"/>
                    <a:pt x="3841" y="10206"/>
                    <a:pt x="3841" y="10206"/>
                  </a:cubicBezTo>
                  <a:cubicBezTo>
                    <a:pt x="4617" y="6717"/>
                    <a:pt x="3668" y="4"/>
                    <a:pt x="3668"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8"/>
            <p:cNvSpPr/>
            <p:nvPr/>
          </p:nvSpPr>
          <p:spPr>
            <a:xfrm>
              <a:off x="7527450" y="5096100"/>
              <a:ext cx="247750" cy="324125"/>
            </a:xfrm>
            <a:custGeom>
              <a:rect b="b" l="l" r="r" t="t"/>
              <a:pathLst>
                <a:path extrusionOk="0" h="12965" w="9910">
                  <a:moveTo>
                    <a:pt x="8006" y="0"/>
                  </a:moveTo>
                  <a:lnTo>
                    <a:pt x="8006" y="0"/>
                  </a:lnTo>
                  <a:cubicBezTo>
                    <a:pt x="8933" y="4744"/>
                    <a:pt x="7221" y="10361"/>
                    <a:pt x="7221" y="10361"/>
                  </a:cubicBezTo>
                  <a:cubicBezTo>
                    <a:pt x="7798" y="4941"/>
                    <a:pt x="5867" y="579"/>
                    <a:pt x="5867" y="578"/>
                  </a:cubicBezTo>
                  <a:lnTo>
                    <a:pt x="5867" y="578"/>
                  </a:lnTo>
                  <a:cubicBezTo>
                    <a:pt x="6623" y="4351"/>
                    <a:pt x="5397" y="10003"/>
                    <a:pt x="5397" y="10003"/>
                  </a:cubicBezTo>
                  <a:cubicBezTo>
                    <a:pt x="5582" y="6434"/>
                    <a:pt x="3292" y="796"/>
                    <a:pt x="3291" y="793"/>
                  </a:cubicBezTo>
                  <a:lnTo>
                    <a:pt x="3291" y="793"/>
                  </a:lnTo>
                  <a:cubicBezTo>
                    <a:pt x="4727" y="4692"/>
                    <a:pt x="3755" y="10275"/>
                    <a:pt x="3755" y="10275"/>
                  </a:cubicBezTo>
                  <a:cubicBezTo>
                    <a:pt x="3569" y="7811"/>
                    <a:pt x="1331" y="3212"/>
                    <a:pt x="1331" y="3211"/>
                  </a:cubicBezTo>
                  <a:lnTo>
                    <a:pt x="1331" y="3211"/>
                  </a:lnTo>
                  <a:cubicBezTo>
                    <a:pt x="2257" y="5849"/>
                    <a:pt x="2297" y="10275"/>
                    <a:pt x="2297" y="10275"/>
                  </a:cubicBezTo>
                  <a:cubicBezTo>
                    <a:pt x="1811" y="8788"/>
                    <a:pt x="1" y="5659"/>
                    <a:pt x="0" y="5659"/>
                  </a:cubicBezTo>
                  <a:lnTo>
                    <a:pt x="0" y="5659"/>
                  </a:lnTo>
                  <a:cubicBezTo>
                    <a:pt x="1342" y="9060"/>
                    <a:pt x="1208" y="10831"/>
                    <a:pt x="1435" y="12786"/>
                  </a:cubicBezTo>
                  <a:lnTo>
                    <a:pt x="8567" y="12965"/>
                  </a:lnTo>
                  <a:cubicBezTo>
                    <a:pt x="9910" y="5480"/>
                    <a:pt x="8007" y="2"/>
                    <a:pt x="8006"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418" name="Shape 1418"/>
        <p:cNvGrpSpPr/>
        <p:nvPr/>
      </p:nvGrpSpPr>
      <p:grpSpPr>
        <a:xfrm>
          <a:off x="0" y="0"/>
          <a:ext cx="0" cy="0"/>
          <a:chOff x="0" y="0"/>
          <a:chExt cx="0" cy="0"/>
        </a:xfrm>
      </p:grpSpPr>
      <p:sp>
        <p:nvSpPr>
          <p:cNvPr id="1419" name="Google Shape;1419;p19"/>
          <p:cNvSpPr/>
          <p:nvPr/>
        </p:nvSpPr>
        <p:spPr>
          <a:xfrm>
            <a:off x="-29600" y="-44400"/>
            <a:ext cx="9280500" cy="1324725"/>
          </a:xfrm>
          <a:custGeom>
            <a:rect b="b" l="l" r="r" t="t"/>
            <a:pathLst>
              <a:path extrusionOk="0" h="52989" w="371220">
                <a:moveTo>
                  <a:pt x="592" y="592"/>
                </a:moveTo>
                <a:lnTo>
                  <a:pt x="0" y="52989"/>
                </a:lnTo>
                <a:lnTo>
                  <a:pt x="371220" y="18058"/>
                </a:lnTo>
                <a:lnTo>
                  <a:pt x="369740" y="0"/>
                </a:lnTo>
                <a:close/>
              </a:path>
            </a:pathLst>
          </a:custGeom>
          <a:solidFill>
            <a:srgbClr val="FFFFFF">
              <a:alpha val="34640"/>
            </a:srgbClr>
          </a:solidFill>
          <a:ln>
            <a:noFill/>
          </a:ln>
        </p:spPr>
      </p:sp>
      <p:sp>
        <p:nvSpPr>
          <p:cNvPr id="1420" name="Google Shape;1420;p19"/>
          <p:cNvSpPr/>
          <p:nvPr/>
        </p:nvSpPr>
        <p:spPr>
          <a:xfrm>
            <a:off x="194400" y="168000"/>
            <a:ext cx="8755200" cy="50397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9"/>
          <p:cNvSpPr txBox="1"/>
          <p:nvPr>
            <p:ph type="title"/>
          </p:nvPr>
        </p:nvSpPr>
        <p:spPr>
          <a:xfrm>
            <a:off x="836375" y="1732323"/>
            <a:ext cx="2072700" cy="255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2000"/>
              <a:buFont typeface="Scope One"/>
              <a:buNone/>
              <a:defRPr b="1" sz="2000">
                <a:solidFill>
                  <a:schemeClr val="accent3"/>
                </a:solidFill>
                <a:latin typeface="Scope One"/>
                <a:ea typeface="Scope One"/>
                <a:cs typeface="Scope One"/>
                <a:sym typeface="Scope One"/>
              </a:defRPr>
            </a:lvl1pPr>
            <a:lvl2pPr lvl="1" rtl="0" algn="ctr">
              <a:spcBef>
                <a:spcPts val="0"/>
              </a:spcBef>
              <a:spcAft>
                <a:spcPts val="0"/>
              </a:spcAft>
              <a:buSzPts val="2000"/>
              <a:buFont typeface="Scope One"/>
              <a:buNone/>
              <a:defRPr sz="2000">
                <a:latin typeface="Scope One"/>
                <a:ea typeface="Scope One"/>
                <a:cs typeface="Scope One"/>
                <a:sym typeface="Scope One"/>
              </a:defRPr>
            </a:lvl2pPr>
            <a:lvl3pPr lvl="2" rtl="0" algn="ctr">
              <a:spcBef>
                <a:spcPts val="0"/>
              </a:spcBef>
              <a:spcAft>
                <a:spcPts val="0"/>
              </a:spcAft>
              <a:buSzPts val="2000"/>
              <a:buFont typeface="Scope One"/>
              <a:buNone/>
              <a:defRPr sz="2000">
                <a:latin typeface="Scope One"/>
                <a:ea typeface="Scope One"/>
                <a:cs typeface="Scope One"/>
                <a:sym typeface="Scope One"/>
              </a:defRPr>
            </a:lvl3pPr>
            <a:lvl4pPr lvl="3" rtl="0" algn="ctr">
              <a:spcBef>
                <a:spcPts val="0"/>
              </a:spcBef>
              <a:spcAft>
                <a:spcPts val="0"/>
              </a:spcAft>
              <a:buSzPts val="2000"/>
              <a:buFont typeface="Scope One"/>
              <a:buNone/>
              <a:defRPr sz="2000">
                <a:latin typeface="Scope One"/>
                <a:ea typeface="Scope One"/>
                <a:cs typeface="Scope One"/>
                <a:sym typeface="Scope One"/>
              </a:defRPr>
            </a:lvl4pPr>
            <a:lvl5pPr lvl="4" rtl="0" algn="ctr">
              <a:spcBef>
                <a:spcPts val="0"/>
              </a:spcBef>
              <a:spcAft>
                <a:spcPts val="0"/>
              </a:spcAft>
              <a:buSzPts val="2000"/>
              <a:buFont typeface="Scope One"/>
              <a:buNone/>
              <a:defRPr sz="2000">
                <a:latin typeface="Scope One"/>
                <a:ea typeface="Scope One"/>
                <a:cs typeface="Scope One"/>
                <a:sym typeface="Scope One"/>
              </a:defRPr>
            </a:lvl5pPr>
            <a:lvl6pPr lvl="5" rtl="0" algn="ctr">
              <a:spcBef>
                <a:spcPts val="0"/>
              </a:spcBef>
              <a:spcAft>
                <a:spcPts val="0"/>
              </a:spcAft>
              <a:buSzPts val="2000"/>
              <a:buFont typeface="Scope One"/>
              <a:buNone/>
              <a:defRPr sz="2000">
                <a:latin typeface="Scope One"/>
                <a:ea typeface="Scope One"/>
                <a:cs typeface="Scope One"/>
                <a:sym typeface="Scope One"/>
              </a:defRPr>
            </a:lvl6pPr>
            <a:lvl7pPr lvl="6" rtl="0" algn="ctr">
              <a:spcBef>
                <a:spcPts val="0"/>
              </a:spcBef>
              <a:spcAft>
                <a:spcPts val="0"/>
              </a:spcAft>
              <a:buSzPts val="2000"/>
              <a:buFont typeface="Scope One"/>
              <a:buNone/>
              <a:defRPr sz="2000">
                <a:latin typeface="Scope One"/>
                <a:ea typeface="Scope One"/>
                <a:cs typeface="Scope One"/>
                <a:sym typeface="Scope One"/>
              </a:defRPr>
            </a:lvl7pPr>
            <a:lvl8pPr lvl="7" rtl="0" algn="ctr">
              <a:spcBef>
                <a:spcPts val="0"/>
              </a:spcBef>
              <a:spcAft>
                <a:spcPts val="0"/>
              </a:spcAft>
              <a:buSzPts val="2000"/>
              <a:buFont typeface="Scope One"/>
              <a:buNone/>
              <a:defRPr sz="2000">
                <a:latin typeface="Scope One"/>
                <a:ea typeface="Scope One"/>
                <a:cs typeface="Scope One"/>
                <a:sym typeface="Scope One"/>
              </a:defRPr>
            </a:lvl8pPr>
            <a:lvl9pPr lvl="8" rtl="0" algn="ctr">
              <a:spcBef>
                <a:spcPts val="0"/>
              </a:spcBef>
              <a:spcAft>
                <a:spcPts val="0"/>
              </a:spcAft>
              <a:buSzPts val="2000"/>
              <a:buFont typeface="Scope One"/>
              <a:buNone/>
              <a:defRPr sz="2000">
                <a:latin typeface="Scope One"/>
                <a:ea typeface="Scope One"/>
                <a:cs typeface="Scope One"/>
                <a:sym typeface="Scope One"/>
              </a:defRPr>
            </a:lvl9pPr>
          </a:lstStyle>
          <a:p/>
        </p:txBody>
      </p:sp>
      <p:sp>
        <p:nvSpPr>
          <p:cNvPr id="1422" name="Google Shape;1422;p19"/>
          <p:cNvSpPr txBox="1"/>
          <p:nvPr>
            <p:ph idx="1" type="subTitle"/>
          </p:nvPr>
        </p:nvSpPr>
        <p:spPr>
          <a:xfrm>
            <a:off x="836375" y="2029075"/>
            <a:ext cx="2072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3" name="Google Shape;1423;p19"/>
          <p:cNvSpPr txBox="1"/>
          <p:nvPr>
            <p:ph idx="2" type="title"/>
          </p:nvPr>
        </p:nvSpPr>
        <p:spPr>
          <a:xfrm>
            <a:off x="3535650" y="1732323"/>
            <a:ext cx="2072700" cy="255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2000"/>
              <a:buFont typeface="Scope One"/>
              <a:buNone/>
              <a:defRPr b="1" sz="2000">
                <a:solidFill>
                  <a:schemeClr val="accent3"/>
                </a:solidFill>
                <a:latin typeface="Scope One"/>
                <a:ea typeface="Scope One"/>
                <a:cs typeface="Scope One"/>
                <a:sym typeface="Scope One"/>
              </a:defRPr>
            </a:lvl1pPr>
            <a:lvl2pPr lvl="1" rtl="0" algn="ctr">
              <a:spcBef>
                <a:spcPts val="0"/>
              </a:spcBef>
              <a:spcAft>
                <a:spcPts val="0"/>
              </a:spcAft>
              <a:buSzPts val="2000"/>
              <a:buFont typeface="Scope One"/>
              <a:buNone/>
              <a:defRPr sz="2000">
                <a:latin typeface="Scope One"/>
                <a:ea typeface="Scope One"/>
                <a:cs typeface="Scope One"/>
                <a:sym typeface="Scope One"/>
              </a:defRPr>
            </a:lvl2pPr>
            <a:lvl3pPr lvl="2" rtl="0" algn="ctr">
              <a:spcBef>
                <a:spcPts val="0"/>
              </a:spcBef>
              <a:spcAft>
                <a:spcPts val="0"/>
              </a:spcAft>
              <a:buSzPts val="2000"/>
              <a:buFont typeface="Scope One"/>
              <a:buNone/>
              <a:defRPr sz="2000">
                <a:latin typeface="Scope One"/>
                <a:ea typeface="Scope One"/>
                <a:cs typeface="Scope One"/>
                <a:sym typeface="Scope One"/>
              </a:defRPr>
            </a:lvl3pPr>
            <a:lvl4pPr lvl="3" rtl="0" algn="ctr">
              <a:spcBef>
                <a:spcPts val="0"/>
              </a:spcBef>
              <a:spcAft>
                <a:spcPts val="0"/>
              </a:spcAft>
              <a:buSzPts val="2000"/>
              <a:buFont typeface="Scope One"/>
              <a:buNone/>
              <a:defRPr sz="2000">
                <a:latin typeface="Scope One"/>
                <a:ea typeface="Scope One"/>
                <a:cs typeface="Scope One"/>
                <a:sym typeface="Scope One"/>
              </a:defRPr>
            </a:lvl4pPr>
            <a:lvl5pPr lvl="4" rtl="0" algn="ctr">
              <a:spcBef>
                <a:spcPts val="0"/>
              </a:spcBef>
              <a:spcAft>
                <a:spcPts val="0"/>
              </a:spcAft>
              <a:buSzPts val="2000"/>
              <a:buFont typeface="Scope One"/>
              <a:buNone/>
              <a:defRPr sz="2000">
                <a:latin typeface="Scope One"/>
                <a:ea typeface="Scope One"/>
                <a:cs typeface="Scope One"/>
                <a:sym typeface="Scope One"/>
              </a:defRPr>
            </a:lvl5pPr>
            <a:lvl6pPr lvl="5" rtl="0" algn="ctr">
              <a:spcBef>
                <a:spcPts val="0"/>
              </a:spcBef>
              <a:spcAft>
                <a:spcPts val="0"/>
              </a:spcAft>
              <a:buSzPts val="2000"/>
              <a:buFont typeface="Scope One"/>
              <a:buNone/>
              <a:defRPr sz="2000">
                <a:latin typeface="Scope One"/>
                <a:ea typeface="Scope One"/>
                <a:cs typeface="Scope One"/>
                <a:sym typeface="Scope One"/>
              </a:defRPr>
            </a:lvl6pPr>
            <a:lvl7pPr lvl="6" rtl="0" algn="ctr">
              <a:spcBef>
                <a:spcPts val="0"/>
              </a:spcBef>
              <a:spcAft>
                <a:spcPts val="0"/>
              </a:spcAft>
              <a:buSzPts val="2000"/>
              <a:buFont typeface="Scope One"/>
              <a:buNone/>
              <a:defRPr sz="2000">
                <a:latin typeface="Scope One"/>
                <a:ea typeface="Scope One"/>
                <a:cs typeface="Scope One"/>
                <a:sym typeface="Scope One"/>
              </a:defRPr>
            </a:lvl7pPr>
            <a:lvl8pPr lvl="7" rtl="0" algn="ctr">
              <a:spcBef>
                <a:spcPts val="0"/>
              </a:spcBef>
              <a:spcAft>
                <a:spcPts val="0"/>
              </a:spcAft>
              <a:buSzPts val="2000"/>
              <a:buFont typeface="Scope One"/>
              <a:buNone/>
              <a:defRPr sz="2000">
                <a:latin typeface="Scope One"/>
                <a:ea typeface="Scope One"/>
                <a:cs typeface="Scope One"/>
                <a:sym typeface="Scope One"/>
              </a:defRPr>
            </a:lvl8pPr>
            <a:lvl9pPr lvl="8" rtl="0" algn="ctr">
              <a:spcBef>
                <a:spcPts val="0"/>
              </a:spcBef>
              <a:spcAft>
                <a:spcPts val="0"/>
              </a:spcAft>
              <a:buSzPts val="2000"/>
              <a:buFont typeface="Scope One"/>
              <a:buNone/>
              <a:defRPr sz="2000">
                <a:latin typeface="Scope One"/>
                <a:ea typeface="Scope One"/>
                <a:cs typeface="Scope One"/>
                <a:sym typeface="Scope One"/>
              </a:defRPr>
            </a:lvl9pPr>
          </a:lstStyle>
          <a:p/>
        </p:txBody>
      </p:sp>
      <p:sp>
        <p:nvSpPr>
          <p:cNvPr id="1424" name="Google Shape;1424;p19"/>
          <p:cNvSpPr txBox="1"/>
          <p:nvPr>
            <p:ph idx="3" type="subTitle"/>
          </p:nvPr>
        </p:nvSpPr>
        <p:spPr>
          <a:xfrm>
            <a:off x="3535650" y="2029075"/>
            <a:ext cx="2072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5" name="Google Shape;1425;p19"/>
          <p:cNvSpPr txBox="1"/>
          <p:nvPr>
            <p:ph idx="4" type="title"/>
          </p:nvPr>
        </p:nvSpPr>
        <p:spPr>
          <a:xfrm>
            <a:off x="836375" y="3416498"/>
            <a:ext cx="2072700" cy="255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2000"/>
              <a:buFont typeface="Scope One"/>
              <a:buNone/>
              <a:defRPr b="1" sz="2000">
                <a:solidFill>
                  <a:schemeClr val="accent3"/>
                </a:solidFill>
                <a:latin typeface="Scope One"/>
                <a:ea typeface="Scope One"/>
                <a:cs typeface="Scope One"/>
                <a:sym typeface="Scope One"/>
              </a:defRPr>
            </a:lvl1pPr>
            <a:lvl2pPr lvl="1" rtl="0" algn="ctr">
              <a:spcBef>
                <a:spcPts val="0"/>
              </a:spcBef>
              <a:spcAft>
                <a:spcPts val="0"/>
              </a:spcAft>
              <a:buSzPts val="2000"/>
              <a:buFont typeface="Scope One"/>
              <a:buNone/>
              <a:defRPr sz="2000">
                <a:latin typeface="Scope One"/>
                <a:ea typeface="Scope One"/>
                <a:cs typeface="Scope One"/>
                <a:sym typeface="Scope One"/>
              </a:defRPr>
            </a:lvl2pPr>
            <a:lvl3pPr lvl="2" rtl="0" algn="ctr">
              <a:spcBef>
                <a:spcPts val="0"/>
              </a:spcBef>
              <a:spcAft>
                <a:spcPts val="0"/>
              </a:spcAft>
              <a:buSzPts val="2000"/>
              <a:buFont typeface="Scope One"/>
              <a:buNone/>
              <a:defRPr sz="2000">
                <a:latin typeface="Scope One"/>
                <a:ea typeface="Scope One"/>
                <a:cs typeface="Scope One"/>
                <a:sym typeface="Scope One"/>
              </a:defRPr>
            </a:lvl3pPr>
            <a:lvl4pPr lvl="3" rtl="0" algn="ctr">
              <a:spcBef>
                <a:spcPts val="0"/>
              </a:spcBef>
              <a:spcAft>
                <a:spcPts val="0"/>
              </a:spcAft>
              <a:buSzPts val="2000"/>
              <a:buFont typeface="Scope One"/>
              <a:buNone/>
              <a:defRPr sz="2000">
                <a:latin typeface="Scope One"/>
                <a:ea typeface="Scope One"/>
                <a:cs typeface="Scope One"/>
                <a:sym typeface="Scope One"/>
              </a:defRPr>
            </a:lvl4pPr>
            <a:lvl5pPr lvl="4" rtl="0" algn="ctr">
              <a:spcBef>
                <a:spcPts val="0"/>
              </a:spcBef>
              <a:spcAft>
                <a:spcPts val="0"/>
              </a:spcAft>
              <a:buSzPts val="2000"/>
              <a:buFont typeface="Scope One"/>
              <a:buNone/>
              <a:defRPr sz="2000">
                <a:latin typeface="Scope One"/>
                <a:ea typeface="Scope One"/>
                <a:cs typeface="Scope One"/>
                <a:sym typeface="Scope One"/>
              </a:defRPr>
            </a:lvl5pPr>
            <a:lvl6pPr lvl="5" rtl="0" algn="ctr">
              <a:spcBef>
                <a:spcPts val="0"/>
              </a:spcBef>
              <a:spcAft>
                <a:spcPts val="0"/>
              </a:spcAft>
              <a:buSzPts val="2000"/>
              <a:buFont typeface="Scope One"/>
              <a:buNone/>
              <a:defRPr sz="2000">
                <a:latin typeface="Scope One"/>
                <a:ea typeface="Scope One"/>
                <a:cs typeface="Scope One"/>
                <a:sym typeface="Scope One"/>
              </a:defRPr>
            </a:lvl6pPr>
            <a:lvl7pPr lvl="6" rtl="0" algn="ctr">
              <a:spcBef>
                <a:spcPts val="0"/>
              </a:spcBef>
              <a:spcAft>
                <a:spcPts val="0"/>
              </a:spcAft>
              <a:buSzPts val="2000"/>
              <a:buFont typeface="Scope One"/>
              <a:buNone/>
              <a:defRPr sz="2000">
                <a:latin typeface="Scope One"/>
                <a:ea typeface="Scope One"/>
                <a:cs typeface="Scope One"/>
                <a:sym typeface="Scope One"/>
              </a:defRPr>
            </a:lvl7pPr>
            <a:lvl8pPr lvl="7" rtl="0" algn="ctr">
              <a:spcBef>
                <a:spcPts val="0"/>
              </a:spcBef>
              <a:spcAft>
                <a:spcPts val="0"/>
              </a:spcAft>
              <a:buSzPts val="2000"/>
              <a:buFont typeface="Scope One"/>
              <a:buNone/>
              <a:defRPr sz="2000">
                <a:latin typeface="Scope One"/>
                <a:ea typeface="Scope One"/>
                <a:cs typeface="Scope One"/>
                <a:sym typeface="Scope One"/>
              </a:defRPr>
            </a:lvl8pPr>
            <a:lvl9pPr lvl="8" rtl="0" algn="ctr">
              <a:spcBef>
                <a:spcPts val="0"/>
              </a:spcBef>
              <a:spcAft>
                <a:spcPts val="0"/>
              </a:spcAft>
              <a:buSzPts val="2000"/>
              <a:buFont typeface="Scope One"/>
              <a:buNone/>
              <a:defRPr sz="2000">
                <a:latin typeface="Scope One"/>
                <a:ea typeface="Scope One"/>
                <a:cs typeface="Scope One"/>
                <a:sym typeface="Scope One"/>
              </a:defRPr>
            </a:lvl9pPr>
          </a:lstStyle>
          <a:p/>
        </p:txBody>
      </p:sp>
      <p:sp>
        <p:nvSpPr>
          <p:cNvPr id="1426" name="Google Shape;1426;p19"/>
          <p:cNvSpPr txBox="1"/>
          <p:nvPr>
            <p:ph idx="5" type="subTitle"/>
          </p:nvPr>
        </p:nvSpPr>
        <p:spPr>
          <a:xfrm>
            <a:off x="836375" y="3713250"/>
            <a:ext cx="2072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7" name="Google Shape;1427;p19"/>
          <p:cNvSpPr txBox="1"/>
          <p:nvPr>
            <p:ph idx="6" type="title"/>
          </p:nvPr>
        </p:nvSpPr>
        <p:spPr>
          <a:xfrm>
            <a:off x="3535650" y="3416498"/>
            <a:ext cx="2072700" cy="255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2000"/>
              <a:buFont typeface="Scope One"/>
              <a:buNone/>
              <a:defRPr b="1" sz="2000">
                <a:solidFill>
                  <a:schemeClr val="accent3"/>
                </a:solidFill>
                <a:latin typeface="Scope One"/>
                <a:ea typeface="Scope One"/>
                <a:cs typeface="Scope One"/>
                <a:sym typeface="Scope One"/>
              </a:defRPr>
            </a:lvl1pPr>
            <a:lvl2pPr lvl="1" rtl="0" algn="ctr">
              <a:spcBef>
                <a:spcPts val="0"/>
              </a:spcBef>
              <a:spcAft>
                <a:spcPts val="0"/>
              </a:spcAft>
              <a:buSzPts val="2000"/>
              <a:buFont typeface="Scope One"/>
              <a:buNone/>
              <a:defRPr sz="2000">
                <a:latin typeface="Scope One"/>
                <a:ea typeface="Scope One"/>
                <a:cs typeface="Scope One"/>
                <a:sym typeface="Scope One"/>
              </a:defRPr>
            </a:lvl2pPr>
            <a:lvl3pPr lvl="2" rtl="0" algn="ctr">
              <a:spcBef>
                <a:spcPts val="0"/>
              </a:spcBef>
              <a:spcAft>
                <a:spcPts val="0"/>
              </a:spcAft>
              <a:buSzPts val="2000"/>
              <a:buFont typeface="Scope One"/>
              <a:buNone/>
              <a:defRPr sz="2000">
                <a:latin typeface="Scope One"/>
                <a:ea typeface="Scope One"/>
                <a:cs typeface="Scope One"/>
                <a:sym typeface="Scope One"/>
              </a:defRPr>
            </a:lvl3pPr>
            <a:lvl4pPr lvl="3" rtl="0" algn="ctr">
              <a:spcBef>
                <a:spcPts val="0"/>
              </a:spcBef>
              <a:spcAft>
                <a:spcPts val="0"/>
              </a:spcAft>
              <a:buSzPts val="2000"/>
              <a:buFont typeface="Scope One"/>
              <a:buNone/>
              <a:defRPr sz="2000">
                <a:latin typeface="Scope One"/>
                <a:ea typeface="Scope One"/>
                <a:cs typeface="Scope One"/>
                <a:sym typeface="Scope One"/>
              </a:defRPr>
            </a:lvl4pPr>
            <a:lvl5pPr lvl="4" rtl="0" algn="ctr">
              <a:spcBef>
                <a:spcPts val="0"/>
              </a:spcBef>
              <a:spcAft>
                <a:spcPts val="0"/>
              </a:spcAft>
              <a:buSzPts val="2000"/>
              <a:buFont typeface="Scope One"/>
              <a:buNone/>
              <a:defRPr sz="2000">
                <a:latin typeface="Scope One"/>
                <a:ea typeface="Scope One"/>
                <a:cs typeface="Scope One"/>
                <a:sym typeface="Scope One"/>
              </a:defRPr>
            </a:lvl5pPr>
            <a:lvl6pPr lvl="5" rtl="0" algn="ctr">
              <a:spcBef>
                <a:spcPts val="0"/>
              </a:spcBef>
              <a:spcAft>
                <a:spcPts val="0"/>
              </a:spcAft>
              <a:buSzPts val="2000"/>
              <a:buFont typeface="Scope One"/>
              <a:buNone/>
              <a:defRPr sz="2000">
                <a:latin typeface="Scope One"/>
                <a:ea typeface="Scope One"/>
                <a:cs typeface="Scope One"/>
                <a:sym typeface="Scope One"/>
              </a:defRPr>
            </a:lvl6pPr>
            <a:lvl7pPr lvl="6" rtl="0" algn="ctr">
              <a:spcBef>
                <a:spcPts val="0"/>
              </a:spcBef>
              <a:spcAft>
                <a:spcPts val="0"/>
              </a:spcAft>
              <a:buSzPts val="2000"/>
              <a:buFont typeface="Scope One"/>
              <a:buNone/>
              <a:defRPr sz="2000">
                <a:latin typeface="Scope One"/>
                <a:ea typeface="Scope One"/>
                <a:cs typeface="Scope One"/>
                <a:sym typeface="Scope One"/>
              </a:defRPr>
            </a:lvl7pPr>
            <a:lvl8pPr lvl="7" rtl="0" algn="ctr">
              <a:spcBef>
                <a:spcPts val="0"/>
              </a:spcBef>
              <a:spcAft>
                <a:spcPts val="0"/>
              </a:spcAft>
              <a:buSzPts val="2000"/>
              <a:buFont typeface="Scope One"/>
              <a:buNone/>
              <a:defRPr sz="2000">
                <a:latin typeface="Scope One"/>
                <a:ea typeface="Scope One"/>
                <a:cs typeface="Scope One"/>
                <a:sym typeface="Scope One"/>
              </a:defRPr>
            </a:lvl8pPr>
            <a:lvl9pPr lvl="8" rtl="0" algn="ctr">
              <a:spcBef>
                <a:spcPts val="0"/>
              </a:spcBef>
              <a:spcAft>
                <a:spcPts val="0"/>
              </a:spcAft>
              <a:buSzPts val="2000"/>
              <a:buFont typeface="Scope One"/>
              <a:buNone/>
              <a:defRPr sz="2000">
                <a:latin typeface="Scope One"/>
                <a:ea typeface="Scope One"/>
                <a:cs typeface="Scope One"/>
                <a:sym typeface="Scope One"/>
              </a:defRPr>
            </a:lvl9pPr>
          </a:lstStyle>
          <a:p/>
        </p:txBody>
      </p:sp>
      <p:sp>
        <p:nvSpPr>
          <p:cNvPr id="1428" name="Google Shape;1428;p19"/>
          <p:cNvSpPr txBox="1"/>
          <p:nvPr>
            <p:ph idx="7" type="subTitle"/>
          </p:nvPr>
        </p:nvSpPr>
        <p:spPr>
          <a:xfrm>
            <a:off x="3535650" y="3713250"/>
            <a:ext cx="2072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9" name="Google Shape;1429;p19"/>
          <p:cNvSpPr txBox="1"/>
          <p:nvPr>
            <p:ph idx="8" type="title"/>
          </p:nvPr>
        </p:nvSpPr>
        <p:spPr>
          <a:xfrm>
            <a:off x="6234925" y="1732323"/>
            <a:ext cx="2072700" cy="255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2000"/>
              <a:buFont typeface="Scope One"/>
              <a:buNone/>
              <a:defRPr b="1" sz="2000">
                <a:solidFill>
                  <a:schemeClr val="accent3"/>
                </a:solidFill>
                <a:latin typeface="Scope One"/>
                <a:ea typeface="Scope One"/>
                <a:cs typeface="Scope One"/>
                <a:sym typeface="Scope One"/>
              </a:defRPr>
            </a:lvl1pPr>
            <a:lvl2pPr lvl="1" rtl="0" algn="ctr">
              <a:spcBef>
                <a:spcPts val="0"/>
              </a:spcBef>
              <a:spcAft>
                <a:spcPts val="0"/>
              </a:spcAft>
              <a:buSzPts val="2000"/>
              <a:buFont typeface="Scope One"/>
              <a:buNone/>
              <a:defRPr sz="2000">
                <a:latin typeface="Scope One"/>
                <a:ea typeface="Scope One"/>
                <a:cs typeface="Scope One"/>
                <a:sym typeface="Scope One"/>
              </a:defRPr>
            </a:lvl2pPr>
            <a:lvl3pPr lvl="2" rtl="0" algn="ctr">
              <a:spcBef>
                <a:spcPts val="0"/>
              </a:spcBef>
              <a:spcAft>
                <a:spcPts val="0"/>
              </a:spcAft>
              <a:buSzPts val="2000"/>
              <a:buFont typeface="Scope One"/>
              <a:buNone/>
              <a:defRPr sz="2000">
                <a:latin typeface="Scope One"/>
                <a:ea typeface="Scope One"/>
                <a:cs typeface="Scope One"/>
                <a:sym typeface="Scope One"/>
              </a:defRPr>
            </a:lvl3pPr>
            <a:lvl4pPr lvl="3" rtl="0" algn="ctr">
              <a:spcBef>
                <a:spcPts val="0"/>
              </a:spcBef>
              <a:spcAft>
                <a:spcPts val="0"/>
              </a:spcAft>
              <a:buSzPts val="2000"/>
              <a:buFont typeface="Scope One"/>
              <a:buNone/>
              <a:defRPr sz="2000">
                <a:latin typeface="Scope One"/>
                <a:ea typeface="Scope One"/>
                <a:cs typeface="Scope One"/>
                <a:sym typeface="Scope One"/>
              </a:defRPr>
            </a:lvl4pPr>
            <a:lvl5pPr lvl="4" rtl="0" algn="ctr">
              <a:spcBef>
                <a:spcPts val="0"/>
              </a:spcBef>
              <a:spcAft>
                <a:spcPts val="0"/>
              </a:spcAft>
              <a:buSzPts val="2000"/>
              <a:buFont typeface="Scope One"/>
              <a:buNone/>
              <a:defRPr sz="2000">
                <a:latin typeface="Scope One"/>
                <a:ea typeface="Scope One"/>
                <a:cs typeface="Scope One"/>
                <a:sym typeface="Scope One"/>
              </a:defRPr>
            </a:lvl5pPr>
            <a:lvl6pPr lvl="5" rtl="0" algn="ctr">
              <a:spcBef>
                <a:spcPts val="0"/>
              </a:spcBef>
              <a:spcAft>
                <a:spcPts val="0"/>
              </a:spcAft>
              <a:buSzPts val="2000"/>
              <a:buFont typeface="Scope One"/>
              <a:buNone/>
              <a:defRPr sz="2000">
                <a:latin typeface="Scope One"/>
                <a:ea typeface="Scope One"/>
                <a:cs typeface="Scope One"/>
                <a:sym typeface="Scope One"/>
              </a:defRPr>
            </a:lvl6pPr>
            <a:lvl7pPr lvl="6" rtl="0" algn="ctr">
              <a:spcBef>
                <a:spcPts val="0"/>
              </a:spcBef>
              <a:spcAft>
                <a:spcPts val="0"/>
              </a:spcAft>
              <a:buSzPts val="2000"/>
              <a:buFont typeface="Scope One"/>
              <a:buNone/>
              <a:defRPr sz="2000">
                <a:latin typeface="Scope One"/>
                <a:ea typeface="Scope One"/>
                <a:cs typeface="Scope One"/>
                <a:sym typeface="Scope One"/>
              </a:defRPr>
            </a:lvl7pPr>
            <a:lvl8pPr lvl="7" rtl="0" algn="ctr">
              <a:spcBef>
                <a:spcPts val="0"/>
              </a:spcBef>
              <a:spcAft>
                <a:spcPts val="0"/>
              </a:spcAft>
              <a:buSzPts val="2000"/>
              <a:buFont typeface="Scope One"/>
              <a:buNone/>
              <a:defRPr sz="2000">
                <a:latin typeface="Scope One"/>
                <a:ea typeface="Scope One"/>
                <a:cs typeface="Scope One"/>
                <a:sym typeface="Scope One"/>
              </a:defRPr>
            </a:lvl8pPr>
            <a:lvl9pPr lvl="8" rtl="0" algn="ctr">
              <a:spcBef>
                <a:spcPts val="0"/>
              </a:spcBef>
              <a:spcAft>
                <a:spcPts val="0"/>
              </a:spcAft>
              <a:buSzPts val="2000"/>
              <a:buFont typeface="Scope One"/>
              <a:buNone/>
              <a:defRPr sz="2000">
                <a:latin typeface="Scope One"/>
                <a:ea typeface="Scope One"/>
                <a:cs typeface="Scope One"/>
                <a:sym typeface="Scope One"/>
              </a:defRPr>
            </a:lvl9pPr>
          </a:lstStyle>
          <a:p/>
        </p:txBody>
      </p:sp>
      <p:sp>
        <p:nvSpPr>
          <p:cNvPr id="1430" name="Google Shape;1430;p19"/>
          <p:cNvSpPr txBox="1"/>
          <p:nvPr>
            <p:ph idx="9" type="subTitle"/>
          </p:nvPr>
        </p:nvSpPr>
        <p:spPr>
          <a:xfrm>
            <a:off x="6234925" y="2029075"/>
            <a:ext cx="2072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31" name="Google Shape;1431;p19"/>
          <p:cNvSpPr txBox="1"/>
          <p:nvPr>
            <p:ph idx="13" type="title"/>
          </p:nvPr>
        </p:nvSpPr>
        <p:spPr>
          <a:xfrm>
            <a:off x="6234925" y="3416498"/>
            <a:ext cx="2072700" cy="255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2000"/>
              <a:buFont typeface="Scope One"/>
              <a:buNone/>
              <a:defRPr b="1" sz="2000">
                <a:solidFill>
                  <a:schemeClr val="accent3"/>
                </a:solidFill>
                <a:latin typeface="Scope One"/>
                <a:ea typeface="Scope One"/>
                <a:cs typeface="Scope One"/>
                <a:sym typeface="Scope One"/>
              </a:defRPr>
            </a:lvl1pPr>
            <a:lvl2pPr lvl="1" rtl="0" algn="ctr">
              <a:spcBef>
                <a:spcPts val="0"/>
              </a:spcBef>
              <a:spcAft>
                <a:spcPts val="0"/>
              </a:spcAft>
              <a:buSzPts val="2000"/>
              <a:buFont typeface="Scope One"/>
              <a:buNone/>
              <a:defRPr sz="2000">
                <a:latin typeface="Scope One"/>
                <a:ea typeface="Scope One"/>
                <a:cs typeface="Scope One"/>
                <a:sym typeface="Scope One"/>
              </a:defRPr>
            </a:lvl2pPr>
            <a:lvl3pPr lvl="2" rtl="0" algn="ctr">
              <a:spcBef>
                <a:spcPts val="0"/>
              </a:spcBef>
              <a:spcAft>
                <a:spcPts val="0"/>
              </a:spcAft>
              <a:buSzPts val="2000"/>
              <a:buFont typeface="Scope One"/>
              <a:buNone/>
              <a:defRPr sz="2000">
                <a:latin typeface="Scope One"/>
                <a:ea typeface="Scope One"/>
                <a:cs typeface="Scope One"/>
                <a:sym typeface="Scope One"/>
              </a:defRPr>
            </a:lvl3pPr>
            <a:lvl4pPr lvl="3" rtl="0" algn="ctr">
              <a:spcBef>
                <a:spcPts val="0"/>
              </a:spcBef>
              <a:spcAft>
                <a:spcPts val="0"/>
              </a:spcAft>
              <a:buSzPts val="2000"/>
              <a:buFont typeface="Scope One"/>
              <a:buNone/>
              <a:defRPr sz="2000">
                <a:latin typeface="Scope One"/>
                <a:ea typeface="Scope One"/>
                <a:cs typeface="Scope One"/>
                <a:sym typeface="Scope One"/>
              </a:defRPr>
            </a:lvl4pPr>
            <a:lvl5pPr lvl="4" rtl="0" algn="ctr">
              <a:spcBef>
                <a:spcPts val="0"/>
              </a:spcBef>
              <a:spcAft>
                <a:spcPts val="0"/>
              </a:spcAft>
              <a:buSzPts val="2000"/>
              <a:buFont typeface="Scope One"/>
              <a:buNone/>
              <a:defRPr sz="2000">
                <a:latin typeface="Scope One"/>
                <a:ea typeface="Scope One"/>
                <a:cs typeface="Scope One"/>
                <a:sym typeface="Scope One"/>
              </a:defRPr>
            </a:lvl5pPr>
            <a:lvl6pPr lvl="5" rtl="0" algn="ctr">
              <a:spcBef>
                <a:spcPts val="0"/>
              </a:spcBef>
              <a:spcAft>
                <a:spcPts val="0"/>
              </a:spcAft>
              <a:buSzPts val="2000"/>
              <a:buFont typeface="Scope One"/>
              <a:buNone/>
              <a:defRPr sz="2000">
                <a:latin typeface="Scope One"/>
                <a:ea typeface="Scope One"/>
                <a:cs typeface="Scope One"/>
                <a:sym typeface="Scope One"/>
              </a:defRPr>
            </a:lvl6pPr>
            <a:lvl7pPr lvl="6" rtl="0" algn="ctr">
              <a:spcBef>
                <a:spcPts val="0"/>
              </a:spcBef>
              <a:spcAft>
                <a:spcPts val="0"/>
              </a:spcAft>
              <a:buSzPts val="2000"/>
              <a:buFont typeface="Scope One"/>
              <a:buNone/>
              <a:defRPr sz="2000">
                <a:latin typeface="Scope One"/>
                <a:ea typeface="Scope One"/>
                <a:cs typeface="Scope One"/>
                <a:sym typeface="Scope One"/>
              </a:defRPr>
            </a:lvl7pPr>
            <a:lvl8pPr lvl="7" rtl="0" algn="ctr">
              <a:spcBef>
                <a:spcPts val="0"/>
              </a:spcBef>
              <a:spcAft>
                <a:spcPts val="0"/>
              </a:spcAft>
              <a:buSzPts val="2000"/>
              <a:buFont typeface="Scope One"/>
              <a:buNone/>
              <a:defRPr sz="2000">
                <a:latin typeface="Scope One"/>
                <a:ea typeface="Scope One"/>
                <a:cs typeface="Scope One"/>
                <a:sym typeface="Scope One"/>
              </a:defRPr>
            </a:lvl8pPr>
            <a:lvl9pPr lvl="8" rtl="0" algn="ctr">
              <a:spcBef>
                <a:spcPts val="0"/>
              </a:spcBef>
              <a:spcAft>
                <a:spcPts val="0"/>
              </a:spcAft>
              <a:buSzPts val="2000"/>
              <a:buFont typeface="Scope One"/>
              <a:buNone/>
              <a:defRPr sz="2000">
                <a:latin typeface="Scope One"/>
                <a:ea typeface="Scope One"/>
                <a:cs typeface="Scope One"/>
                <a:sym typeface="Scope One"/>
              </a:defRPr>
            </a:lvl9pPr>
          </a:lstStyle>
          <a:p/>
        </p:txBody>
      </p:sp>
      <p:sp>
        <p:nvSpPr>
          <p:cNvPr id="1432" name="Google Shape;1432;p19"/>
          <p:cNvSpPr txBox="1"/>
          <p:nvPr>
            <p:ph idx="14" type="subTitle"/>
          </p:nvPr>
        </p:nvSpPr>
        <p:spPr>
          <a:xfrm>
            <a:off x="6234925" y="3713250"/>
            <a:ext cx="2072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33" name="Google Shape;1433;p19"/>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grpSp>
        <p:nvGrpSpPr>
          <p:cNvPr id="1434" name="Google Shape;1434;p19"/>
          <p:cNvGrpSpPr/>
          <p:nvPr/>
        </p:nvGrpSpPr>
        <p:grpSpPr>
          <a:xfrm>
            <a:off x="-1112500" y="3830368"/>
            <a:ext cx="11693680" cy="2593480"/>
            <a:chOff x="2975001" y="4462540"/>
            <a:chExt cx="4979424" cy="1104360"/>
          </a:xfrm>
        </p:grpSpPr>
        <p:sp>
          <p:nvSpPr>
            <p:cNvPr id="1435" name="Google Shape;1435;p19"/>
            <p:cNvSpPr/>
            <p:nvPr/>
          </p:nvSpPr>
          <p:spPr>
            <a:xfrm rot="432916">
              <a:off x="4477425" y="4591138"/>
              <a:ext cx="2090739" cy="681263"/>
            </a:xfrm>
            <a:custGeom>
              <a:rect b="b" l="l" r="r" t="t"/>
              <a:pathLst>
                <a:path extrusionOk="0" h="27250" w="83628">
                  <a:moveTo>
                    <a:pt x="70322" y="0"/>
                  </a:moveTo>
                  <a:cubicBezTo>
                    <a:pt x="66249" y="0"/>
                    <a:pt x="60023" y="1146"/>
                    <a:pt x="56645" y="4768"/>
                  </a:cubicBezTo>
                  <a:cubicBezTo>
                    <a:pt x="55529" y="6261"/>
                    <a:pt x="56229" y="8892"/>
                    <a:pt x="54290" y="8892"/>
                  </a:cubicBezTo>
                  <a:cubicBezTo>
                    <a:pt x="53706" y="8892"/>
                    <a:pt x="52995" y="8742"/>
                    <a:pt x="52346" y="8742"/>
                  </a:cubicBezTo>
                  <a:cubicBezTo>
                    <a:pt x="51247" y="8742"/>
                    <a:pt x="51970" y="10021"/>
                    <a:pt x="50779" y="10021"/>
                  </a:cubicBezTo>
                  <a:cubicBezTo>
                    <a:pt x="49188" y="10021"/>
                    <a:pt x="50050" y="9239"/>
                    <a:pt x="48667" y="9239"/>
                  </a:cubicBezTo>
                  <a:cubicBezTo>
                    <a:pt x="47753" y="9239"/>
                    <a:pt x="46920" y="9517"/>
                    <a:pt x="46920" y="10432"/>
                  </a:cubicBezTo>
                  <a:cubicBezTo>
                    <a:pt x="46920" y="11103"/>
                    <a:pt x="47105" y="11768"/>
                    <a:pt x="47105" y="12440"/>
                  </a:cubicBezTo>
                  <a:cubicBezTo>
                    <a:pt x="47105" y="13196"/>
                    <a:pt x="46880" y="14024"/>
                    <a:pt x="46098" y="14024"/>
                  </a:cubicBezTo>
                  <a:cubicBezTo>
                    <a:pt x="45804" y="14024"/>
                    <a:pt x="45497" y="13925"/>
                    <a:pt x="45179" y="13925"/>
                  </a:cubicBezTo>
                  <a:cubicBezTo>
                    <a:pt x="45140" y="13925"/>
                    <a:pt x="45107" y="13925"/>
                    <a:pt x="45080" y="13925"/>
                  </a:cubicBezTo>
                  <a:cubicBezTo>
                    <a:pt x="44712" y="13925"/>
                    <a:pt x="45375" y="13905"/>
                    <a:pt x="45375" y="13307"/>
                  </a:cubicBezTo>
                  <a:cubicBezTo>
                    <a:pt x="45375" y="12977"/>
                    <a:pt x="43559" y="11698"/>
                    <a:pt x="41540" y="11698"/>
                  </a:cubicBezTo>
                  <a:cubicBezTo>
                    <a:pt x="38780" y="11698"/>
                    <a:pt x="38705" y="13295"/>
                    <a:pt x="36888" y="13295"/>
                  </a:cubicBezTo>
                  <a:cubicBezTo>
                    <a:pt x="35633" y="13295"/>
                    <a:pt x="34377" y="12694"/>
                    <a:pt x="33655" y="12694"/>
                  </a:cubicBezTo>
                  <a:cubicBezTo>
                    <a:pt x="32745" y="12694"/>
                    <a:pt x="31901" y="13162"/>
                    <a:pt x="30982" y="13162"/>
                  </a:cubicBezTo>
                  <a:cubicBezTo>
                    <a:pt x="30880" y="13162"/>
                    <a:pt x="30802" y="13149"/>
                    <a:pt x="30743" y="13149"/>
                  </a:cubicBezTo>
                  <a:cubicBezTo>
                    <a:pt x="30619" y="13149"/>
                    <a:pt x="30576" y="13204"/>
                    <a:pt x="30576" y="13543"/>
                  </a:cubicBezTo>
                  <a:cubicBezTo>
                    <a:pt x="30224" y="13695"/>
                    <a:pt x="29877" y="13717"/>
                    <a:pt x="29524" y="13717"/>
                  </a:cubicBezTo>
                  <a:cubicBezTo>
                    <a:pt x="29407" y="13717"/>
                    <a:pt x="29292" y="13712"/>
                    <a:pt x="29177" y="13712"/>
                  </a:cubicBezTo>
                  <a:cubicBezTo>
                    <a:pt x="27788" y="13712"/>
                    <a:pt x="27348" y="14429"/>
                    <a:pt x="27348" y="14806"/>
                  </a:cubicBezTo>
                  <a:cubicBezTo>
                    <a:pt x="27348" y="15112"/>
                    <a:pt x="27626" y="15204"/>
                    <a:pt x="27626" y="15401"/>
                  </a:cubicBezTo>
                  <a:cubicBezTo>
                    <a:pt x="27626" y="15425"/>
                    <a:pt x="27620" y="15436"/>
                    <a:pt x="27597" y="15436"/>
                  </a:cubicBezTo>
                  <a:cubicBezTo>
                    <a:pt x="27597" y="15436"/>
                    <a:pt x="24328" y="14892"/>
                    <a:pt x="22096" y="14892"/>
                  </a:cubicBezTo>
                  <a:cubicBezTo>
                    <a:pt x="15084" y="14892"/>
                    <a:pt x="19012" y="17166"/>
                    <a:pt x="19012" y="18328"/>
                  </a:cubicBezTo>
                  <a:cubicBezTo>
                    <a:pt x="19012" y="18798"/>
                    <a:pt x="18665" y="18832"/>
                    <a:pt x="18270" y="18832"/>
                  </a:cubicBezTo>
                  <a:lnTo>
                    <a:pt x="17981" y="18832"/>
                  </a:lnTo>
                  <a:cubicBezTo>
                    <a:pt x="16535" y="18832"/>
                    <a:pt x="17207" y="19556"/>
                    <a:pt x="16576" y="19556"/>
                  </a:cubicBezTo>
                  <a:cubicBezTo>
                    <a:pt x="16188" y="19556"/>
                    <a:pt x="15778" y="19457"/>
                    <a:pt x="15389" y="19457"/>
                  </a:cubicBezTo>
                  <a:cubicBezTo>
                    <a:pt x="14980" y="19457"/>
                    <a:pt x="14435" y="19613"/>
                    <a:pt x="14435" y="20035"/>
                  </a:cubicBezTo>
                  <a:cubicBezTo>
                    <a:pt x="14435" y="20128"/>
                    <a:pt x="14441" y="20221"/>
                    <a:pt x="14441" y="20312"/>
                  </a:cubicBezTo>
                  <a:cubicBezTo>
                    <a:pt x="14441" y="20758"/>
                    <a:pt x="14233" y="20805"/>
                    <a:pt x="13306" y="20805"/>
                  </a:cubicBezTo>
                  <a:cubicBezTo>
                    <a:pt x="11415" y="20805"/>
                    <a:pt x="6636" y="19358"/>
                    <a:pt x="4067" y="19358"/>
                  </a:cubicBezTo>
                  <a:cubicBezTo>
                    <a:pt x="1250" y="19358"/>
                    <a:pt x="1" y="20961"/>
                    <a:pt x="1" y="21511"/>
                  </a:cubicBezTo>
                  <a:cubicBezTo>
                    <a:pt x="1" y="22662"/>
                    <a:pt x="4420" y="26352"/>
                    <a:pt x="9245" y="26352"/>
                  </a:cubicBezTo>
                  <a:cubicBezTo>
                    <a:pt x="9523" y="26352"/>
                    <a:pt x="9801" y="26341"/>
                    <a:pt x="10085" y="26318"/>
                  </a:cubicBezTo>
                  <a:lnTo>
                    <a:pt x="71681" y="27249"/>
                  </a:lnTo>
                  <a:cubicBezTo>
                    <a:pt x="74348" y="25861"/>
                    <a:pt x="81470" y="24478"/>
                    <a:pt x="81470" y="21111"/>
                  </a:cubicBezTo>
                  <a:cubicBezTo>
                    <a:pt x="81470" y="19214"/>
                    <a:pt x="83628" y="17791"/>
                    <a:pt x="83628" y="16298"/>
                  </a:cubicBezTo>
                  <a:cubicBezTo>
                    <a:pt x="83628" y="14753"/>
                    <a:pt x="80602" y="14597"/>
                    <a:pt x="80602" y="13620"/>
                  </a:cubicBezTo>
                  <a:cubicBezTo>
                    <a:pt x="80602" y="13452"/>
                    <a:pt x="80631" y="13244"/>
                    <a:pt x="80631" y="13052"/>
                  </a:cubicBezTo>
                  <a:cubicBezTo>
                    <a:pt x="80631" y="12491"/>
                    <a:pt x="80209" y="12306"/>
                    <a:pt x="79665" y="12306"/>
                  </a:cubicBezTo>
                  <a:cubicBezTo>
                    <a:pt x="79046" y="12306"/>
                    <a:pt x="78340" y="12566"/>
                    <a:pt x="77854" y="12566"/>
                  </a:cubicBezTo>
                  <a:cubicBezTo>
                    <a:pt x="77438" y="12566"/>
                    <a:pt x="77218" y="12433"/>
                    <a:pt x="77218" y="11495"/>
                  </a:cubicBezTo>
                  <a:cubicBezTo>
                    <a:pt x="77218" y="9697"/>
                    <a:pt x="78503" y="8013"/>
                    <a:pt x="78503" y="6162"/>
                  </a:cubicBezTo>
                  <a:cubicBezTo>
                    <a:pt x="78503" y="3535"/>
                    <a:pt x="76287" y="0"/>
                    <a:pt x="70322" y="0"/>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9"/>
            <p:cNvSpPr/>
            <p:nvPr/>
          </p:nvSpPr>
          <p:spPr>
            <a:xfrm>
              <a:off x="6913800" y="4647425"/>
              <a:ext cx="791725" cy="436525"/>
            </a:xfrm>
            <a:custGeom>
              <a:rect b="b" l="l" r="r" t="t"/>
              <a:pathLst>
                <a:path extrusionOk="0" h="17461" w="31669">
                  <a:moveTo>
                    <a:pt x="2163" y="1"/>
                  </a:moveTo>
                  <a:cubicBezTo>
                    <a:pt x="503" y="1"/>
                    <a:pt x="0" y="817"/>
                    <a:pt x="0" y="2489"/>
                  </a:cubicBezTo>
                  <a:cubicBezTo>
                    <a:pt x="0" y="4884"/>
                    <a:pt x="1648" y="7170"/>
                    <a:pt x="3298" y="8812"/>
                  </a:cubicBezTo>
                  <a:cubicBezTo>
                    <a:pt x="4229" y="9344"/>
                    <a:pt x="5154" y="9610"/>
                    <a:pt x="6086" y="10409"/>
                  </a:cubicBezTo>
                  <a:cubicBezTo>
                    <a:pt x="7018" y="11074"/>
                    <a:pt x="8082" y="10675"/>
                    <a:pt x="9014" y="10941"/>
                  </a:cubicBezTo>
                  <a:cubicBezTo>
                    <a:pt x="16200" y="12804"/>
                    <a:pt x="22453" y="16929"/>
                    <a:pt x="29898" y="17461"/>
                  </a:cubicBezTo>
                  <a:cubicBezTo>
                    <a:pt x="30819" y="17461"/>
                    <a:pt x="31669" y="17328"/>
                    <a:pt x="31669" y="13452"/>
                  </a:cubicBezTo>
                  <a:cubicBezTo>
                    <a:pt x="31669" y="10478"/>
                    <a:pt x="30766" y="3362"/>
                    <a:pt x="27636" y="3362"/>
                  </a:cubicBezTo>
                  <a:cubicBezTo>
                    <a:pt x="27226" y="2946"/>
                    <a:pt x="27260" y="2929"/>
                    <a:pt x="26960" y="2929"/>
                  </a:cubicBezTo>
                  <a:cubicBezTo>
                    <a:pt x="25369" y="2929"/>
                    <a:pt x="25861" y="4318"/>
                    <a:pt x="25380" y="4561"/>
                  </a:cubicBezTo>
                  <a:cubicBezTo>
                    <a:pt x="23524" y="5792"/>
                    <a:pt x="23372" y="6238"/>
                    <a:pt x="23431" y="6377"/>
                  </a:cubicBezTo>
                  <a:cubicBezTo>
                    <a:pt x="23327" y="6342"/>
                    <a:pt x="23089" y="6313"/>
                    <a:pt x="22614" y="6313"/>
                  </a:cubicBezTo>
                  <a:cubicBezTo>
                    <a:pt x="20087" y="6313"/>
                    <a:pt x="17119" y="10241"/>
                    <a:pt x="17119" y="10241"/>
                  </a:cubicBezTo>
                  <a:cubicBezTo>
                    <a:pt x="16766" y="10241"/>
                    <a:pt x="14625" y="5741"/>
                    <a:pt x="13936" y="4561"/>
                  </a:cubicBezTo>
                  <a:cubicBezTo>
                    <a:pt x="13249" y="3640"/>
                    <a:pt x="8614" y="742"/>
                    <a:pt x="5890" y="742"/>
                  </a:cubicBezTo>
                  <a:cubicBezTo>
                    <a:pt x="5224" y="742"/>
                    <a:pt x="4571" y="903"/>
                    <a:pt x="3963" y="1367"/>
                  </a:cubicBezTo>
                  <a:cubicBezTo>
                    <a:pt x="3512" y="249"/>
                    <a:pt x="2916" y="1"/>
                    <a:pt x="2163" y="1"/>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9"/>
            <p:cNvSpPr/>
            <p:nvPr/>
          </p:nvSpPr>
          <p:spPr>
            <a:xfrm>
              <a:off x="3772750" y="4895200"/>
              <a:ext cx="832425" cy="226950"/>
            </a:xfrm>
            <a:custGeom>
              <a:rect b="b" l="l" r="r" t="t"/>
              <a:pathLst>
                <a:path extrusionOk="0" h="9078" w="33297">
                  <a:moveTo>
                    <a:pt x="12585" y="1"/>
                  </a:moveTo>
                  <a:cubicBezTo>
                    <a:pt x="11248" y="1"/>
                    <a:pt x="11717" y="377"/>
                    <a:pt x="11207" y="631"/>
                  </a:cubicBezTo>
                  <a:cubicBezTo>
                    <a:pt x="10994" y="631"/>
                    <a:pt x="10780" y="805"/>
                    <a:pt x="10571" y="805"/>
                  </a:cubicBezTo>
                  <a:cubicBezTo>
                    <a:pt x="10571" y="805"/>
                    <a:pt x="9189" y="238"/>
                    <a:pt x="7424" y="238"/>
                  </a:cubicBezTo>
                  <a:cubicBezTo>
                    <a:pt x="2535" y="238"/>
                    <a:pt x="1" y="2904"/>
                    <a:pt x="1" y="4797"/>
                  </a:cubicBezTo>
                  <a:cubicBezTo>
                    <a:pt x="1" y="5178"/>
                    <a:pt x="94" y="5566"/>
                    <a:pt x="302" y="5953"/>
                  </a:cubicBezTo>
                  <a:cubicBezTo>
                    <a:pt x="7124" y="7528"/>
                    <a:pt x="4508" y="9077"/>
                    <a:pt x="16918" y="9077"/>
                  </a:cubicBezTo>
                  <a:cubicBezTo>
                    <a:pt x="21036" y="9077"/>
                    <a:pt x="25139" y="8875"/>
                    <a:pt x="29298" y="8615"/>
                  </a:cubicBezTo>
                  <a:cubicBezTo>
                    <a:pt x="30213" y="8615"/>
                    <a:pt x="31081" y="8527"/>
                    <a:pt x="31954" y="8527"/>
                  </a:cubicBezTo>
                  <a:cubicBezTo>
                    <a:pt x="32400" y="8527"/>
                    <a:pt x="32846" y="8551"/>
                    <a:pt x="33297" y="8620"/>
                  </a:cubicBezTo>
                  <a:cubicBezTo>
                    <a:pt x="32336" y="8222"/>
                    <a:pt x="31919" y="6938"/>
                    <a:pt x="31919" y="5723"/>
                  </a:cubicBezTo>
                  <a:cubicBezTo>
                    <a:pt x="31919" y="5080"/>
                    <a:pt x="31983" y="4808"/>
                    <a:pt x="31983" y="4808"/>
                  </a:cubicBezTo>
                  <a:cubicBezTo>
                    <a:pt x="31983" y="4605"/>
                    <a:pt x="31167" y="4050"/>
                    <a:pt x="29987" y="4050"/>
                  </a:cubicBezTo>
                  <a:cubicBezTo>
                    <a:pt x="29385" y="4050"/>
                    <a:pt x="28777" y="4161"/>
                    <a:pt x="28171" y="4161"/>
                  </a:cubicBezTo>
                  <a:cubicBezTo>
                    <a:pt x="27303" y="4161"/>
                    <a:pt x="27303" y="4091"/>
                    <a:pt x="27303" y="3894"/>
                  </a:cubicBezTo>
                  <a:cubicBezTo>
                    <a:pt x="27303" y="3790"/>
                    <a:pt x="27303" y="3691"/>
                    <a:pt x="27169" y="3691"/>
                  </a:cubicBezTo>
                  <a:cubicBezTo>
                    <a:pt x="26782" y="3691"/>
                    <a:pt x="26325" y="3975"/>
                    <a:pt x="26000" y="3975"/>
                  </a:cubicBezTo>
                  <a:cubicBezTo>
                    <a:pt x="25752" y="3975"/>
                    <a:pt x="25578" y="3726"/>
                    <a:pt x="25578" y="3518"/>
                  </a:cubicBezTo>
                  <a:cubicBezTo>
                    <a:pt x="25578" y="3119"/>
                    <a:pt x="26029" y="2615"/>
                    <a:pt x="26029" y="2210"/>
                  </a:cubicBezTo>
                  <a:cubicBezTo>
                    <a:pt x="26029" y="1782"/>
                    <a:pt x="25284" y="1291"/>
                    <a:pt x="24352" y="1291"/>
                  </a:cubicBezTo>
                  <a:cubicBezTo>
                    <a:pt x="23939" y="1291"/>
                    <a:pt x="23510" y="1378"/>
                    <a:pt x="23119" y="1532"/>
                  </a:cubicBezTo>
                  <a:lnTo>
                    <a:pt x="23119" y="1532"/>
                  </a:lnTo>
                  <a:cubicBezTo>
                    <a:pt x="23161" y="1508"/>
                    <a:pt x="23178" y="1479"/>
                    <a:pt x="23178" y="1446"/>
                  </a:cubicBezTo>
                  <a:cubicBezTo>
                    <a:pt x="23178" y="1342"/>
                    <a:pt x="22980" y="1216"/>
                    <a:pt x="22980" y="1112"/>
                  </a:cubicBezTo>
                  <a:cubicBezTo>
                    <a:pt x="22980" y="898"/>
                    <a:pt x="20737" y="498"/>
                    <a:pt x="19724" y="498"/>
                  </a:cubicBezTo>
                  <a:cubicBezTo>
                    <a:pt x="19134" y="794"/>
                    <a:pt x="19429" y="1481"/>
                    <a:pt x="18278" y="1481"/>
                  </a:cubicBezTo>
                  <a:cubicBezTo>
                    <a:pt x="17629" y="1481"/>
                    <a:pt x="16641" y="231"/>
                    <a:pt x="15333" y="231"/>
                  </a:cubicBezTo>
                  <a:cubicBezTo>
                    <a:pt x="15060" y="231"/>
                    <a:pt x="14911" y="487"/>
                    <a:pt x="14761" y="730"/>
                  </a:cubicBezTo>
                  <a:cubicBezTo>
                    <a:pt x="14500" y="474"/>
                    <a:pt x="13615" y="1"/>
                    <a:pt x="12585" y="1"/>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9"/>
            <p:cNvSpPr/>
            <p:nvPr/>
          </p:nvSpPr>
          <p:spPr>
            <a:xfrm>
              <a:off x="4605150" y="5110700"/>
              <a:ext cx="16525" cy="3225"/>
            </a:xfrm>
            <a:custGeom>
              <a:rect b="b" l="l" r="r" t="t"/>
              <a:pathLst>
                <a:path extrusionOk="0" h="129" w="661">
                  <a:moveTo>
                    <a:pt x="1" y="0"/>
                  </a:moveTo>
                  <a:lnTo>
                    <a:pt x="1" y="0"/>
                  </a:lnTo>
                  <a:cubicBezTo>
                    <a:pt x="197" y="81"/>
                    <a:pt x="417" y="128"/>
                    <a:pt x="660" y="128"/>
                  </a:cubicBezTo>
                  <a:cubicBezTo>
                    <a:pt x="440" y="70"/>
                    <a:pt x="220" y="3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19"/>
            <p:cNvSpPr/>
            <p:nvPr/>
          </p:nvSpPr>
          <p:spPr>
            <a:xfrm>
              <a:off x="3510765" y="4825511"/>
              <a:ext cx="34325" cy="33875"/>
            </a:xfrm>
            <a:custGeom>
              <a:rect b="b" l="l" r="r" t="t"/>
              <a:pathLst>
                <a:path extrusionOk="0" h="1355" w="1373">
                  <a:moveTo>
                    <a:pt x="689" y="1"/>
                  </a:moveTo>
                  <a:cubicBezTo>
                    <a:pt x="313" y="1"/>
                    <a:pt x="6" y="302"/>
                    <a:pt x="6" y="671"/>
                  </a:cubicBezTo>
                  <a:cubicBezTo>
                    <a:pt x="0" y="1047"/>
                    <a:pt x="307" y="1354"/>
                    <a:pt x="684" y="1354"/>
                  </a:cubicBezTo>
                  <a:cubicBezTo>
                    <a:pt x="1065" y="1354"/>
                    <a:pt x="1372" y="1053"/>
                    <a:pt x="1372" y="678"/>
                  </a:cubicBezTo>
                  <a:cubicBezTo>
                    <a:pt x="1372" y="307"/>
                    <a:pt x="1071" y="1"/>
                    <a:pt x="689"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9"/>
            <p:cNvSpPr/>
            <p:nvPr/>
          </p:nvSpPr>
          <p:spPr>
            <a:xfrm>
              <a:off x="3611792" y="4861758"/>
              <a:ext cx="27675" cy="31400"/>
            </a:xfrm>
            <a:custGeom>
              <a:rect b="b" l="l" r="r" t="t"/>
              <a:pathLst>
                <a:path extrusionOk="0" h="1256" w="1107">
                  <a:moveTo>
                    <a:pt x="556" y="0"/>
                  </a:moveTo>
                  <a:cubicBezTo>
                    <a:pt x="249" y="0"/>
                    <a:pt x="1" y="278"/>
                    <a:pt x="1" y="625"/>
                  </a:cubicBezTo>
                  <a:cubicBezTo>
                    <a:pt x="1" y="972"/>
                    <a:pt x="244" y="1256"/>
                    <a:pt x="551" y="1256"/>
                  </a:cubicBezTo>
                  <a:cubicBezTo>
                    <a:pt x="858" y="1256"/>
                    <a:pt x="1106" y="978"/>
                    <a:pt x="1106" y="631"/>
                  </a:cubicBezTo>
                  <a:cubicBezTo>
                    <a:pt x="1106" y="284"/>
                    <a:pt x="863" y="0"/>
                    <a:pt x="556"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9"/>
            <p:cNvSpPr/>
            <p:nvPr/>
          </p:nvSpPr>
          <p:spPr>
            <a:xfrm>
              <a:off x="3536442" y="4786833"/>
              <a:ext cx="60950" cy="93275"/>
            </a:xfrm>
            <a:custGeom>
              <a:rect b="b" l="l" r="r" t="t"/>
              <a:pathLst>
                <a:path extrusionOk="0" h="3731" w="2438">
                  <a:moveTo>
                    <a:pt x="1661" y="1"/>
                  </a:moveTo>
                  <a:cubicBezTo>
                    <a:pt x="979" y="579"/>
                    <a:pt x="198" y="1684"/>
                    <a:pt x="99" y="2356"/>
                  </a:cubicBezTo>
                  <a:cubicBezTo>
                    <a:pt x="0" y="3032"/>
                    <a:pt x="424" y="3640"/>
                    <a:pt x="1042" y="3721"/>
                  </a:cubicBezTo>
                  <a:cubicBezTo>
                    <a:pt x="1090" y="3727"/>
                    <a:pt x="1138" y="3731"/>
                    <a:pt x="1186" y="3731"/>
                  </a:cubicBezTo>
                  <a:cubicBezTo>
                    <a:pt x="1749" y="3731"/>
                    <a:pt x="2248" y="3275"/>
                    <a:pt x="2339" y="2650"/>
                  </a:cubicBezTo>
                  <a:cubicBezTo>
                    <a:pt x="2437" y="1980"/>
                    <a:pt x="1974" y="1030"/>
                    <a:pt x="16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9"/>
            <p:cNvSpPr/>
            <p:nvPr/>
          </p:nvSpPr>
          <p:spPr>
            <a:xfrm>
              <a:off x="3443815" y="4807561"/>
              <a:ext cx="34275" cy="42875"/>
            </a:xfrm>
            <a:custGeom>
              <a:rect b="b" l="l" r="r" t="t"/>
              <a:pathLst>
                <a:path extrusionOk="0" h="1715" w="1371">
                  <a:moveTo>
                    <a:pt x="689" y="1"/>
                  </a:moveTo>
                  <a:cubicBezTo>
                    <a:pt x="312" y="1"/>
                    <a:pt x="6" y="382"/>
                    <a:pt x="0" y="857"/>
                  </a:cubicBezTo>
                  <a:cubicBezTo>
                    <a:pt x="0" y="1327"/>
                    <a:pt x="307" y="1708"/>
                    <a:pt x="683" y="1714"/>
                  </a:cubicBezTo>
                  <a:cubicBezTo>
                    <a:pt x="1058" y="1714"/>
                    <a:pt x="1365" y="1332"/>
                    <a:pt x="1370" y="857"/>
                  </a:cubicBezTo>
                  <a:cubicBezTo>
                    <a:pt x="1370" y="389"/>
                    <a:pt x="1065" y="8"/>
                    <a:pt x="689"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9"/>
            <p:cNvSpPr/>
            <p:nvPr/>
          </p:nvSpPr>
          <p:spPr>
            <a:xfrm>
              <a:off x="3443513" y="4744657"/>
              <a:ext cx="54525" cy="101475"/>
            </a:xfrm>
            <a:custGeom>
              <a:rect b="b" l="l" r="r" t="t"/>
              <a:pathLst>
                <a:path extrusionOk="0" h="4059" w="2181">
                  <a:moveTo>
                    <a:pt x="1343" y="1"/>
                  </a:moveTo>
                  <a:cubicBezTo>
                    <a:pt x="1032" y="1"/>
                    <a:pt x="758" y="309"/>
                    <a:pt x="417" y="1448"/>
                  </a:cubicBezTo>
                  <a:cubicBezTo>
                    <a:pt x="18" y="2784"/>
                    <a:pt x="1" y="3947"/>
                    <a:pt x="376" y="4051"/>
                  </a:cubicBezTo>
                  <a:cubicBezTo>
                    <a:pt x="394" y="4056"/>
                    <a:pt x="412" y="4059"/>
                    <a:pt x="432" y="4059"/>
                  </a:cubicBezTo>
                  <a:cubicBezTo>
                    <a:pt x="812" y="4059"/>
                    <a:pt x="1402" y="3090"/>
                    <a:pt x="1782" y="1823"/>
                  </a:cubicBezTo>
                  <a:cubicBezTo>
                    <a:pt x="2181" y="493"/>
                    <a:pt x="1881" y="129"/>
                    <a:pt x="1505" y="25"/>
                  </a:cubicBezTo>
                  <a:cubicBezTo>
                    <a:pt x="1449" y="10"/>
                    <a:pt x="1396" y="1"/>
                    <a:pt x="1343"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19"/>
            <p:cNvSpPr/>
            <p:nvPr/>
          </p:nvSpPr>
          <p:spPr>
            <a:xfrm>
              <a:off x="3467192" y="4806933"/>
              <a:ext cx="54525" cy="101475"/>
            </a:xfrm>
            <a:custGeom>
              <a:rect b="b" l="l" r="r" t="t"/>
              <a:pathLst>
                <a:path extrusionOk="0" h="4059" w="2181">
                  <a:moveTo>
                    <a:pt x="1339" y="1"/>
                  </a:moveTo>
                  <a:cubicBezTo>
                    <a:pt x="1032" y="1"/>
                    <a:pt x="758" y="309"/>
                    <a:pt x="417" y="1448"/>
                  </a:cubicBezTo>
                  <a:cubicBezTo>
                    <a:pt x="17" y="2783"/>
                    <a:pt x="0" y="3947"/>
                    <a:pt x="375" y="4051"/>
                  </a:cubicBezTo>
                  <a:cubicBezTo>
                    <a:pt x="393" y="4056"/>
                    <a:pt x="412" y="4059"/>
                    <a:pt x="431" y="4059"/>
                  </a:cubicBezTo>
                  <a:cubicBezTo>
                    <a:pt x="812" y="4059"/>
                    <a:pt x="1401" y="3090"/>
                    <a:pt x="1782" y="1823"/>
                  </a:cubicBezTo>
                  <a:cubicBezTo>
                    <a:pt x="2180" y="492"/>
                    <a:pt x="1880" y="129"/>
                    <a:pt x="1499" y="25"/>
                  </a:cubicBezTo>
                  <a:cubicBezTo>
                    <a:pt x="1444" y="9"/>
                    <a:pt x="1391" y="1"/>
                    <a:pt x="13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9"/>
            <p:cNvSpPr/>
            <p:nvPr/>
          </p:nvSpPr>
          <p:spPr>
            <a:xfrm>
              <a:off x="3325142" y="4682383"/>
              <a:ext cx="127875" cy="183600"/>
            </a:xfrm>
            <a:custGeom>
              <a:rect b="b" l="l" r="r" t="t"/>
              <a:pathLst>
                <a:path extrusionOk="0" h="7344" w="5115">
                  <a:moveTo>
                    <a:pt x="420" y="1"/>
                  </a:moveTo>
                  <a:cubicBezTo>
                    <a:pt x="413" y="1"/>
                    <a:pt x="406" y="1"/>
                    <a:pt x="399" y="1"/>
                  </a:cubicBezTo>
                  <a:lnTo>
                    <a:pt x="1" y="7332"/>
                  </a:lnTo>
                  <a:lnTo>
                    <a:pt x="3947" y="7343"/>
                  </a:lnTo>
                  <a:cubicBezTo>
                    <a:pt x="5115" y="4740"/>
                    <a:pt x="4965" y="2831"/>
                    <a:pt x="4230" y="2778"/>
                  </a:cubicBezTo>
                  <a:cubicBezTo>
                    <a:pt x="4220" y="2777"/>
                    <a:pt x="4209" y="2777"/>
                    <a:pt x="4199" y="2777"/>
                  </a:cubicBezTo>
                  <a:cubicBezTo>
                    <a:pt x="3485" y="2777"/>
                    <a:pt x="3119" y="4682"/>
                    <a:pt x="3119" y="4682"/>
                  </a:cubicBezTo>
                  <a:cubicBezTo>
                    <a:pt x="3119" y="4682"/>
                    <a:pt x="3547" y="1766"/>
                    <a:pt x="2495" y="1714"/>
                  </a:cubicBezTo>
                  <a:cubicBezTo>
                    <a:pt x="2487" y="1714"/>
                    <a:pt x="2479" y="1714"/>
                    <a:pt x="2471" y="1714"/>
                  </a:cubicBezTo>
                  <a:cubicBezTo>
                    <a:pt x="2015" y="1714"/>
                    <a:pt x="1854" y="2412"/>
                    <a:pt x="1815" y="3182"/>
                  </a:cubicBezTo>
                  <a:lnTo>
                    <a:pt x="1815" y="3182"/>
                  </a:lnTo>
                  <a:cubicBezTo>
                    <a:pt x="1616" y="1608"/>
                    <a:pt x="1132" y="1"/>
                    <a:pt x="4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19"/>
            <p:cNvSpPr/>
            <p:nvPr/>
          </p:nvSpPr>
          <p:spPr>
            <a:xfrm>
              <a:off x="6670525" y="4734350"/>
              <a:ext cx="36625" cy="33925"/>
            </a:xfrm>
            <a:custGeom>
              <a:rect b="b" l="l" r="r" t="t"/>
              <a:pathLst>
                <a:path extrusionOk="0" h="1357" w="1465">
                  <a:moveTo>
                    <a:pt x="734" y="1"/>
                  </a:moveTo>
                  <a:cubicBezTo>
                    <a:pt x="702" y="1"/>
                    <a:pt x="669" y="3"/>
                    <a:pt x="637" y="7"/>
                  </a:cubicBezTo>
                  <a:cubicBezTo>
                    <a:pt x="260" y="64"/>
                    <a:pt x="1" y="406"/>
                    <a:pt x="52" y="777"/>
                  </a:cubicBezTo>
                  <a:cubicBezTo>
                    <a:pt x="105" y="1111"/>
                    <a:pt x="390" y="1357"/>
                    <a:pt x="722" y="1357"/>
                  </a:cubicBezTo>
                  <a:cubicBezTo>
                    <a:pt x="756" y="1357"/>
                    <a:pt x="791" y="1354"/>
                    <a:pt x="827" y="1349"/>
                  </a:cubicBezTo>
                  <a:cubicBezTo>
                    <a:pt x="1203" y="1297"/>
                    <a:pt x="1464" y="950"/>
                    <a:pt x="1406" y="580"/>
                  </a:cubicBezTo>
                  <a:cubicBezTo>
                    <a:pt x="1359" y="242"/>
                    <a:pt x="1066" y="1"/>
                    <a:pt x="73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9"/>
            <p:cNvSpPr/>
            <p:nvPr/>
          </p:nvSpPr>
          <p:spPr>
            <a:xfrm>
              <a:off x="6742550" y="4719325"/>
              <a:ext cx="29825" cy="31250"/>
            </a:xfrm>
            <a:custGeom>
              <a:rect b="b" l="l" r="r" t="t"/>
              <a:pathLst>
                <a:path extrusionOk="0" h="1250" w="1193">
                  <a:moveTo>
                    <a:pt x="577" y="0"/>
                  </a:moveTo>
                  <a:cubicBezTo>
                    <a:pt x="552" y="0"/>
                    <a:pt x="528" y="2"/>
                    <a:pt x="503" y="6"/>
                  </a:cubicBezTo>
                  <a:cubicBezTo>
                    <a:pt x="202" y="46"/>
                    <a:pt x="1" y="359"/>
                    <a:pt x="47" y="706"/>
                  </a:cubicBezTo>
                  <a:cubicBezTo>
                    <a:pt x="94" y="1019"/>
                    <a:pt x="338" y="1250"/>
                    <a:pt x="610" y="1250"/>
                  </a:cubicBezTo>
                  <a:cubicBezTo>
                    <a:pt x="634" y="1250"/>
                    <a:pt x="658" y="1248"/>
                    <a:pt x="682" y="1244"/>
                  </a:cubicBezTo>
                  <a:cubicBezTo>
                    <a:pt x="984" y="1204"/>
                    <a:pt x="1192" y="892"/>
                    <a:pt x="1139" y="545"/>
                  </a:cubicBezTo>
                  <a:cubicBezTo>
                    <a:pt x="1097" y="231"/>
                    <a:pt x="850" y="0"/>
                    <a:pt x="577"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9"/>
            <p:cNvSpPr/>
            <p:nvPr/>
          </p:nvSpPr>
          <p:spPr>
            <a:xfrm>
              <a:off x="6363325" y="4791650"/>
              <a:ext cx="29800" cy="31250"/>
            </a:xfrm>
            <a:custGeom>
              <a:rect b="b" l="l" r="r" t="t"/>
              <a:pathLst>
                <a:path extrusionOk="0" h="1250" w="1192">
                  <a:moveTo>
                    <a:pt x="584" y="1"/>
                  </a:moveTo>
                  <a:cubicBezTo>
                    <a:pt x="559" y="1"/>
                    <a:pt x="534" y="3"/>
                    <a:pt x="509" y="6"/>
                  </a:cubicBezTo>
                  <a:cubicBezTo>
                    <a:pt x="209" y="47"/>
                    <a:pt x="1" y="359"/>
                    <a:pt x="52" y="706"/>
                  </a:cubicBezTo>
                  <a:cubicBezTo>
                    <a:pt x="94" y="1019"/>
                    <a:pt x="341" y="1249"/>
                    <a:pt x="613" y="1249"/>
                  </a:cubicBezTo>
                  <a:cubicBezTo>
                    <a:pt x="638" y="1249"/>
                    <a:pt x="663" y="1248"/>
                    <a:pt x="688" y="1244"/>
                  </a:cubicBezTo>
                  <a:cubicBezTo>
                    <a:pt x="989" y="1203"/>
                    <a:pt x="1192" y="891"/>
                    <a:pt x="1146" y="544"/>
                  </a:cubicBezTo>
                  <a:cubicBezTo>
                    <a:pt x="1098" y="231"/>
                    <a:pt x="856" y="1"/>
                    <a:pt x="58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9"/>
            <p:cNvSpPr/>
            <p:nvPr/>
          </p:nvSpPr>
          <p:spPr>
            <a:xfrm>
              <a:off x="6401050" y="4758375"/>
              <a:ext cx="63525" cy="92250"/>
            </a:xfrm>
            <a:custGeom>
              <a:rect b="b" l="l" r="r" t="t"/>
              <a:pathLst>
                <a:path extrusionOk="0" h="3690" w="2541">
                  <a:moveTo>
                    <a:pt x="644" y="0"/>
                  </a:moveTo>
                  <a:cubicBezTo>
                    <a:pt x="255" y="804"/>
                    <a:pt x="1" y="2136"/>
                    <a:pt x="185" y="2788"/>
                  </a:cubicBezTo>
                  <a:cubicBezTo>
                    <a:pt x="345" y="3333"/>
                    <a:pt x="813" y="3689"/>
                    <a:pt x="1309" y="3689"/>
                  </a:cubicBezTo>
                  <a:cubicBezTo>
                    <a:pt x="1409" y="3689"/>
                    <a:pt x="1509" y="3675"/>
                    <a:pt x="1609" y="3645"/>
                  </a:cubicBezTo>
                  <a:cubicBezTo>
                    <a:pt x="2211" y="3466"/>
                    <a:pt x="2540" y="2788"/>
                    <a:pt x="2350" y="2136"/>
                  </a:cubicBezTo>
                  <a:cubicBezTo>
                    <a:pt x="2164" y="1482"/>
                    <a:pt x="1349" y="810"/>
                    <a:pt x="644"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9"/>
            <p:cNvSpPr/>
            <p:nvPr/>
          </p:nvSpPr>
          <p:spPr>
            <a:xfrm>
              <a:off x="6601975" y="4744075"/>
              <a:ext cx="37175" cy="42500"/>
            </a:xfrm>
            <a:custGeom>
              <a:rect b="b" l="l" r="r" t="t"/>
              <a:pathLst>
                <a:path extrusionOk="0" h="1700" w="1487">
                  <a:moveTo>
                    <a:pt x="696" y="0"/>
                  </a:moveTo>
                  <a:cubicBezTo>
                    <a:pt x="670" y="0"/>
                    <a:pt x="644" y="2"/>
                    <a:pt x="618" y="6"/>
                  </a:cubicBezTo>
                  <a:cubicBezTo>
                    <a:pt x="249" y="57"/>
                    <a:pt x="0" y="479"/>
                    <a:pt x="63" y="949"/>
                  </a:cubicBezTo>
                  <a:cubicBezTo>
                    <a:pt x="127" y="1384"/>
                    <a:pt x="443" y="1700"/>
                    <a:pt x="783" y="1700"/>
                  </a:cubicBezTo>
                  <a:cubicBezTo>
                    <a:pt x="809" y="1700"/>
                    <a:pt x="835" y="1698"/>
                    <a:pt x="861" y="1694"/>
                  </a:cubicBezTo>
                  <a:cubicBezTo>
                    <a:pt x="1237" y="1643"/>
                    <a:pt x="1486" y="1221"/>
                    <a:pt x="1417" y="751"/>
                  </a:cubicBezTo>
                  <a:cubicBezTo>
                    <a:pt x="1358" y="321"/>
                    <a:pt x="1043" y="0"/>
                    <a:pt x="696"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9"/>
            <p:cNvSpPr/>
            <p:nvPr/>
          </p:nvSpPr>
          <p:spPr>
            <a:xfrm>
              <a:off x="6442300" y="4775275"/>
              <a:ext cx="37150" cy="42550"/>
            </a:xfrm>
            <a:custGeom>
              <a:rect b="b" l="l" r="r" t="t"/>
              <a:pathLst>
                <a:path extrusionOk="0" h="1702" w="1486">
                  <a:moveTo>
                    <a:pt x="709" y="1"/>
                  </a:moveTo>
                  <a:cubicBezTo>
                    <a:pt x="681" y="1"/>
                    <a:pt x="653" y="3"/>
                    <a:pt x="625" y="8"/>
                  </a:cubicBezTo>
                  <a:cubicBezTo>
                    <a:pt x="249" y="59"/>
                    <a:pt x="0" y="481"/>
                    <a:pt x="70" y="950"/>
                  </a:cubicBezTo>
                  <a:cubicBezTo>
                    <a:pt x="128" y="1381"/>
                    <a:pt x="443" y="1701"/>
                    <a:pt x="790" y="1701"/>
                  </a:cubicBezTo>
                  <a:cubicBezTo>
                    <a:pt x="816" y="1701"/>
                    <a:pt x="842" y="1700"/>
                    <a:pt x="868" y="1696"/>
                  </a:cubicBezTo>
                  <a:cubicBezTo>
                    <a:pt x="1237" y="1639"/>
                    <a:pt x="1486" y="1217"/>
                    <a:pt x="1424" y="753"/>
                  </a:cubicBezTo>
                  <a:cubicBezTo>
                    <a:pt x="1359" y="321"/>
                    <a:pt x="1047" y="1"/>
                    <a:pt x="709"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9"/>
            <p:cNvSpPr/>
            <p:nvPr/>
          </p:nvSpPr>
          <p:spPr>
            <a:xfrm>
              <a:off x="6582875" y="4691275"/>
              <a:ext cx="45150" cy="103875"/>
            </a:xfrm>
            <a:custGeom>
              <a:rect b="b" l="l" r="r" t="t"/>
              <a:pathLst>
                <a:path extrusionOk="0" h="4155" w="1806">
                  <a:moveTo>
                    <a:pt x="976" y="1"/>
                  </a:moveTo>
                  <a:cubicBezTo>
                    <a:pt x="632" y="1"/>
                    <a:pt x="384" y="297"/>
                    <a:pt x="196" y="1574"/>
                  </a:cubicBezTo>
                  <a:cubicBezTo>
                    <a:pt x="1" y="2951"/>
                    <a:pt x="151" y="4108"/>
                    <a:pt x="538" y="4153"/>
                  </a:cubicBezTo>
                  <a:cubicBezTo>
                    <a:pt x="546" y="4154"/>
                    <a:pt x="554" y="4155"/>
                    <a:pt x="563" y="4155"/>
                  </a:cubicBezTo>
                  <a:cubicBezTo>
                    <a:pt x="946" y="4155"/>
                    <a:pt x="1410" y="3095"/>
                    <a:pt x="1603" y="1742"/>
                  </a:cubicBezTo>
                  <a:cubicBezTo>
                    <a:pt x="1806" y="364"/>
                    <a:pt x="1446" y="52"/>
                    <a:pt x="1059" y="6"/>
                  </a:cubicBezTo>
                  <a:cubicBezTo>
                    <a:pt x="1030" y="3"/>
                    <a:pt x="1003" y="1"/>
                    <a:pt x="97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9"/>
            <p:cNvSpPr/>
            <p:nvPr/>
          </p:nvSpPr>
          <p:spPr>
            <a:xfrm>
              <a:off x="6630875" y="4723250"/>
              <a:ext cx="45150" cy="103875"/>
            </a:xfrm>
            <a:custGeom>
              <a:rect b="b" l="l" r="r" t="t"/>
              <a:pathLst>
                <a:path extrusionOk="0" h="4155" w="1806">
                  <a:moveTo>
                    <a:pt x="975" y="0"/>
                  </a:moveTo>
                  <a:cubicBezTo>
                    <a:pt x="632" y="0"/>
                    <a:pt x="385" y="303"/>
                    <a:pt x="198" y="1579"/>
                  </a:cubicBezTo>
                  <a:cubicBezTo>
                    <a:pt x="1" y="2956"/>
                    <a:pt x="151" y="4107"/>
                    <a:pt x="538" y="4153"/>
                  </a:cubicBezTo>
                  <a:cubicBezTo>
                    <a:pt x="547" y="4154"/>
                    <a:pt x="555" y="4155"/>
                    <a:pt x="563" y="4155"/>
                  </a:cubicBezTo>
                  <a:cubicBezTo>
                    <a:pt x="947" y="4155"/>
                    <a:pt x="1410" y="3095"/>
                    <a:pt x="1603" y="1747"/>
                  </a:cubicBezTo>
                  <a:cubicBezTo>
                    <a:pt x="1806" y="370"/>
                    <a:pt x="1453" y="52"/>
                    <a:pt x="1059" y="6"/>
                  </a:cubicBezTo>
                  <a:cubicBezTo>
                    <a:pt x="1031" y="2"/>
                    <a:pt x="1003" y="0"/>
                    <a:pt x="975"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9"/>
            <p:cNvSpPr/>
            <p:nvPr/>
          </p:nvSpPr>
          <p:spPr>
            <a:xfrm>
              <a:off x="6447050" y="4745600"/>
              <a:ext cx="57750" cy="99600"/>
            </a:xfrm>
            <a:custGeom>
              <a:rect b="b" l="l" r="r" t="t"/>
              <a:pathLst>
                <a:path extrusionOk="0" h="3984" w="2310">
                  <a:moveTo>
                    <a:pt x="724" y="1"/>
                  </a:moveTo>
                  <a:cubicBezTo>
                    <a:pt x="646" y="1"/>
                    <a:pt x="570" y="17"/>
                    <a:pt x="498" y="43"/>
                  </a:cubicBezTo>
                  <a:cubicBezTo>
                    <a:pt x="134" y="182"/>
                    <a:pt x="1" y="522"/>
                    <a:pt x="457" y="1836"/>
                  </a:cubicBezTo>
                  <a:cubicBezTo>
                    <a:pt x="886" y="3067"/>
                    <a:pt x="1498" y="3984"/>
                    <a:pt x="1873" y="3984"/>
                  </a:cubicBezTo>
                  <a:cubicBezTo>
                    <a:pt x="1898" y="3984"/>
                    <a:pt x="1922" y="3980"/>
                    <a:pt x="1944" y="3971"/>
                  </a:cubicBezTo>
                  <a:cubicBezTo>
                    <a:pt x="2310" y="3833"/>
                    <a:pt x="2240" y="2652"/>
                    <a:pt x="1782" y="1339"/>
                  </a:cubicBezTo>
                  <a:cubicBezTo>
                    <a:pt x="1414" y="282"/>
                    <a:pt x="1047" y="1"/>
                    <a:pt x="72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9"/>
            <p:cNvSpPr/>
            <p:nvPr/>
          </p:nvSpPr>
          <p:spPr>
            <a:xfrm>
              <a:off x="6449375" y="4619775"/>
              <a:ext cx="155650" cy="187500"/>
            </a:xfrm>
            <a:custGeom>
              <a:rect b="b" l="l" r="r" t="t"/>
              <a:pathLst>
                <a:path extrusionOk="0" h="7500" w="6226">
                  <a:moveTo>
                    <a:pt x="1120" y="1"/>
                  </a:moveTo>
                  <a:cubicBezTo>
                    <a:pt x="1092" y="1"/>
                    <a:pt x="1064" y="3"/>
                    <a:pt x="1036" y="8"/>
                  </a:cubicBezTo>
                  <a:cubicBezTo>
                    <a:pt x="1" y="210"/>
                    <a:pt x="1563" y="7499"/>
                    <a:pt x="1563" y="7499"/>
                  </a:cubicBezTo>
                  <a:lnTo>
                    <a:pt x="5467" y="6933"/>
                  </a:lnTo>
                  <a:cubicBezTo>
                    <a:pt x="6226" y="4223"/>
                    <a:pt x="5820" y="2373"/>
                    <a:pt x="5104" y="2373"/>
                  </a:cubicBezTo>
                  <a:cubicBezTo>
                    <a:pt x="5094" y="2373"/>
                    <a:pt x="5084" y="2374"/>
                    <a:pt x="5074" y="2374"/>
                  </a:cubicBezTo>
                  <a:cubicBezTo>
                    <a:pt x="4340" y="2431"/>
                    <a:pt x="4252" y="4422"/>
                    <a:pt x="4252" y="4422"/>
                  </a:cubicBezTo>
                  <a:cubicBezTo>
                    <a:pt x="4252" y="4422"/>
                    <a:pt x="4252" y="1579"/>
                    <a:pt x="3259" y="1579"/>
                  </a:cubicBezTo>
                  <a:cubicBezTo>
                    <a:pt x="3241" y="1579"/>
                    <a:pt x="3223" y="1580"/>
                    <a:pt x="3205" y="1582"/>
                  </a:cubicBezTo>
                  <a:cubicBezTo>
                    <a:pt x="2788" y="1621"/>
                    <a:pt x="2691" y="2186"/>
                    <a:pt x="2724" y="2852"/>
                  </a:cubicBezTo>
                  <a:lnTo>
                    <a:pt x="2724" y="2852"/>
                  </a:lnTo>
                  <a:cubicBezTo>
                    <a:pt x="2350" y="1398"/>
                    <a:pt x="1763" y="1"/>
                    <a:pt x="112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9"/>
            <p:cNvSpPr/>
            <p:nvPr/>
          </p:nvSpPr>
          <p:spPr>
            <a:xfrm>
              <a:off x="2975001" y="4722230"/>
              <a:ext cx="4855847" cy="516350"/>
            </a:xfrm>
            <a:custGeom>
              <a:rect b="b" l="l" r="r" t="t"/>
              <a:pathLst>
                <a:path extrusionOk="0" h="20654" w="190762">
                  <a:moveTo>
                    <a:pt x="158353" y="1"/>
                  </a:moveTo>
                  <a:cubicBezTo>
                    <a:pt x="157346" y="1"/>
                    <a:pt x="156310" y="34"/>
                    <a:pt x="155245" y="104"/>
                  </a:cubicBezTo>
                  <a:cubicBezTo>
                    <a:pt x="127706" y="1898"/>
                    <a:pt x="106555" y="14672"/>
                    <a:pt x="78420" y="14672"/>
                  </a:cubicBezTo>
                  <a:cubicBezTo>
                    <a:pt x="54133" y="14672"/>
                    <a:pt x="30825" y="4681"/>
                    <a:pt x="15824" y="4681"/>
                  </a:cubicBezTo>
                  <a:cubicBezTo>
                    <a:pt x="15535" y="4681"/>
                    <a:pt x="15249" y="4685"/>
                    <a:pt x="14967" y="4693"/>
                  </a:cubicBezTo>
                  <a:cubicBezTo>
                    <a:pt x="0" y="5091"/>
                    <a:pt x="18953" y="19659"/>
                    <a:pt x="18953" y="19659"/>
                  </a:cubicBezTo>
                  <a:lnTo>
                    <a:pt x="190761" y="20653"/>
                  </a:lnTo>
                  <a:cubicBezTo>
                    <a:pt x="190761" y="20653"/>
                    <a:pt x="183383" y="1"/>
                    <a:pt x="158353"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9"/>
            <p:cNvSpPr/>
            <p:nvPr/>
          </p:nvSpPr>
          <p:spPr>
            <a:xfrm>
              <a:off x="6864600" y="4722225"/>
              <a:ext cx="966350" cy="516350"/>
            </a:xfrm>
            <a:custGeom>
              <a:rect b="b" l="l" r="r" t="t"/>
              <a:pathLst>
                <a:path extrusionOk="0" h="20654" w="38654">
                  <a:moveTo>
                    <a:pt x="6245" y="1"/>
                  </a:moveTo>
                  <a:cubicBezTo>
                    <a:pt x="5238" y="1"/>
                    <a:pt x="4202" y="34"/>
                    <a:pt x="3137" y="104"/>
                  </a:cubicBezTo>
                  <a:cubicBezTo>
                    <a:pt x="2083" y="173"/>
                    <a:pt x="1036" y="261"/>
                    <a:pt x="1" y="359"/>
                  </a:cubicBezTo>
                  <a:cubicBezTo>
                    <a:pt x="1274" y="6503"/>
                    <a:pt x="6844" y="13526"/>
                    <a:pt x="15113" y="18543"/>
                  </a:cubicBezTo>
                  <a:cubicBezTo>
                    <a:pt x="16333" y="19283"/>
                    <a:pt x="17559" y="19948"/>
                    <a:pt x="18792" y="20538"/>
                  </a:cubicBezTo>
                  <a:lnTo>
                    <a:pt x="38653" y="20653"/>
                  </a:lnTo>
                  <a:cubicBezTo>
                    <a:pt x="38653" y="20653"/>
                    <a:pt x="31275" y="1"/>
                    <a:pt x="6245"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9"/>
            <p:cNvSpPr/>
            <p:nvPr/>
          </p:nvSpPr>
          <p:spPr>
            <a:xfrm>
              <a:off x="7090675" y="4666375"/>
              <a:ext cx="43425" cy="9000"/>
            </a:xfrm>
            <a:custGeom>
              <a:rect b="b" l="l" r="r" t="t"/>
              <a:pathLst>
                <a:path extrusionOk="0" h="360" w="1737">
                  <a:moveTo>
                    <a:pt x="1" y="1"/>
                  </a:moveTo>
                  <a:lnTo>
                    <a:pt x="1" y="36"/>
                  </a:lnTo>
                  <a:cubicBezTo>
                    <a:pt x="81" y="88"/>
                    <a:pt x="92" y="244"/>
                    <a:pt x="1" y="290"/>
                  </a:cubicBezTo>
                  <a:lnTo>
                    <a:pt x="1" y="313"/>
                  </a:lnTo>
                  <a:cubicBezTo>
                    <a:pt x="1" y="313"/>
                    <a:pt x="231" y="359"/>
                    <a:pt x="452" y="359"/>
                  </a:cubicBezTo>
                  <a:cubicBezTo>
                    <a:pt x="945" y="349"/>
                    <a:pt x="918" y="184"/>
                    <a:pt x="1489" y="184"/>
                  </a:cubicBezTo>
                  <a:cubicBezTo>
                    <a:pt x="1561" y="184"/>
                    <a:pt x="1643" y="187"/>
                    <a:pt x="1736" y="193"/>
                  </a:cubicBezTo>
                  <a:cubicBezTo>
                    <a:pt x="1449" y="47"/>
                    <a:pt x="1188" y="11"/>
                    <a:pt x="973" y="11"/>
                  </a:cubicBezTo>
                  <a:cubicBezTo>
                    <a:pt x="759" y="11"/>
                    <a:pt x="591" y="47"/>
                    <a:pt x="487" y="47"/>
                  </a:cubicBezTo>
                  <a:cubicBezTo>
                    <a:pt x="260" y="41"/>
                    <a:pt x="1" y="1"/>
                    <a:pt x="1" y="1"/>
                  </a:cubicBez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9"/>
            <p:cNvSpPr/>
            <p:nvPr/>
          </p:nvSpPr>
          <p:spPr>
            <a:xfrm>
              <a:off x="7089675" y="4666100"/>
              <a:ext cx="1175" cy="67000"/>
            </a:xfrm>
            <a:custGeom>
              <a:rect b="b" l="l" r="r" t="t"/>
              <a:pathLst>
                <a:path extrusionOk="0" h="2680" w="47">
                  <a:moveTo>
                    <a:pt x="1" y="1"/>
                  </a:moveTo>
                  <a:lnTo>
                    <a:pt x="1" y="2679"/>
                  </a:lnTo>
                  <a:lnTo>
                    <a:pt x="46" y="2679"/>
                  </a:lnTo>
                  <a:lnTo>
                    <a:pt x="46"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9"/>
            <p:cNvSpPr/>
            <p:nvPr/>
          </p:nvSpPr>
          <p:spPr>
            <a:xfrm>
              <a:off x="7089675" y="4676925"/>
              <a:ext cx="1175" cy="46625"/>
            </a:xfrm>
            <a:custGeom>
              <a:rect b="b" l="l" r="r" t="t"/>
              <a:pathLst>
                <a:path extrusionOk="0" h="1865" w="47">
                  <a:moveTo>
                    <a:pt x="1" y="1"/>
                  </a:moveTo>
                  <a:lnTo>
                    <a:pt x="1" y="1864"/>
                  </a:lnTo>
                  <a:cubicBezTo>
                    <a:pt x="17" y="1853"/>
                    <a:pt x="28" y="1841"/>
                    <a:pt x="46" y="1830"/>
                  </a:cubicBezTo>
                  <a:lnTo>
                    <a:pt x="46" y="30"/>
                  </a:lnTo>
                  <a:cubicBezTo>
                    <a:pt x="28" y="19"/>
                    <a:pt x="17" y="13"/>
                    <a:pt x="1" y="1"/>
                  </a:cubicBez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9"/>
            <p:cNvSpPr/>
            <p:nvPr/>
          </p:nvSpPr>
          <p:spPr>
            <a:xfrm>
              <a:off x="7089225" y="4665975"/>
              <a:ext cx="2050" cy="425"/>
            </a:xfrm>
            <a:custGeom>
              <a:rect b="b" l="l" r="r" t="t"/>
              <a:pathLst>
                <a:path extrusionOk="0" h="17" w="82">
                  <a:moveTo>
                    <a:pt x="41" y="0"/>
                  </a:moveTo>
                  <a:cubicBezTo>
                    <a:pt x="19" y="0"/>
                    <a:pt x="1" y="6"/>
                    <a:pt x="1" y="6"/>
                  </a:cubicBezTo>
                  <a:cubicBezTo>
                    <a:pt x="1" y="11"/>
                    <a:pt x="19" y="17"/>
                    <a:pt x="41" y="17"/>
                  </a:cubicBezTo>
                  <a:cubicBezTo>
                    <a:pt x="64" y="17"/>
                    <a:pt x="81" y="11"/>
                    <a:pt x="81" y="6"/>
                  </a:cubicBezTo>
                  <a:cubicBezTo>
                    <a:pt x="81" y="6"/>
                    <a:pt x="64" y="0"/>
                    <a:pt x="41" y="0"/>
                  </a:cubicBez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9"/>
            <p:cNvSpPr/>
            <p:nvPr/>
          </p:nvSpPr>
          <p:spPr>
            <a:xfrm>
              <a:off x="6582872" y="4722251"/>
              <a:ext cx="725637" cy="54100"/>
            </a:xfrm>
            <a:custGeom>
              <a:rect b="b" l="l" r="r" t="t"/>
              <a:pathLst>
                <a:path extrusionOk="0" h="2164" w="28384">
                  <a:moveTo>
                    <a:pt x="16865" y="0"/>
                  </a:moveTo>
                  <a:cubicBezTo>
                    <a:pt x="15860" y="0"/>
                    <a:pt x="14827" y="33"/>
                    <a:pt x="13764" y="103"/>
                  </a:cubicBezTo>
                  <a:cubicBezTo>
                    <a:pt x="9009" y="410"/>
                    <a:pt x="4443" y="1047"/>
                    <a:pt x="0" y="1891"/>
                  </a:cubicBezTo>
                  <a:cubicBezTo>
                    <a:pt x="3541" y="2065"/>
                    <a:pt x="7765" y="2163"/>
                    <a:pt x="12299" y="2163"/>
                  </a:cubicBezTo>
                  <a:cubicBezTo>
                    <a:pt x="18595" y="2163"/>
                    <a:pt x="24288" y="1972"/>
                    <a:pt x="28384" y="1659"/>
                  </a:cubicBezTo>
                  <a:cubicBezTo>
                    <a:pt x="25041" y="626"/>
                    <a:pt x="21221" y="0"/>
                    <a:pt x="16865" y="0"/>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9"/>
            <p:cNvSpPr/>
            <p:nvPr/>
          </p:nvSpPr>
          <p:spPr>
            <a:xfrm>
              <a:off x="6805011" y="4722251"/>
              <a:ext cx="503503" cy="54100"/>
            </a:xfrm>
            <a:custGeom>
              <a:rect b="b" l="l" r="r" t="t"/>
              <a:pathLst>
                <a:path extrusionOk="0" h="2164" w="19695">
                  <a:moveTo>
                    <a:pt x="8176" y="0"/>
                  </a:moveTo>
                  <a:cubicBezTo>
                    <a:pt x="7171" y="0"/>
                    <a:pt x="6138" y="33"/>
                    <a:pt x="5075" y="103"/>
                  </a:cubicBezTo>
                  <a:cubicBezTo>
                    <a:pt x="3356" y="214"/>
                    <a:pt x="1673" y="369"/>
                    <a:pt x="0" y="561"/>
                  </a:cubicBezTo>
                  <a:cubicBezTo>
                    <a:pt x="336" y="1168"/>
                    <a:pt x="1361" y="1718"/>
                    <a:pt x="2876" y="2163"/>
                  </a:cubicBezTo>
                  <a:lnTo>
                    <a:pt x="3610" y="2163"/>
                  </a:lnTo>
                  <a:cubicBezTo>
                    <a:pt x="9906" y="2163"/>
                    <a:pt x="15599" y="1972"/>
                    <a:pt x="19695" y="1659"/>
                  </a:cubicBezTo>
                  <a:cubicBezTo>
                    <a:pt x="16352" y="626"/>
                    <a:pt x="12532" y="0"/>
                    <a:pt x="8176" y="0"/>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9"/>
            <p:cNvSpPr/>
            <p:nvPr/>
          </p:nvSpPr>
          <p:spPr>
            <a:xfrm>
              <a:off x="2975096" y="4839278"/>
              <a:ext cx="4855847" cy="399300"/>
            </a:xfrm>
            <a:custGeom>
              <a:rect b="b" l="l" r="r" t="t"/>
              <a:pathLst>
                <a:path extrusionOk="0" h="15972" w="190762">
                  <a:moveTo>
                    <a:pt x="15815" y="0"/>
                  </a:moveTo>
                  <a:cubicBezTo>
                    <a:pt x="15529" y="0"/>
                    <a:pt x="15246" y="4"/>
                    <a:pt x="14967" y="11"/>
                  </a:cubicBezTo>
                  <a:cubicBezTo>
                    <a:pt x="0" y="409"/>
                    <a:pt x="18953" y="14977"/>
                    <a:pt x="18953" y="14977"/>
                  </a:cubicBezTo>
                  <a:lnTo>
                    <a:pt x="190761" y="15971"/>
                  </a:lnTo>
                  <a:cubicBezTo>
                    <a:pt x="190761" y="15971"/>
                    <a:pt x="190228" y="14486"/>
                    <a:pt x="188967" y="12310"/>
                  </a:cubicBezTo>
                  <a:cubicBezTo>
                    <a:pt x="181227" y="14236"/>
                    <a:pt x="171582" y="15376"/>
                    <a:pt x="161128" y="15376"/>
                  </a:cubicBezTo>
                  <a:cubicBezTo>
                    <a:pt x="139208" y="15376"/>
                    <a:pt x="120851" y="10360"/>
                    <a:pt x="116118" y="3637"/>
                  </a:cubicBezTo>
                  <a:cubicBezTo>
                    <a:pt x="111473" y="4927"/>
                    <a:pt x="106809" y="6177"/>
                    <a:pt x="102037" y="7218"/>
                  </a:cubicBezTo>
                  <a:cubicBezTo>
                    <a:pt x="93848" y="11474"/>
                    <a:pt x="80757" y="14187"/>
                    <a:pt x="65929" y="14187"/>
                  </a:cubicBezTo>
                  <a:cubicBezTo>
                    <a:pt x="65315" y="14187"/>
                    <a:pt x="64698" y="14183"/>
                    <a:pt x="64079" y="14173"/>
                  </a:cubicBezTo>
                  <a:cubicBezTo>
                    <a:pt x="42557" y="13854"/>
                    <a:pt x="24531" y="7925"/>
                    <a:pt x="19300" y="155"/>
                  </a:cubicBezTo>
                  <a:cubicBezTo>
                    <a:pt x="18094" y="53"/>
                    <a:pt x="16931" y="0"/>
                    <a:pt x="158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9"/>
            <p:cNvSpPr/>
            <p:nvPr/>
          </p:nvSpPr>
          <p:spPr>
            <a:xfrm>
              <a:off x="7311375" y="4889025"/>
              <a:ext cx="414850" cy="256850"/>
            </a:xfrm>
            <a:custGeom>
              <a:rect b="b" l="l" r="r" t="t"/>
              <a:pathLst>
                <a:path extrusionOk="0" h="10274" w="16594">
                  <a:moveTo>
                    <a:pt x="12824" y="0"/>
                  </a:moveTo>
                  <a:cubicBezTo>
                    <a:pt x="12108" y="0"/>
                    <a:pt x="11801" y="2534"/>
                    <a:pt x="11669" y="4584"/>
                  </a:cubicBezTo>
                  <a:lnTo>
                    <a:pt x="11669" y="4584"/>
                  </a:lnTo>
                  <a:cubicBezTo>
                    <a:pt x="11623" y="4022"/>
                    <a:pt x="11505" y="3551"/>
                    <a:pt x="11253" y="3407"/>
                  </a:cubicBezTo>
                  <a:cubicBezTo>
                    <a:pt x="11216" y="3385"/>
                    <a:pt x="11178" y="3375"/>
                    <a:pt x="11140" y="3375"/>
                  </a:cubicBezTo>
                  <a:cubicBezTo>
                    <a:pt x="10431" y="3375"/>
                    <a:pt x="9685" y="6942"/>
                    <a:pt x="9685" y="6942"/>
                  </a:cubicBezTo>
                  <a:cubicBezTo>
                    <a:pt x="9685" y="6942"/>
                    <a:pt x="10091" y="2168"/>
                    <a:pt x="9419" y="1740"/>
                  </a:cubicBezTo>
                  <a:cubicBezTo>
                    <a:pt x="9391" y="1723"/>
                    <a:pt x="9363" y="1715"/>
                    <a:pt x="9334" y="1715"/>
                  </a:cubicBezTo>
                  <a:cubicBezTo>
                    <a:pt x="8665" y="1715"/>
                    <a:pt x="7661" y="6200"/>
                    <a:pt x="7661" y="6200"/>
                  </a:cubicBezTo>
                  <a:cubicBezTo>
                    <a:pt x="7661" y="6200"/>
                    <a:pt x="8072" y="1295"/>
                    <a:pt x="7100" y="988"/>
                  </a:cubicBezTo>
                  <a:cubicBezTo>
                    <a:pt x="7077" y="981"/>
                    <a:pt x="7055" y="977"/>
                    <a:pt x="7032" y="977"/>
                  </a:cubicBezTo>
                  <a:cubicBezTo>
                    <a:pt x="6281" y="977"/>
                    <a:pt x="6045" y="4968"/>
                    <a:pt x="5984" y="6421"/>
                  </a:cubicBezTo>
                  <a:lnTo>
                    <a:pt x="5984" y="6421"/>
                  </a:lnTo>
                  <a:cubicBezTo>
                    <a:pt x="6007" y="5367"/>
                    <a:pt x="5976" y="3081"/>
                    <a:pt x="5277" y="3054"/>
                  </a:cubicBezTo>
                  <a:cubicBezTo>
                    <a:pt x="5273" y="3054"/>
                    <a:pt x="5269" y="3054"/>
                    <a:pt x="5264" y="3054"/>
                  </a:cubicBezTo>
                  <a:cubicBezTo>
                    <a:pt x="4365" y="3054"/>
                    <a:pt x="4531" y="6750"/>
                    <a:pt x="4531" y="6750"/>
                  </a:cubicBezTo>
                  <a:cubicBezTo>
                    <a:pt x="4531" y="6750"/>
                    <a:pt x="4120" y="1543"/>
                    <a:pt x="3067" y="1242"/>
                  </a:cubicBezTo>
                  <a:cubicBezTo>
                    <a:pt x="3039" y="1234"/>
                    <a:pt x="3013" y="1230"/>
                    <a:pt x="2989" y="1230"/>
                  </a:cubicBezTo>
                  <a:cubicBezTo>
                    <a:pt x="2058" y="1230"/>
                    <a:pt x="2865" y="6692"/>
                    <a:pt x="2865" y="6692"/>
                  </a:cubicBezTo>
                  <a:cubicBezTo>
                    <a:pt x="2865" y="6692"/>
                    <a:pt x="1920" y="3518"/>
                    <a:pt x="1349" y="3518"/>
                  </a:cubicBezTo>
                  <a:cubicBezTo>
                    <a:pt x="1308" y="3518"/>
                    <a:pt x="1270" y="3534"/>
                    <a:pt x="1234" y="3568"/>
                  </a:cubicBezTo>
                  <a:cubicBezTo>
                    <a:pt x="1" y="4720"/>
                    <a:pt x="1829" y="7983"/>
                    <a:pt x="2581" y="10274"/>
                  </a:cubicBezTo>
                  <a:lnTo>
                    <a:pt x="15736" y="9434"/>
                  </a:lnTo>
                  <a:cubicBezTo>
                    <a:pt x="15736" y="9434"/>
                    <a:pt x="16593" y="4673"/>
                    <a:pt x="16073" y="4384"/>
                  </a:cubicBezTo>
                  <a:cubicBezTo>
                    <a:pt x="16045" y="4369"/>
                    <a:pt x="16015" y="4362"/>
                    <a:pt x="15985" y="4362"/>
                  </a:cubicBezTo>
                  <a:cubicBezTo>
                    <a:pt x="15455" y="4362"/>
                    <a:pt x="14626" y="6595"/>
                    <a:pt x="14626" y="6595"/>
                  </a:cubicBezTo>
                  <a:cubicBezTo>
                    <a:pt x="14626" y="6595"/>
                    <a:pt x="15135" y="3151"/>
                    <a:pt x="14615" y="2868"/>
                  </a:cubicBezTo>
                  <a:cubicBezTo>
                    <a:pt x="14598" y="2859"/>
                    <a:pt x="14581" y="2854"/>
                    <a:pt x="14564" y="2854"/>
                  </a:cubicBezTo>
                  <a:cubicBezTo>
                    <a:pt x="14041" y="2854"/>
                    <a:pt x="13250" y="6942"/>
                    <a:pt x="13250" y="6942"/>
                  </a:cubicBezTo>
                  <a:cubicBezTo>
                    <a:pt x="13250" y="6942"/>
                    <a:pt x="14181" y="323"/>
                    <a:pt x="12903" y="10"/>
                  </a:cubicBezTo>
                  <a:cubicBezTo>
                    <a:pt x="12876" y="4"/>
                    <a:pt x="12850" y="0"/>
                    <a:pt x="12824"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9"/>
            <p:cNvSpPr/>
            <p:nvPr/>
          </p:nvSpPr>
          <p:spPr>
            <a:xfrm>
              <a:off x="3594000" y="5117225"/>
              <a:ext cx="4260225" cy="249350"/>
            </a:xfrm>
            <a:custGeom>
              <a:rect b="b" l="l" r="r" t="t"/>
              <a:pathLst>
                <a:path extrusionOk="0" h="9974" w="170409">
                  <a:moveTo>
                    <a:pt x="0" y="0"/>
                  </a:moveTo>
                  <a:lnTo>
                    <a:pt x="0" y="9974"/>
                  </a:lnTo>
                  <a:lnTo>
                    <a:pt x="170409" y="9974"/>
                  </a:lnTo>
                  <a:lnTo>
                    <a:pt x="170409"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9"/>
            <p:cNvSpPr/>
            <p:nvPr/>
          </p:nvSpPr>
          <p:spPr>
            <a:xfrm>
              <a:off x="3594000" y="5117225"/>
              <a:ext cx="4260225" cy="249350"/>
            </a:xfrm>
            <a:custGeom>
              <a:rect b="b" l="l" r="r" t="t"/>
              <a:pathLst>
                <a:path extrusionOk="0" h="9974" w="170409">
                  <a:moveTo>
                    <a:pt x="0" y="0"/>
                  </a:moveTo>
                  <a:lnTo>
                    <a:pt x="0" y="9974"/>
                  </a:lnTo>
                  <a:lnTo>
                    <a:pt x="170409" y="9974"/>
                  </a:lnTo>
                  <a:lnTo>
                    <a:pt x="170177" y="1261"/>
                  </a:lnTo>
                  <a:lnTo>
                    <a:pt x="0"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9"/>
            <p:cNvSpPr/>
            <p:nvPr/>
          </p:nvSpPr>
          <p:spPr>
            <a:xfrm>
              <a:off x="3492325" y="5165375"/>
              <a:ext cx="4263975" cy="309550"/>
            </a:xfrm>
            <a:custGeom>
              <a:rect b="b" l="l" r="r" t="t"/>
              <a:pathLst>
                <a:path extrusionOk="0" h="12382" w="170559">
                  <a:moveTo>
                    <a:pt x="198" y="0"/>
                  </a:moveTo>
                  <a:lnTo>
                    <a:pt x="0" y="8510"/>
                  </a:lnTo>
                  <a:lnTo>
                    <a:pt x="170367" y="12381"/>
                  </a:lnTo>
                  <a:lnTo>
                    <a:pt x="170559" y="3864"/>
                  </a:lnTo>
                  <a:lnTo>
                    <a:pt x="198"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9"/>
            <p:cNvSpPr/>
            <p:nvPr/>
          </p:nvSpPr>
          <p:spPr>
            <a:xfrm>
              <a:off x="3322588" y="5119675"/>
              <a:ext cx="243875" cy="175325"/>
            </a:xfrm>
            <a:custGeom>
              <a:rect b="b" l="l" r="r" t="t"/>
              <a:pathLst>
                <a:path extrusionOk="0" h="7013" w="9755">
                  <a:moveTo>
                    <a:pt x="3650" y="1"/>
                  </a:moveTo>
                  <a:cubicBezTo>
                    <a:pt x="3650" y="2"/>
                    <a:pt x="2552" y="4172"/>
                    <a:pt x="3223" y="5745"/>
                  </a:cubicBezTo>
                  <a:cubicBezTo>
                    <a:pt x="3223" y="5745"/>
                    <a:pt x="1511" y="3477"/>
                    <a:pt x="1372" y="1366"/>
                  </a:cubicBezTo>
                  <a:lnTo>
                    <a:pt x="1372" y="1366"/>
                  </a:lnTo>
                  <a:cubicBezTo>
                    <a:pt x="1372" y="1366"/>
                    <a:pt x="921" y="4004"/>
                    <a:pt x="2037" y="6046"/>
                  </a:cubicBezTo>
                  <a:cubicBezTo>
                    <a:pt x="2037" y="6046"/>
                    <a:pt x="325" y="4148"/>
                    <a:pt x="18" y="1961"/>
                  </a:cubicBezTo>
                  <a:lnTo>
                    <a:pt x="18" y="1961"/>
                  </a:lnTo>
                  <a:cubicBezTo>
                    <a:pt x="18" y="1962"/>
                    <a:pt x="0" y="4577"/>
                    <a:pt x="1632" y="7013"/>
                  </a:cubicBezTo>
                  <a:lnTo>
                    <a:pt x="7915" y="6839"/>
                  </a:lnTo>
                  <a:cubicBezTo>
                    <a:pt x="8048" y="5653"/>
                    <a:pt x="7602" y="4548"/>
                    <a:pt x="9754" y="1285"/>
                  </a:cubicBezTo>
                  <a:lnTo>
                    <a:pt x="9754" y="1285"/>
                  </a:lnTo>
                  <a:cubicBezTo>
                    <a:pt x="9754" y="1286"/>
                    <a:pt x="6851" y="4508"/>
                    <a:pt x="6387" y="5491"/>
                  </a:cubicBezTo>
                  <a:cubicBezTo>
                    <a:pt x="6387" y="5491"/>
                    <a:pt x="5792" y="2783"/>
                    <a:pt x="6763" y="278"/>
                  </a:cubicBezTo>
                  <a:lnTo>
                    <a:pt x="6763" y="278"/>
                  </a:lnTo>
                  <a:cubicBezTo>
                    <a:pt x="6763" y="279"/>
                    <a:pt x="4536" y="4391"/>
                    <a:pt x="4715" y="5693"/>
                  </a:cubicBezTo>
                  <a:cubicBezTo>
                    <a:pt x="4715" y="5693"/>
                    <a:pt x="2956" y="3072"/>
                    <a:pt x="365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9"/>
            <p:cNvSpPr/>
            <p:nvPr/>
          </p:nvSpPr>
          <p:spPr>
            <a:xfrm>
              <a:off x="3443513" y="5017825"/>
              <a:ext cx="257600" cy="321300"/>
            </a:xfrm>
            <a:custGeom>
              <a:rect b="b" l="l" r="r" t="t"/>
              <a:pathLst>
                <a:path extrusionOk="0" h="12852" w="10304">
                  <a:moveTo>
                    <a:pt x="5600" y="1"/>
                  </a:moveTo>
                  <a:lnTo>
                    <a:pt x="5600" y="1"/>
                  </a:lnTo>
                  <a:cubicBezTo>
                    <a:pt x="5600" y="3"/>
                    <a:pt x="3483" y="6487"/>
                    <a:pt x="3795" y="9872"/>
                  </a:cubicBezTo>
                  <a:cubicBezTo>
                    <a:pt x="3795" y="9872"/>
                    <a:pt x="2471" y="4902"/>
                    <a:pt x="3014" y="1205"/>
                  </a:cubicBezTo>
                  <a:lnTo>
                    <a:pt x="3014" y="1205"/>
                  </a:lnTo>
                  <a:cubicBezTo>
                    <a:pt x="3013" y="1205"/>
                    <a:pt x="1528" y="5781"/>
                    <a:pt x="2158" y="10449"/>
                  </a:cubicBezTo>
                  <a:cubicBezTo>
                    <a:pt x="2158" y="10449"/>
                    <a:pt x="666" y="5931"/>
                    <a:pt x="1227" y="1691"/>
                  </a:cubicBezTo>
                  <a:lnTo>
                    <a:pt x="1227" y="1691"/>
                  </a:lnTo>
                  <a:cubicBezTo>
                    <a:pt x="1226" y="1692"/>
                    <a:pt x="1" y="6777"/>
                    <a:pt x="1146" y="12851"/>
                  </a:cubicBezTo>
                  <a:lnTo>
                    <a:pt x="8637" y="12457"/>
                  </a:lnTo>
                  <a:cubicBezTo>
                    <a:pt x="8840" y="10102"/>
                    <a:pt x="8527" y="8043"/>
                    <a:pt x="10303" y="3455"/>
                  </a:cubicBezTo>
                  <a:lnTo>
                    <a:pt x="10303" y="3455"/>
                  </a:lnTo>
                  <a:cubicBezTo>
                    <a:pt x="10303" y="3456"/>
                    <a:pt x="7857" y="7858"/>
                    <a:pt x="7307" y="9645"/>
                  </a:cubicBezTo>
                  <a:cubicBezTo>
                    <a:pt x="7307" y="9645"/>
                    <a:pt x="7099" y="4740"/>
                    <a:pt x="8158" y="1367"/>
                  </a:cubicBezTo>
                  <a:lnTo>
                    <a:pt x="8158" y="1367"/>
                  </a:lnTo>
                  <a:cubicBezTo>
                    <a:pt x="8158" y="1368"/>
                    <a:pt x="5624" y="7285"/>
                    <a:pt x="5537" y="9894"/>
                  </a:cubicBezTo>
                  <a:lnTo>
                    <a:pt x="5537" y="9894"/>
                  </a:lnTo>
                  <a:cubicBezTo>
                    <a:pt x="5537" y="9894"/>
                    <a:pt x="4247" y="4537"/>
                    <a:pt x="560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9"/>
            <p:cNvSpPr/>
            <p:nvPr/>
          </p:nvSpPr>
          <p:spPr>
            <a:xfrm>
              <a:off x="3600138" y="5050250"/>
              <a:ext cx="268900" cy="309700"/>
            </a:xfrm>
            <a:custGeom>
              <a:rect b="b" l="l" r="r" t="t"/>
              <a:pathLst>
                <a:path extrusionOk="0" h="12388" w="10756">
                  <a:moveTo>
                    <a:pt x="5114" y="1"/>
                  </a:moveTo>
                  <a:lnTo>
                    <a:pt x="5114" y="1"/>
                  </a:lnTo>
                  <a:cubicBezTo>
                    <a:pt x="6208" y="3940"/>
                    <a:pt x="4403" y="8395"/>
                    <a:pt x="4403" y="8395"/>
                  </a:cubicBezTo>
                  <a:cubicBezTo>
                    <a:pt x="4524" y="6012"/>
                    <a:pt x="2402" y="563"/>
                    <a:pt x="2401" y="562"/>
                  </a:cubicBezTo>
                  <a:lnTo>
                    <a:pt x="2401" y="562"/>
                  </a:lnTo>
                  <a:cubicBezTo>
                    <a:pt x="3177" y="3501"/>
                    <a:pt x="2471" y="7742"/>
                    <a:pt x="2471" y="7742"/>
                  </a:cubicBezTo>
                  <a:cubicBezTo>
                    <a:pt x="2060" y="6012"/>
                    <a:pt x="1" y="1783"/>
                    <a:pt x="0" y="1782"/>
                  </a:cubicBezTo>
                  <a:lnTo>
                    <a:pt x="0" y="1782"/>
                  </a:lnTo>
                  <a:cubicBezTo>
                    <a:pt x="1320" y="6023"/>
                    <a:pt x="741" y="7798"/>
                    <a:pt x="678" y="10062"/>
                  </a:cubicBezTo>
                  <a:lnTo>
                    <a:pt x="9245" y="12387"/>
                  </a:lnTo>
                  <a:cubicBezTo>
                    <a:pt x="10756" y="6851"/>
                    <a:pt x="9558" y="2223"/>
                    <a:pt x="9557" y="2222"/>
                  </a:cubicBezTo>
                  <a:lnTo>
                    <a:pt x="9557" y="2222"/>
                  </a:lnTo>
                  <a:cubicBezTo>
                    <a:pt x="10038" y="5942"/>
                    <a:pt x="8181" y="9749"/>
                    <a:pt x="8181" y="9749"/>
                  </a:cubicBezTo>
                  <a:cubicBezTo>
                    <a:pt x="9095" y="5612"/>
                    <a:pt x="7701" y="1459"/>
                    <a:pt x="7701" y="1459"/>
                  </a:cubicBezTo>
                  <a:lnTo>
                    <a:pt x="7701" y="1459"/>
                  </a:lnTo>
                  <a:cubicBezTo>
                    <a:pt x="8100" y="4640"/>
                    <a:pt x="6353" y="8800"/>
                    <a:pt x="6353" y="8800"/>
                  </a:cubicBezTo>
                  <a:cubicBezTo>
                    <a:pt x="6919" y="5793"/>
                    <a:pt x="5115" y="2"/>
                    <a:pt x="511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9"/>
            <p:cNvSpPr/>
            <p:nvPr/>
          </p:nvSpPr>
          <p:spPr>
            <a:xfrm>
              <a:off x="3999038" y="5092775"/>
              <a:ext cx="287425" cy="373175"/>
            </a:xfrm>
            <a:custGeom>
              <a:rect b="b" l="l" r="r" t="t"/>
              <a:pathLst>
                <a:path extrusionOk="0" h="14927" w="11497">
                  <a:moveTo>
                    <a:pt x="6434" y="1"/>
                  </a:moveTo>
                  <a:cubicBezTo>
                    <a:pt x="6249" y="4438"/>
                    <a:pt x="3085" y="8620"/>
                    <a:pt x="3085" y="8620"/>
                  </a:cubicBezTo>
                  <a:cubicBezTo>
                    <a:pt x="3900" y="6335"/>
                    <a:pt x="3646" y="771"/>
                    <a:pt x="3646" y="770"/>
                  </a:cubicBezTo>
                  <a:lnTo>
                    <a:pt x="3646" y="770"/>
                  </a:lnTo>
                  <a:cubicBezTo>
                    <a:pt x="3454" y="3675"/>
                    <a:pt x="1748" y="7521"/>
                    <a:pt x="1748" y="7521"/>
                  </a:cubicBezTo>
                  <a:cubicBezTo>
                    <a:pt x="1898" y="5896"/>
                    <a:pt x="1499" y="1956"/>
                    <a:pt x="1499" y="1956"/>
                  </a:cubicBezTo>
                  <a:cubicBezTo>
                    <a:pt x="1371" y="5792"/>
                    <a:pt x="562" y="7203"/>
                    <a:pt x="1" y="9042"/>
                  </a:cubicBezTo>
                  <a:lnTo>
                    <a:pt x="6637" y="14927"/>
                  </a:lnTo>
                  <a:cubicBezTo>
                    <a:pt x="11195" y="9159"/>
                    <a:pt x="11496" y="2627"/>
                    <a:pt x="11496" y="2626"/>
                  </a:cubicBezTo>
                  <a:lnTo>
                    <a:pt x="11496" y="2626"/>
                  </a:lnTo>
                  <a:cubicBezTo>
                    <a:pt x="10472" y="7683"/>
                    <a:pt x="6375" y="11432"/>
                    <a:pt x="6375" y="11432"/>
                  </a:cubicBezTo>
                  <a:cubicBezTo>
                    <a:pt x="9211" y="6978"/>
                    <a:pt x="9048" y="1598"/>
                    <a:pt x="9048" y="1597"/>
                  </a:cubicBezTo>
                  <a:lnTo>
                    <a:pt x="9048" y="1597"/>
                  </a:lnTo>
                  <a:cubicBezTo>
                    <a:pt x="8262" y="5549"/>
                    <a:pt x="4744" y="9656"/>
                    <a:pt x="4744" y="9656"/>
                  </a:cubicBezTo>
                  <a:cubicBezTo>
                    <a:pt x="6375" y="6626"/>
                    <a:pt x="6434" y="3"/>
                    <a:pt x="643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9"/>
            <p:cNvSpPr/>
            <p:nvPr/>
          </p:nvSpPr>
          <p:spPr>
            <a:xfrm>
              <a:off x="3787863" y="5077025"/>
              <a:ext cx="268900" cy="306625"/>
            </a:xfrm>
            <a:custGeom>
              <a:rect b="b" l="l" r="r" t="t"/>
              <a:pathLst>
                <a:path extrusionOk="0" h="12265" w="10756">
                  <a:moveTo>
                    <a:pt x="4155" y="0"/>
                  </a:moveTo>
                  <a:lnTo>
                    <a:pt x="4155" y="0"/>
                  </a:lnTo>
                  <a:cubicBezTo>
                    <a:pt x="5028" y="3737"/>
                    <a:pt x="3050" y="8296"/>
                    <a:pt x="3050" y="8296"/>
                  </a:cubicBezTo>
                  <a:cubicBezTo>
                    <a:pt x="3270" y="6121"/>
                    <a:pt x="1731" y="1614"/>
                    <a:pt x="1730" y="1614"/>
                  </a:cubicBezTo>
                  <a:lnTo>
                    <a:pt x="1730" y="1614"/>
                  </a:lnTo>
                  <a:cubicBezTo>
                    <a:pt x="2234" y="4084"/>
                    <a:pt x="1546" y="7856"/>
                    <a:pt x="1546" y="7856"/>
                  </a:cubicBezTo>
                  <a:cubicBezTo>
                    <a:pt x="1297" y="6462"/>
                    <a:pt x="1" y="3350"/>
                    <a:pt x="0" y="3349"/>
                  </a:cubicBezTo>
                  <a:lnTo>
                    <a:pt x="0" y="3349"/>
                  </a:lnTo>
                  <a:cubicBezTo>
                    <a:pt x="782" y="6561"/>
                    <a:pt x="360" y="8006"/>
                    <a:pt x="267" y="9725"/>
                  </a:cubicBezTo>
                  <a:lnTo>
                    <a:pt x="7852" y="12265"/>
                  </a:lnTo>
                  <a:cubicBezTo>
                    <a:pt x="10755" y="5902"/>
                    <a:pt x="9506" y="400"/>
                    <a:pt x="9506" y="399"/>
                  </a:cubicBezTo>
                  <a:lnTo>
                    <a:pt x="9506" y="399"/>
                  </a:lnTo>
                  <a:cubicBezTo>
                    <a:pt x="9732" y="4940"/>
                    <a:pt x="6787" y="9464"/>
                    <a:pt x="6787" y="9464"/>
                  </a:cubicBezTo>
                  <a:cubicBezTo>
                    <a:pt x="8390" y="4796"/>
                    <a:pt x="6972" y="410"/>
                    <a:pt x="6972" y="410"/>
                  </a:cubicBezTo>
                  <a:lnTo>
                    <a:pt x="6972" y="410"/>
                  </a:lnTo>
                  <a:cubicBezTo>
                    <a:pt x="7169" y="3945"/>
                    <a:pt x="4843" y="8567"/>
                    <a:pt x="4843" y="8567"/>
                  </a:cubicBezTo>
                  <a:cubicBezTo>
                    <a:pt x="5658" y="5496"/>
                    <a:pt x="4155" y="2"/>
                    <a:pt x="4155"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9"/>
            <p:cNvSpPr/>
            <p:nvPr/>
          </p:nvSpPr>
          <p:spPr>
            <a:xfrm>
              <a:off x="6988825" y="5290175"/>
              <a:ext cx="303600" cy="270500"/>
            </a:xfrm>
            <a:custGeom>
              <a:rect b="b" l="l" r="r" t="t"/>
              <a:pathLst>
                <a:path extrusionOk="0" h="10820" w="12144">
                  <a:moveTo>
                    <a:pt x="8383" y="0"/>
                  </a:moveTo>
                  <a:cubicBezTo>
                    <a:pt x="8382" y="2"/>
                    <a:pt x="6590" y="6122"/>
                    <a:pt x="7116" y="7719"/>
                  </a:cubicBezTo>
                  <a:cubicBezTo>
                    <a:pt x="7116" y="7719"/>
                    <a:pt x="4246" y="5057"/>
                    <a:pt x="4398" y="742"/>
                  </a:cubicBezTo>
                  <a:lnTo>
                    <a:pt x="4398" y="742"/>
                  </a:lnTo>
                  <a:cubicBezTo>
                    <a:pt x="4397" y="744"/>
                    <a:pt x="3992" y="6678"/>
                    <a:pt x="5247" y="8442"/>
                  </a:cubicBezTo>
                  <a:cubicBezTo>
                    <a:pt x="5247" y="8442"/>
                    <a:pt x="2430" y="6203"/>
                    <a:pt x="1712" y="3431"/>
                  </a:cubicBezTo>
                  <a:lnTo>
                    <a:pt x="1712" y="3431"/>
                  </a:lnTo>
                  <a:cubicBezTo>
                    <a:pt x="1712" y="3432"/>
                    <a:pt x="1771" y="7164"/>
                    <a:pt x="3778" y="9367"/>
                  </a:cubicBezTo>
                  <a:cubicBezTo>
                    <a:pt x="3778" y="9367"/>
                    <a:pt x="996" y="7620"/>
                    <a:pt x="0" y="4798"/>
                  </a:cubicBezTo>
                  <a:lnTo>
                    <a:pt x="0" y="4798"/>
                  </a:lnTo>
                  <a:cubicBezTo>
                    <a:pt x="0" y="4799"/>
                    <a:pt x="660" y="8344"/>
                    <a:pt x="3483" y="10820"/>
                  </a:cubicBezTo>
                  <a:lnTo>
                    <a:pt x="11241" y="7811"/>
                  </a:lnTo>
                  <a:cubicBezTo>
                    <a:pt x="11132" y="6283"/>
                    <a:pt x="10368" y="5087"/>
                    <a:pt x="12144" y="238"/>
                  </a:cubicBezTo>
                  <a:lnTo>
                    <a:pt x="12144" y="238"/>
                  </a:lnTo>
                  <a:cubicBezTo>
                    <a:pt x="12143" y="239"/>
                    <a:pt x="9459" y="5330"/>
                    <a:pt x="9124" y="6758"/>
                  </a:cubicBezTo>
                  <a:cubicBezTo>
                    <a:pt x="9124" y="6758"/>
                    <a:pt x="7776" y="3554"/>
                    <a:pt x="8383"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9"/>
            <p:cNvSpPr/>
            <p:nvPr/>
          </p:nvSpPr>
          <p:spPr>
            <a:xfrm>
              <a:off x="7152975" y="5124275"/>
              <a:ext cx="278000" cy="442625"/>
            </a:xfrm>
            <a:custGeom>
              <a:rect b="b" l="l" r="r" t="t"/>
              <a:pathLst>
                <a:path extrusionOk="0" h="17705" w="11120">
                  <a:moveTo>
                    <a:pt x="5191" y="1"/>
                  </a:moveTo>
                  <a:cubicBezTo>
                    <a:pt x="5190" y="5"/>
                    <a:pt x="4161" y="8784"/>
                    <a:pt x="5271" y="12868"/>
                  </a:cubicBezTo>
                  <a:cubicBezTo>
                    <a:pt x="5271" y="12868"/>
                    <a:pt x="2604" y="7141"/>
                    <a:pt x="2414" y="2257"/>
                  </a:cubicBezTo>
                  <a:lnTo>
                    <a:pt x="2414" y="2257"/>
                  </a:lnTo>
                  <a:cubicBezTo>
                    <a:pt x="2413" y="2258"/>
                    <a:pt x="1661" y="8605"/>
                    <a:pt x="3483" y="14251"/>
                  </a:cubicBezTo>
                  <a:cubicBezTo>
                    <a:pt x="3483" y="14251"/>
                    <a:pt x="636" y="9114"/>
                    <a:pt x="336" y="3443"/>
                  </a:cubicBezTo>
                  <a:lnTo>
                    <a:pt x="336" y="3443"/>
                  </a:lnTo>
                  <a:cubicBezTo>
                    <a:pt x="336" y="3445"/>
                    <a:pt x="1" y="10456"/>
                    <a:pt x="2823" y="17704"/>
                  </a:cubicBezTo>
                  <a:lnTo>
                    <a:pt x="11119" y="14077"/>
                  </a:lnTo>
                  <a:cubicBezTo>
                    <a:pt x="10860" y="11231"/>
                    <a:pt x="10113" y="8905"/>
                    <a:pt x="11057" y="2900"/>
                  </a:cubicBezTo>
                  <a:lnTo>
                    <a:pt x="11057" y="2900"/>
                  </a:lnTo>
                  <a:cubicBezTo>
                    <a:pt x="11057" y="2901"/>
                    <a:pt x="9362" y="8911"/>
                    <a:pt x="9141" y="11248"/>
                  </a:cubicBezTo>
                  <a:cubicBezTo>
                    <a:pt x="9141" y="11248"/>
                    <a:pt x="7898" y="5405"/>
                    <a:pt x="8349" y="991"/>
                  </a:cubicBezTo>
                  <a:lnTo>
                    <a:pt x="8349" y="991"/>
                  </a:lnTo>
                  <a:cubicBezTo>
                    <a:pt x="8349" y="993"/>
                    <a:pt x="6793" y="9004"/>
                    <a:pt x="7250" y="12214"/>
                  </a:cubicBezTo>
                  <a:cubicBezTo>
                    <a:pt x="7250" y="12214"/>
                    <a:pt x="4628" y="6081"/>
                    <a:pt x="5191"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9"/>
            <p:cNvSpPr/>
            <p:nvPr/>
          </p:nvSpPr>
          <p:spPr>
            <a:xfrm>
              <a:off x="7318300" y="5125600"/>
              <a:ext cx="296375" cy="334550"/>
            </a:xfrm>
            <a:custGeom>
              <a:rect b="b" l="l" r="r" t="t"/>
              <a:pathLst>
                <a:path extrusionOk="0" h="13382" w="11855">
                  <a:moveTo>
                    <a:pt x="5126" y="1"/>
                  </a:moveTo>
                  <a:cubicBezTo>
                    <a:pt x="7000" y="4305"/>
                    <a:pt x="6046" y="10049"/>
                    <a:pt x="6046" y="10049"/>
                  </a:cubicBezTo>
                  <a:cubicBezTo>
                    <a:pt x="5710" y="7227"/>
                    <a:pt x="2390" y="1396"/>
                    <a:pt x="2389" y="1395"/>
                  </a:cubicBezTo>
                  <a:lnTo>
                    <a:pt x="2389" y="1395"/>
                  </a:lnTo>
                  <a:cubicBezTo>
                    <a:pt x="3812" y="4692"/>
                    <a:pt x="3929" y="9958"/>
                    <a:pt x="3929" y="9958"/>
                  </a:cubicBezTo>
                  <a:cubicBezTo>
                    <a:pt x="3142" y="8042"/>
                    <a:pt x="1" y="3582"/>
                    <a:pt x="1" y="3582"/>
                  </a:cubicBezTo>
                  <a:lnTo>
                    <a:pt x="1" y="3582"/>
                  </a:lnTo>
                  <a:cubicBezTo>
                    <a:pt x="2349" y="8308"/>
                    <a:pt x="2089" y="10645"/>
                    <a:pt x="2488" y="13382"/>
                  </a:cubicBezTo>
                  <a:lnTo>
                    <a:pt x="11461" y="12855"/>
                  </a:lnTo>
                  <a:cubicBezTo>
                    <a:pt x="11854" y="6261"/>
                    <a:pt x="9916" y="1420"/>
                    <a:pt x="9916" y="1418"/>
                  </a:cubicBezTo>
                  <a:lnTo>
                    <a:pt x="9916" y="1418"/>
                  </a:lnTo>
                  <a:cubicBezTo>
                    <a:pt x="11032" y="5462"/>
                    <a:pt x="9998" y="10298"/>
                    <a:pt x="9998" y="10298"/>
                  </a:cubicBezTo>
                  <a:cubicBezTo>
                    <a:pt x="10102" y="5376"/>
                    <a:pt x="7996" y="1037"/>
                    <a:pt x="7996" y="1037"/>
                  </a:cubicBezTo>
                  <a:lnTo>
                    <a:pt x="7996" y="1037"/>
                  </a:lnTo>
                  <a:cubicBezTo>
                    <a:pt x="8979" y="4559"/>
                    <a:pt x="8065" y="9841"/>
                    <a:pt x="8065" y="9841"/>
                  </a:cubicBezTo>
                  <a:cubicBezTo>
                    <a:pt x="8047" y="6226"/>
                    <a:pt x="5127" y="3"/>
                    <a:pt x="512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9"/>
            <p:cNvSpPr/>
            <p:nvPr/>
          </p:nvSpPr>
          <p:spPr>
            <a:xfrm>
              <a:off x="7743525" y="5073400"/>
              <a:ext cx="210900" cy="372000"/>
            </a:xfrm>
            <a:custGeom>
              <a:rect b="b" l="l" r="r" t="t"/>
              <a:pathLst>
                <a:path extrusionOk="0" h="14880" w="8436">
                  <a:moveTo>
                    <a:pt x="3668" y="0"/>
                  </a:moveTo>
                  <a:cubicBezTo>
                    <a:pt x="4201" y="4548"/>
                    <a:pt x="2401" y="9627"/>
                    <a:pt x="2401" y="9627"/>
                  </a:cubicBezTo>
                  <a:cubicBezTo>
                    <a:pt x="2685" y="7064"/>
                    <a:pt x="1626" y="1390"/>
                    <a:pt x="1625" y="1389"/>
                  </a:cubicBezTo>
                  <a:lnTo>
                    <a:pt x="1625" y="1389"/>
                  </a:lnTo>
                  <a:cubicBezTo>
                    <a:pt x="1927" y="4444"/>
                    <a:pt x="1174" y="8880"/>
                    <a:pt x="1174" y="8880"/>
                  </a:cubicBezTo>
                  <a:cubicBezTo>
                    <a:pt x="1035" y="7144"/>
                    <a:pt x="82" y="3126"/>
                    <a:pt x="81" y="3125"/>
                  </a:cubicBezTo>
                  <a:lnTo>
                    <a:pt x="81" y="3125"/>
                  </a:lnTo>
                  <a:cubicBezTo>
                    <a:pt x="591" y="7179"/>
                    <a:pt x="162" y="8880"/>
                    <a:pt x="1" y="10975"/>
                  </a:cubicBezTo>
                  <a:lnTo>
                    <a:pt x="6023" y="14879"/>
                  </a:lnTo>
                  <a:cubicBezTo>
                    <a:pt x="8435" y="7978"/>
                    <a:pt x="7735" y="1581"/>
                    <a:pt x="7735" y="1579"/>
                  </a:cubicBezTo>
                  <a:lnTo>
                    <a:pt x="7735" y="1579"/>
                  </a:lnTo>
                  <a:cubicBezTo>
                    <a:pt x="7729" y="6735"/>
                    <a:pt x="5328" y="11512"/>
                    <a:pt x="5328" y="11512"/>
                  </a:cubicBezTo>
                  <a:cubicBezTo>
                    <a:pt x="6740" y="6359"/>
                    <a:pt x="5849" y="1078"/>
                    <a:pt x="5849" y="1077"/>
                  </a:cubicBezTo>
                  <a:lnTo>
                    <a:pt x="5849" y="1077"/>
                  </a:lnTo>
                  <a:cubicBezTo>
                    <a:pt x="5849" y="5173"/>
                    <a:pt x="3841" y="10206"/>
                    <a:pt x="3841" y="10206"/>
                  </a:cubicBezTo>
                  <a:cubicBezTo>
                    <a:pt x="4617" y="6717"/>
                    <a:pt x="3668" y="4"/>
                    <a:pt x="3668"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9"/>
            <p:cNvSpPr/>
            <p:nvPr/>
          </p:nvSpPr>
          <p:spPr>
            <a:xfrm>
              <a:off x="7527450" y="5096100"/>
              <a:ext cx="247750" cy="324125"/>
            </a:xfrm>
            <a:custGeom>
              <a:rect b="b" l="l" r="r" t="t"/>
              <a:pathLst>
                <a:path extrusionOk="0" h="12965" w="9910">
                  <a:moveTo>
                    <a:pt x="8006" y="0"/>
                  </a:moveTo>
                  <a:lnTo>
                    <a:pt x="8006" y="0"/>
                  </a:lnTo>
                  <a:cubicBezTo>
                    <a:pt x="8933" y="4744"/>
                    <a:pt x="7221" y="10361"/>
                    <a:pt x="7221" y="10361"/>
                  </a:cubicBezTo>
                  <a:cubicBezTo>
                    <a:pt x="7798" y="4941"/>
                    <a:pt x="5867" y="579"/>
                    <a:pt x="5867" y="578"/>
                  </a:cubicBezTo>
                  <a:lnTo>
                    <a:pt x="5867" y="578"/>
                  </a:lnTo>
                  <a:cubicBezTo>
                    <a:pt x="6623" y="4351"/>
                    <a:pt x="5397" y="10003"/>
                    <a:pt x="5397" y="10003"/>
                  </a:cubicBezTo>
                  <a:cubicBezTo>
                    <a:pt x="5582" y="6434"/>
                    <a:pt x="3292" y="796"/>
                    <a:pt x="3291" y="793"/>
                  </a:cubicBezTo>
                  <a:lnTo>
                    <a:pt x="3291" y="793"/>
                  </a:lnTo>
                  <a:cubicBezTo>
                    <a:pt x="4727" y="4692"/>
                    <a:pt x="3755" y="10275"/>
                    <a:pt x="3755" y="10275"/>
                  </a:cubicBezTo>
                  <a:cubicBezTo>
                    <a:pt x="3569" y="7811"/>
                    <a:pt x="1331" y="3212"/>
                    <a:pt x="1331" y="3211"/>
                  </a:cubicBezTo>
                  <a:lnTo>
                    <a:pt x="1331" y="3211"/>
                  </a:lnTo>
                  <a:cubicBezTo>
                    <a:pt x="2257" y="5849"/>
                    <a:pt x="2297" y="10275"/>
                    <a:pt x="2297" y="10275"/>
                  </a:cubicBezTo>
                  <a:cubicBezTo>
                    <a:pt x="1811" y="8788"/>
                    <a:pt x="1" y="5659"/>
                    <a:pt x="0" y="5659"/>
                  </a:cubicBezTo>
                  <a:lnTo>
                    <a:pt x="0" y="5659"/>
                  </a:lnTo>
                  <a:cubicBezTo>
                    <a:pt x="1342" y="9060"/>
                    <a:pt x="1208" y="10831"/>
                    <a:pt x="1435" y="12786"/>
                  </a:cubicBezTo>
                  <a:lnTo>
                    <a:pt x="8567" y="12965"/>
                  </a:lnTo>
                  <a:cubicBezTo>
                    <a:pt x="9910" y="5480"/>
                    <a:pt x="8007" y="2"/>
                    <a:pt x="8006"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479" name="Shape 1479"/>
        <p:cNvGrpSpPr/>
        <p:nvPr/>
      </p:nvGrpSpPr>
      <p:grpSpPr>
        <a:xfrm>
          <a:off x="0" y="0"/>
          <a:ext cx="0" cy="0"/>
          <a:chOff x="0" y="0"/>
          <a:chExt cx="0" cy="0"/>
        </a:xfrm>
      </p:grpSpPr>
      <p:sp>
        <p:nvSpPr>
          <p:cNvPr id="1480" name="Google Shape;1480;p20"/>
          <p:cNvSpPr/>
          <p:nvPr/>
        </p:nvSpPr>
        <p:spPr>
          <a:xfrm>
            <a:off x="-29600" y="-44400"/>
            <a:ext cx="9280500" cy="1324725"/>
          </a:xfrm>
          <a:custGeom>
            <a:rect b="b" l="l" r="r" t="t"/>
            <a:pathLst>
              <a:path extrusionOk="0" h="52989" w="371220">
                <a:moveTo>
                  <a:pt x="592" y="592"/>
                </a:moveTo>
                <a:lnTo>
                  <a:pt x="0" y="52989"/>
                </a:lnTo>
                <a:lnTo>
                  <a:pt x="371220" y="18058"/>
                </a:lnTo>
                <a:lnTo>
                  <a:pt x="369740" y="0"/>
                </a:lnTo>
                <a:close/>
              </a:path>
            </a:pathLst>
          </a:custGeom>
          <a:solidFill>
            <a:srgbClr val="FFFFFF">
              <a:alpha val="34640"/>
            </a:srgbClr>
          </a:solidFill>
          <a:ln>
            <a:noFill/>
          </a:ln>
        </p:spPr>
      </p:sp>
      <p:sp>
        <p:nvSpPr>
          <p:cNvPr id="1481" name="Google Shape;1481;p20"/>
          <p:cNvSpPr/>
          <p:nvPr/>
        </p:nvSpPr>
        <p:spPr>
          <a:xfrm>
            <a:off x="194400" y="168000"/>
            <a:ext cx="8755200" cy="50397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0"/>
          <p:cNvSpPr txBox="1"/>
          <p:nvPr>
            <p:ph hasCustomPrompt="1" type="title"/>
          </p:nvPr>
        </p:nvSpPr>
        <p:spPr>
          <a:xfrm>
            <a:off x="895200" y="2088163"/>
            <a:ext cx="38592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200">
                <a:solidFill>
                  <a:schemeClr val="dk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483" name="Google Shape;1483;p20"/>
          <p:cNvSpPr txBox="1"/>
          <p:nvPr>
            <p:ph idx="1" type="subTitle"/>
          </p:nvPr>
        </p:nvSpPr>
        <p:spPr>
          <a:xfrm>
            <a:off x="895200" y="2717988"/>
            <a:ext cx="3859200" cy="26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84" name="Google Shape;1484;p20"/>
          <p:cNvSpPr txBox="1"/>
          <p:nvPr>
            <p:ph hasCustomPrompt="1" idx="2" type="title"/>
          </p:nvPr>
        </p:nvSpPr>
        <p:spPr>
          <a:xfrm>
            <a:off x="4397550" y="775073"/>
            <a:ext cx="38592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485" name="Google Shape;1485;p20"/>
          <p:cNvSpPr txBox="1"/>
          <p:nvPr>
            <p:ph idx="3" type="subTitle"/>
          </p:nvPr>
        </p:nvSpPr>
        <p:spPr>
          <a:xfrm>
            <a:off x="4397550" y="1404898"/>
            <a:ext cx="3859200" cy="26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486" name="Google Shape;1486;p20"/>
          <p:cNvGrpSpPr/>
          <p:nvPr/>
        </p:nvGrpSpPr>
        <p:grpSpPr>
          <a:xfrm flipH="1">
            <a:off x="-1696248" y="2055363"/>
            <a:ext cx="12458549" cy="4126524"/>
            <a:chOff x="-1696248" y="1815013"/>
            <a:chExt cx="12458549" cy="4126524"/>
          </a:xfrm>
        </p:grpSpPr>
        <p:sp>
          <p:nvSpPr>
            <p:cNvPr id="1487" name="Google Shape;1487;p20"/>
            <p:cNvSpPr/>
            <p:nvPr/>
          </p:nvSpPr>
          <p:spPr>
            <a:xfrm>
              <a:off x="120738" y="3441720"/>
              <a:ext cx="2980847" cy="1234976"/>
            </a:xfrm>
            <a:custGeom>
              <a:rect b="b" l="l" r="r" t="t"/>
              <a:pathLst>
                <a:path extrusionOk="0" h="13341" w="32201">
                  <a:moveTo>
                    <a:pt x="18954" y="0"/>
                  </a:moveTo>
                  <a:cubicBezTo>
                    <a:pt x="18934" y="0"/>
                    <a:pt x="18915" y="1"/>
                    <a:pt x="18895" y="4"/>
                  </a:cubicBezTo>
                  <a:cubicBezTo>
                    <a:pt x="15690" y="380"/>
                    <a:pt x="18588" y="3215"/>
                    <a:pt x="15904" y="3533"/>
                  </a:cubicBezTo>
                  <a:cubicBezTo>
                    <a:pt x="15809" y="3544"/>
                    <a:pt x="15712" y="3547"/>
                    <a:pt x="15615" y="3547"/>
                  </a:cubicBezTo>
                  <a:cubicBezTo>
                    <a:pt x="15439" y="3547"/>
                    <a:pt x="15262" y="3536"/>
                    <a:pt x="15092" y="3536"/>
                  </a:cubicBezTo>
                  <a:cubicBezTo>
                    <a:pt x="14998" y="3536"/>
                    <a:pt x="14906" y="3539"/>
                    <a:pt x="14817" y="3550"/>
                  </a:cubicBezTo>
                  <a:cubicBezTo>
                    <a:pt x="14815" y="3550"/>
                    <a:pt x="14813" y="3550"/>
                    <a:pt x="14811" y="3550"/>
                  </a:cubicBezTo>
                  <a:cubicBezTo>
                    <a:pt x="14680" y="3550"/>
                    <a:pt x="14808" y="2952"/>
                    <a:pt x="14477" y="2952"/>
                  </a:cubicBezTo>
                  <a:cubicBezTo>
                    <a:pt x="14466" y="2952"/>
                    <a:pt x="14454" y="2953"/>
                    <a:pt x="14441" y="2954"/>
                  </a:cubicBezTo>
                  <a:cubicBezTo>
                    <a:pt x="14214" y="2978"/>
                    <a:pt x="13995" y="3325"/>
                    <a:pt x="13885" y="3342"/>
                  </a:cubicBezTo>
                  <a:cubicBezTo>
                    <a:pt x="13885" y="3342"/>
                    <a:pt x="13023" y="588"/>
                    <a:pt x="11350" y="588"/>
                  </a:cubicBezTo>
                  <a:cubicBezTo>
                    <a:pt x="11289" y="588"/>
                    <a:pt x="11228" y="592"/>
                    <a:pt x="11165" y="599"/>
                  </a:cubicBezTo>
                  <a:cubicBezTo>
                    <a:pt x="10310" y="698"/>
                    <a:pt x="9413" y="1496"/>
                    <a:pt x="9667" y="3672"/>
                  </a:cubicBezTo>
                  <a:cubicBezTo>
                    <a:pt x="9740" y="4290"/>
                    <a:pt x="9790" y="4413"/>
                    <a:pt x="9684" y="4413"/>
                  </a:cubicBezTo>
                  <a:cubicBezTo>
                    <a:pt x="9614" y="4413"/>
                    <a:pt x="9475" y="4359"/>
                    <a:pt x="9229" y="4359"/>
                  </a:cubicBezTo>
                  <a:cubicBezTo>
                    <a:pt x="9165" y="4359"/>
                    <a:pt x="9093" y="4363"/>
                    <a:pt x="9013" y="4372"/>
                  </a:cubicBezTo>
                  <a:cubicBezTo>
                    <a:pt x="9009" y="4372"/>
                    <a:pt x="9006" y="4372"/>
                    <a:pt x="9002" y="4372"/>
                  </a:cubicBezTo>
                  <a:cubicBezTo>
                    <a:pt x="8606" y="4372"/>
                    <a:pt x="7731" y="2072"/>
                    <a:pt x="6183" y="2072"/>
                  </a:cubicBezTo>
                  <a:cubicBezTo>
                    <a:pt x="5988" y="2072"/>
                    <a:pt x="5782" y="2109"/>
                    <a:pt x="5566" y="2191"/>
                  </a:cubicBezTo>
                  <a:cubicBezTo>
                    <a:pt x="3530" y="2961"/>
                    <a:pt x="3617" y="6056"/>
                    <a:pt x="3226" y="6056"/>
                  </a:cubicBezTo>
                  <a:cubicBezTo>
                    <a:pt x="3165" y="6056"/>
                    <a:pt x="3092" y="5980"/>
                    <a:pt x="2997" y="5806"/>
                  </a:cubicBezTo>
                  <a:cubicBezTo>
                    <a:pt x="2639" y="5234"/>
                    <a:pt x="2540" y="4388"/>
                    <a:pt x="2043" y="3955"/>
                  </a:cubicBezTo>
                  <a:cubicBezTo>
                    <a:pt x="1568" y="3643"/>
                    <a:pt x="1128" y="3694"/>
                    <a:pt x="648" y="3382"/>
                  </a:cubicBezTo>
                  <a:cubicBezTo>
                    <a:pt x="388" y="3417"/>
                    <a:pt x="0" y="4123"/>
                    <a:pt x="52" y="4556"/>
                  </a:cubicBezTo>
                  <a:cubicBezTo>
                    <a:pt x="266" y="5760"/>
                    <a:pt x="775" y="6929"/>
                    <a:pt x="1325" y="7843"/>
                  </a:cubicBezTo>
                  <a:cubicBezTo>
                    <a:pt x="671" y="8086"/>
                    <a:pt x="225" y="8815"/>
                    <a:pt x="370" y="10041"/>
                  </a:cubicBezTo>
                  <a:cubicBezTo>
                    <a:pt x="490" y="11064"/>
                    <a:pt x="1258" y="13341"/>
                    <a:pt x="1926" y="13341"/>
                  </a:cubicBezTo>
                  <a:cubicBezTo>
                    <a:pt x="1938" y="13341"/>
                    <a:pt x="1949" y="13340"/>
                    <a:pt x="1961" y="13339"/>
                  </a:cubicBezTo>
                  <a:cubicBezTo>
                    <a:pt x="2135" y="13322"/>
                    <a:pt x="2314" y="13212"/>
                    <a:pt x="2459" y="13108"/>
                  </a:cubicBezTo>
                  <a:lnTo>
                    <a:pt x="29014" y="10834"/>
                  </a:lnTo>
                  <a:cubicBezTo>
                    <a:pt x="30524" y="10123"/>
                    <a:pt x="32201" y="9381"/>
                    <a:pt x="31877" y="6599"/>
                  </a:cubicBezTo>
                  <a:cubicBezTo>
                    <a:pt x="31630" y="4524"/>
                    <a:pt x="29987" y="3765"/>
                    <a:pt x="29248" y="3765"/>
                  </a:cubicBezTo>
                  <a:cubicBezTo>
                    <a:pt x="29212" y="3765"/>
                    <a:pt x="29178" y="3767"/>
                    <a:pt x="29146" y="3771"/>
                  </a:cubicBezTo>
                  <a:cubicBezTo>
                    <a:pt x="28169" y="3886"/>
                    <a:pt x="26948" y="5210"/>
                    <a:pt x="26550" y="5256"/>
                  </a:cubicBezTo>
                  <a:cubicBezTo>
                    <a:pt x="26540" y="5257"/>
                    <a:pt x="26530" y="5258"/>
                    <a:pt x="26520" y="5258"/>
                  </a:cubicBezTo>
                  <a:cubicBezTo>
                    <a:pt x="26105" y="5258"/>
                    <a:pt x="25795" y="4220"/>
                    <a:pt x="25349" y="4220"/>
                  </a:cubicBezTo>
                  <a:cubicBezTo>
                    <a:pt x="25338" y="4220"/>
                    <a:pt x="25327" y="4221"/>
                    <a:pt x="25317" y="4222"/>
                  </a:cubicBezTo>
                  <a:cubicBezTo>
                    <a:pt x="25293" y="4227"/>
                    <a:pt x="24970" y="4407"/>
                    <a:pt x="24697" y="4441"/>
                  </a:cubicBezTo>
                  <a:cubicBezTo>
                    <a:pt x="24666" y="4445"/>
                    <a:pt x="24635" y="4447"/>
                    <a:pt x="24604" y="4447"/>
                  </a:cubicBezTo>
                  <a:cubicBezTo>
                    <a:pt x="23232" y="4447"/>
                    <a:pt x="22556" y="803"/>
                    <a:pt x="21297" y="803"/>
                  </a:cubicBezTo>
                  <a:cubicBezTo>
                    <a:pt x="21272" y="803"/>
                    <a:pt x="21246" y="805"/>
                    <a:pt x="21221" y="808"/>
                  </a:cubicBezTo>
                  <a:cubicBezTo>
                    <a:pt x="20967" y="837"/>
                    <a:pt x="20729" y="976"/>
                    <a:pt x="20492" y="1005"/>
                  </a:cubicBezTo>
                  <a:cubicBezTo>
                    <a:pt x="20472" y="1007"/>
                    <a:pt x="20452" y="1008"/>
                    <a:pt x="20433" y="1008"/>
                  </a:cubicBezTo>
                  <a:cubicBezTo>
                    <a:pt x="19859" y="1008"/>
                    <a:pt x="19528" y="0"/>
                    <a:pt x="18954" y="0"/>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0"/>
            <p:cNvSpPr/>
            <p:nvPr/>
          </p:nvSpPr>
          <p:spPr>
            <a:xfrm>
              <a:off x="7243488" y="3468082"/>
              <a:ext cx="2980847" cy="1234976"/>
            </a:xfrm>
            <a:custGeom>
              <a:rect b="b" l="l" r="r" t="t"/>
              <a:pathLst>
                <a:path extrusionOk="0" h="13341" w="32201">
                  <a:moveTo>
                    <a:pt x="18954" y="0"/>
                  </a:moveTo>
                  <a:cubicBezTo>
                    <a:pt x="18934" y="0"/>
                    <a:pt x="18915" y="1"/>
                    <a:pt x="18895" y="4"/>
                  </a:cubicBezTo>
                  <a:cubicBezTo>
                    <a:pt x="15690" y="380"/>
                    <a:pt x="18588" y="3215"/>
                    <a:pt x="15904" y="3533"/>
                  </a:cubicBezTo>
                  <a:cubicBezTo>
                    <a:pt x="15809" y="3544"/>
                    <a:pt x="15712" y="3547"/>
                    <a:pt x="15615" y="3547"/>
                  </a:cubicBezTo>
                  <a:cubicBezTo>
                    <a:pt x="15439" y="3547"/>
                    <a:pt x="15262" y="3536"/>
                    <a:pt x="15092" y="3536"/>
                  </a:cubicBezTo>
                  <a:cubicBezTo>
                    <a:pt x="14998" y="3536"/>
                    <a:pt x="14906" y="3539"/>
                    <a:pt x="14817" y="3550"/>
                  </a:cubicBezTo>
                  <a:cubicBezTo>
                    <a:pt x="14815" y="3550"/>
                    <a:pt x="14813" y="3550"/>
                    <a:pt x="14811" y="3550"/>
                  </a:cubicBezTo>
                  <a:cubicBezTo>
                    <a:pt x="14680" y="3550"/>
                    <a:pt x="14808" y="2952"/>
                    <a:pt x="14477" y="2952"/>
                  </a:cubicBezTo>
                  <a:cubicBezTo>
                    <a:pt x="14466" y="2952"/>
                    <a:pt x="14454" y="2953"/>
                    <a:pt x="14441" y="2954"/>
                  </a:cubicBezTo>
                  <a:cubicBezTo>
                    <a:pt x="14214" y="2978"/>
                    <a:pt x="13995" y="3325"/>
                    <a:pt x="13885" y="3342"/>
                  </a:cubicBezTo>
                  <a:cubicBezTo>
                    <a:pt x="13885" y="3342"/>
                    <a:pt x="13023" y="588"/>
                    <a:pt x="11350" y="588"/>
                  </a:cubicBezTo>
                  <a:cubicBezTo>
                    <a:pt x="11289" y="588"/>
                    <a:pt x="11228" y="592"/>
                    <a:pt x="11165" y="599"/>
                  </a:cubicBezTo>
                  <a:cubicBezTo>
                    <a:pt x="10310" y="698"/>
                    <a:pt x="9413" y="1496"/>
                    <a:pt x="9667" y="3672"/>
                  </a:cubicBezTo>
                  <a:cubicBezTo>
                    <a:pt x="9740" y="4290"/>
                    <a:pt x="9790" y="4413"/>
                    <a:pt x="9684" y="4413"/>
                  </a:cubicBezTo>
                  <a:cubicBezTo>
                    <a:pt x="9614" y="4413"/>
                    <a:pt x="9475" y="4359"/>
                    <a:pt x="9229" y="4359"/>
                  </a:cubicBezTo>
                  <a:cubicBezTo>
                    <a:pt x="9165" y="4359"/>
                    <a:pt x="9093" y="4363"/>
                    <a:pt x="9013" y="4372"/>
                  </a:cubicBezTo>
                  <a:cubicBezTo>
                    <a:pt x="9009" y="4372"/>
                    <a:pt x="9006" y="4372"/>
                    <a:pt x="9002" y="4372"/>
                  </a:cubicBezTo>
                  <a:cubicBezTo>
                    <a:pt x="8606" y="4372"/>
                    <a:pt x="7731" y="2072"/>
                    <a:pt x="6183" y="2072"/>
                  </a:cubicBezTo>
                  <a:cubicBezTo>
                    <a:pt x="5988" y="2072"/>
                    <a:pt x="5782" y="2109"/>
                    <a:pt x="5566" y="2191"/>
                  </a:cubicBezTo>
                  <a:cubicBezTo>
                    <a:pt x="3530" y="2961"/>
                    <a:pt x="3617" y="6056"/>
                    <a:pt x="3226" y="6056"/>
                  </a:cubicBezTo>
                  <a:cubicBezTo>
                    <a:pt x="3165" y="6056"/>
                    <a:pt x="3092" y="5980"/>
                    <a:pt x="2997" y="5806"/>
                  </a:cubicBezTo>
                  <a:cubicBezTo>
                    <a:pt x="2639" y="5234"/>
                    <a:pt x="2540" y="4388"/>
                    <a:pt x="2043" y="3955"/>
                  </a:cubicBezTo>
                  <a:cubicBezTo>
                    <a:pt x="1568" y="3643"/>
                    <a:pt x="1128" y="3694"/>
                    <a:pt x="648" y="3382"/>
                  </a:cubicBezTo>
                  <a:cubicBezTo>
                    <a:pt x="388" y="3417"/>
                    <a:pt x="0" y="4123"/>
                    <a:pt x="52" y="4556"/>
                  </a:cubicBezTo>
                  <a:cubicBezTo>
                    <a:pt x="266" y="5760"/>
                    <a:pt x="775" y="6929"/>
                    <a:pt x="1325" y="7843"/>
                  </a:cubicBezTo>
                  <a:cubicBezTo>
                    <a:pt x="671" y="8086"/>
                    <a:pt x="225" y="8815"/>
                    <a:pt x="370" y="10041"/>
                  </a:cubicBezTo>
                  <a:cubicBezTo>
                    <a:pt x="490" y="11064"/>
                    <a:pt x="1258" y="13341"/>
                    <a:pt x="1926" y="13341"/>
                  </a:cubicBezTo>
                  <a:cubicBezTo>
                    <a:pt x="1938" y="13341"/>
                    <a:pt x="1949" y="13340"/>
                    <a:pt x="1961" y="13339"/>
                  </a:cubicBezTo>
                  <a:cubicBezTo>
                    <a:pt x="2135" y="13322"/>
                    <a:pt x="2314" y="13212"/>
                    <a:pt x="2459" y="13108"/>
                  </a:cubicBezTo>
                  <a:lnTo>
                    <a:pt x="29014" y="10834"/>
                  </a:lnTo>
                  <a:cubicBezTo>
                    <a:pt x="30524" y="10123"/>
                    <a:pt x="32201" y="9381"/>
                    <a:pt x="31877" y="6599"/>
                  </a:cubicBezTo>
                  <a:cubicBezTo>
                    <a:pt x="31630" y="4524"/>
                    <a:pt x="29987" y="3765"/>
                    <a:pt x="29248" y="3765"/>
                  </a:cubicBezTo>
                  <a:cubicBezTo>
                    <a:pt x="29212" y="3765"/>
                    <a:pt x="29178" y="3767"/>
                    <a:pt x="29146" y="3771"/>
                  </a:cubicBezTo>
                  <a:cubicBezTo>
                    <a:pt x="28169" y="3886"/>
                    <a:pt x="26948" y="5210"/>
                    <a:pt x="26550" y="5256"/>
                  </a:cubicBezTo>
                  <a:cubicBezTo>
                    <a:pt x="26540" y="5257"/>
                    <a:pt x="26530" y="5258"/>
                    <a:pt x="26520" y="5258"/>
                  </a:cubicBezTo>
                  <a:cubicBezTo>
                    <a:pt x="26105" y="5258"/>
                    <a:pt x="25795" y="4220"/>
                    <a:pt x="25349" y="4220"/>
                  </a:cubicBezTo>
                  <a:cubicBezTo>
                    <a:pt x="25338" y="4220"/>
                    <a:pt x="25327" y="4221"/>
                    <a:pt x="25317" y="4222"/>
                  </a:cubicBezTo>
                  <a:cubicBezTo>
                    <a:pt x="25293" y="4227"/>
                    <a:pt x="24970" y="4407"/>
                    <a:pt x="24697" y="4441"/>
                  </a:cubicBezTo>
                  <a:cubicBezTo>
                    <a:pt x="24666" y="4445"/>
                    <a:pt x="24635" y="4447"/>
                    <a:pt x="24604" y="4447"/>
                  </a:cubicBezTo>
                  <a:cubicBezTo>
                    <a:pt x="23232" y="4447"/>
                    <a:pt x="22556" y="803"/>
                    <a:pt x="21297" y="803"/>
                  </a:cubicBezTo>
                  <a:cubicBezTo>
                    <a:pt x="21272" y="803"/>
                    <a:pt x="21246" y="805"/>
                    <a:pt x="21221" y="808"/>
                  </a:cubicBezTo>
                  <a:cubicBezTo>
                    <a:pt x="20967" y="837"/>
                    <a:pt x="20729" y="976"/>
                    <a:pt x="20492" y="1005"/>
                  </a:cubicBezTo>
                  <a:cubicBezTo>
                    <a:pt x="20472" y="1007"/>
                    <a:pt x="20452" y="1008"/>
                    <a:pt x="20433" y="1008"/>
                  </a:cubicBezTo>
                  <a:cubicBezTo>
                    <a:pt x="19859" y="1008"/>
                    <a:pt x="19528" y="0"/>
                    <a:pt x="18954" y="0"/>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0"/>
            <p:cNvSpPr/>
            <p:nvPr/>
          </p:nvSpPr>
          <p:spPr>
            <a:xfrm>
              <a:off x="4849974" y="3882539"/>
              <a:ext cx="4002500" cy="1293761"/>
            </a:xfrm>
            <a:custGeom>
              <a:rect b="b" l="l" r="r" t="t"/>
              <a:pathLst>
                <a:path extrusionOk="0" h="30813" w="95326">
                  <a:moveTo>
                    <a:pt x="95326" y="1"/>
                  </a:moveTo>
                  <a:lnTo>
                    <a:pt x="1" y="16529"/>
                  </a:lnTo>
                  <a:lnTo>
                    <a:pt x="53412" y="27405"/>
                  </a:lnTo>
                  <a:lnTo>
                    <a:pt x="84439" y="30813"/>
                  </a:lnTo>
                  <a:lnTo>
                    <a:pt x="95326" y="1"/>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0"/>
            <p:cNvSpPr/>
            <p:nvPr/>
          </p:nvSpPr>
          <p:spPr>
            <a:xfrm>
              <a:off x="813500" y="3874284"/>
              <a:ext cx="3411327" cy="1583504"/>
            </a:xfrm>
            <a:custGeom>
              <a:rect b="b" l="l" r="r" t="t"/>
              <a:pathLst>
                <a:path extrusionOk="0" h="18219" w="39249">
                  <a:moveTo>
                    <a:pt x="28096" y="0"/>
                  </a:moveTo>
                  <a:cubicBezTo>
                    <a:pt x="26413" y="0"/>
                    <a:pt x="24568" y="144"/>
                    <a:pt x="22600" y="446"/>
                  </a:cubicBezTo>
                  <a:cubicBezTo>
                    <a:pt x="12493" y="1991"/>
                    <a:pt x="2971" y="7128"/>
                    <a:pt x="1327" y="11913"/>
                  </a:cubicBezTo>
                  <a:cubicBezTo>
                    <a:pt x="0" y="15765"/>
                    <a:pt x="4191" y="18218"/>
                    <a:pt x="11150" y="18218"/>
                  </a:cubicBezTo>
                  <a:cubicBezTo>
                    <a:pt x="12833" y="18218"/>
                    <a:pt x="14679" y="18074"/>
                    <a:pt x="16648" y="17772"/>
                  </a:cubicBezTo>
                  <a:cubicBezTo>
                    <a:pt x="26755" y="16223"/>
                    <a:pt x="36282" y="11091"/>
                    <a:pt x="37926" y="6306"/>
                  </a:cubicBezTo>
                  <a:cubicBezTo>
                    <a:pt x="39249" y="2453"/>
                    <a:pt x="35057" y="0"/>
                    <a:pt x="28096"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0"/>
            <p:cNvSpPr/>
            <p:nvPr/>
          </p:nvSpPr>
          <p:spPr>
            <a:xfrm>
              <a:off x="-1696248" y="3605114"/>
              <a:ext cx="3705969" cy="1377777"/>
            </a:xfrm>
            <a:custGeom>
              <a:rect b="b" l="l" r="r" t="t"/>
              <a:pathLst>
                <a:path extrusionOk="0" h="15852" w="42639">
                  <a:moveTo>
                    <a:pt x="19229" y="1"/>
                  </a:moveTo>
                  <a:cubicBezTo>
                    <a:pt x="11882" y="1"/>
                    <a:pt x="5365" y="1797"/>
                    <a:pt x="3073" y="4796"/>
                  </a:cubicBezTo>
                  <a:cubicBezTo>
                    <a:pt x="1" y="8811"/>
                    <a:pt x="5677" y="13474"/>
                    <a:pt x="15754" y="15204"/>
                  </a:cubicBezTo>
                  <a:cubicBezTo>
                    <a:pt x="18314" y="15643"/>
                    <a:pt x="20912" y="15851"/>
                    <a:pt x="23413" y="15851"/>
                  </a:cubicBezTo>
                  <a:cubicBezTo>
                    <a:pt x="30757" y="15851"/>
                    <a:pt x="37271" y="14057"/>
                    <a:pt x="39567" y="11062"/>
                  </a:cubicBezTo>
                  <a:cubicBezTo>
                    <a:pt x="42638" y="7041"/>
                    <a:pt x="36958" y="2378"/>
                    <a:pt x="26886" y="648"/>
                  </a:cubicBezTo>
                  <a:cubicBezTo>
                    <a:pt x="24327" y="209"/>
                    <a:pt x="21730" y="1"/>
                    <a:pt x="19229"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0"/>
            <p:cNvSpPr/>
            <p:nvPr/>
          </p:nvSpPr>
          <p:spPr>
            <a:xfrm>
              <a:off x="6666850" y="3834822"/>
              <a:ext cx="3411327" cy="1583504"/>
            </a:xfrm>
            <a:custGeom>
              <a:rect b="b" l="l" r="r" t="t"/>
              <a:pathLst>
                <a:path extrusionOk="0" h="18219" w="39249">
                  <a:moveTo>
                    <a:pt x="28096" y="0"/>
                  </a:moveTo>
                  <a:cubicBezTo>
                    <a:pt x="26413" y="0"/>
                    <a:pt x="24568" y="144"/>
                    <a:pt x="22600" y="446"/>
                  </a:cubicBezTo>
                  <a:cubicBezTo>
                    <a:pt x="12493" y="1991"/>
                    <a:pt x="2971" y="7128"/>
                    <a:pt x="1327" y="11913"/>
                  </a:cubicBezTo>
                  <a:cubicBezTo>
                    <a:pt x="0" y="15765"/>
                    <a:pt x="4191" y="18218"/>
                    <a:pt x="11150" y="18218"/>
                  </a:cubicBezTo>
                  <a:cubicBezTo>
                    <a:pt x="12833" y="18218"/>
                    <a:pt x="14679" y="18074"/>
                    <a:pt x="16648" y="17772"/>
                  </a:cubicBezTo>
                  <a:cubicBezTo>
                    <a:pt x="26755" y="16223"/>
                    <a:pt x="36282" y="11091"/>
                    <a:pt x="37926" y="6306"/>
                  </a:cubicBezTo>
                  <a:cubicBezTo>
                    <a:pt x="39249" y="2453"/>
                    <a:pt x="35057" y="0"/>
                    <a:pt x="28096"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0"/>
            <p:cNvSpPr/>
            <p:nvPr/>
          </p:nvSpPr>
          <p:spPr>
            <a:xfrm>
              <a:off x="-950083" y="3981456"/>
              <a:ext cx="3459652" cy="692799"/>
            </a:xfrm>
            <a:custGeom>
              <a:rect b="b" l="l" r="r" t="t"/>
              <a:pathLst>
                <a:path extrusionOk="0" h="7971" w="39805">
                  <a:moveTo>
                    <a:pt x="22783" y="0"/>
                  </a:moveTo>
                  <a:cubicBezTo>
                    <a:pt x="15783" y="0"/>
                    <a:pt x="9204" y="230"/>
                    <a:pt x="2646" y="668"/>
                  </a:cubicBezTo>
                  <a:cubicBezTo>
                    <a:pt x="2646" y="668"/>
                    <a:pt x="1" y="7103"/>
                    <a:pt x="6099" y="7970"/>
                  </a:cubicBezTo>
                  <a:cubicBezTo>
                    <a:pt x="9674" y="7026"/>
                    <a:pt x="24063" y="1907"/>
                    <a:pt x="28841" y="1288"/>
                  </a:cubicBezTo>
                  <a:cubicBezTo>
                    <a:pt x="32787" y="778"/>
                    <a:pt x="36530" y="495"/>
                    <a:pt x="39804" y="414"/>
                  </a:cubicBezTo>
                  <a:cubicBezTo>
                    <a:pt x="33763" y="135"/>
                    <a:pt x="28150" y="0"/>
                    <a:pt x="22783"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0"/>
            <p:cNvSpPr/>
            <p:nvPr/>
          </p:nvSpPr>
          <p:spPr>
            <a:xfrm>
              <a:off x="-695074" y="4015006"/>
              <a:ext cx="4223895" cy="1076095"/>
            </a:xfrm>
            <a:custGeom>
              <a:rect b="b" l="l" r="r" t="t"/>
              <a:pathLst>
                <a:path extrusionOk="0" h="12381" w="48598">
                  <a:moveTo>
                    <a:pt x="28232" y="0"/>
                  </a:moveTo>
                  <a:cubicBezTo>
                    <a:pt x="17645" y="0"/>
                    <a:pt x="6826" y="232"/>
                    <a:pt x="1" y="757"/>
                  </a:cubicBezTo>
                  <a:cubicBezTo>
                    <a:pt x="1" y="757"/>
                    <a:pt x="788" y="11569"/>
                    <a:pt x="6890" y="12380"/>
                  </a:cubicBezTo>
                  <a:cubicBezTo>
                    <a:pt x="16449" y="7046"/>
                    <a:pt x="46162" y="6890"/>
                    <a:pt x="48597" y="317"/>
                  </a:cubicBezTo>
                  <a:cubicBezTo>
                    <a:pt x="42878" y="113"/>
                    <a:pt x="35611" y="0"/>
                    <a:pt x="28232"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0"/>
            <p:cNvSpPr/>
            <p:nvPr/>
          </p:nvSpPr>
          <p:spPr>
            <a:xfrm>
              <a:off x="1019063" y="4027521"/>
              <a:ext cx="437096" cy="49802"/>
            </a:xfrm>
            <a:custGeom>
              <a:rect b="b" l="l" r="r" t="t"/>
              <a:pathLst>
                <a:path extrusionOk="0" h="573" w="5029">
                  <a:moveTo>
                    <a:pt x="2440" y="1"/>
                  </a:moveTo>
                  <a:cubicBezTo>
                    <a:pt x="1605" y="1"/>
                    <a:pt x="772" y="64"/>
                    <a:pt x="1" y="202"/>
                  </a:cubicBezTo>
                  <a:cubicBezTo>
                    <a:pt x="585" y="432"/>
                    <a:pt x="1552" y="573"/>
                    <a:pt x="2548" y="573"/>
                  </a:cubicBezTo>
                  <a:cubicBezTo>
                    <a:pt x="3434" y="573"/>
                    <a:pt x="4344" y="461"/>
                    <a:pt x="5028" y="202"/>
                  </a:cubicBezTo>
                  <a:cubicBezTo>
                    <a:pt x="4208" y="72"/>
                    <a:pt x="3323" y="1"/>
                    <a:pt x="2440" y="1"/>
                  </a:cubicBez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20"/>
            <p:cNvSpPr/>
            <p:nvPr/>
          </p:nvSpPr>
          <p:spPr>
            <a:xfrm>
              <a:off x="1046181" y="4040559"/>
              <a:ext cx="383295" cy="36591"/>
            </a:xfrm>
            <a:custGeom>
              <a:rect b="b" l="l" r="r" t="t"/>
              <a:pathLst>
                <a:path extrusionOk="0" h="421" w="4410">
                  <a:moveTo>
                    <a:pt x="2183" y="1"/>
                  </a:moveTo>
                  <a:cubicBezTo>
                    <a:pt x="1452" y="1"/>
                    <a:pt x="715" y="49"/>
                    <a:pt x="1" y="151"/>
                  </a:cubicBezTo>
                  <a:cubicBezTo>
                    <a:pt x="595" y="320"/>
                    <a:pt x="1404" y="420"/>
                    <a:pt x="2235" y="420"/>
                  </a:cubicBezTo>
                  <a:cubicBezTo>
                    <a:pt x="2990" y="420"/>
                    <a:pt x="3762" y="338"/>
                    <a:pt x="4409" y="151"/>
                  </a:cubicBezTo>
                  <a:cubicBezTo>
                    <a:pt x="3698" y="53"/>
                    <a:pt x="2944" y="1"/>
                    <a:pt x="2183" y="1"/>
                  </a:cubicBez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0"/>
            <p:cNvSpPr/>
            <p:nvPr/>
          </p:nvSpPr>
          <p:spPr>
            <a:xfrm>
              <a:off x="1443991" y="1828050"/>
              <a:ext cx="649690" cy="298379"/>
            </a:xfrm>
            <a:custGeom>
              <a:rect b="b" l="l" r="r" t="t"/>
              <a:pathLst>
                <a:path extrusionOk="0" h="3433" w="7475">
                  <a:moveTo>
                    <a:pt x="0" y="0"/>
                  </a:moveTo>
                  <a:lnTo>
                    <a:pt x="0" y="377"/>
                  </a:lnTo>
                  <a:cubicBezTo>
                    <a:pt x="359" y="874"/>
                    <a:pt x="399" y="2332"/>
                    <a:pt x="6" y="2790"/>
                  </a:cubicBezTo>
                  <a:lnTo>
                    <a:pt x="6" y="3026"/>
                  </a:lnTo>
                  <a:cubicBezTo>
                    <a:pt x="6" y="3026"/>
                    <a:pt x="921" y="3433"/>
                    <a:pt x="1841" y="3433"/>
                  </a:cubicBezTo>
                  <a:cubicBezTo>
                    <a:pt x="1872" y="3433"/>
                    <a:pt x="1902" y="3432"/>
                    <a:pt x="1933" y="3431"/>
                  </a:cubicBezTo>
                  <a:cubicBezTo>
                    <a:pt x="4071" y="3364"/>
                    <a:pt x="3954" y="1753"/>
                    <a:pt x="6451" y="1753"/>
                  </a:cubicBezTo>
                  <a:cubicBezTo>
                    <a:pt x="6751" y="1753"/>
                    <a:pt x="7090" y="1777"/>
                    <a:pt x="7475" y="1829"/>
                  </a:cubicBezTo>
                  <a:cubicBezTo>
                    <a:pt x="6233" y="453"/>
                    <a:pt x="5106" y="113"/>
                    <a:pt x="4177" y="113"/>
                  </a:cubicBezTo>
                  <a:cubicBezTo>
                    <a:pt x="3265" y="113"/>
                    <a:pt x="2544" y="441"/>
                    <a:pt x="2094" y="441"/>
                  </a:cubicBezTo>
                  <a:cubicBezTo>
                    <a:pt x="1111" y="435"/>
                    <a:pt x="0" y="0"/>
                    <a:pt x="0" y="0"/>
                  </a:cubicBez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20"/>
            <p:cNvSpPr/>
            <p:nvPr/>
          </p:nvSpPr>
          <p:spPr>
            <a:xfrm>
              <a:off x="1443991" y="1828050"/>
              <a:ext cx="203642" cy="298379"/>
            </a:xfrm>
            <a:custGeom>
              <a:rect b="b" l="l" r="r" t="t"/>
              <a:pathLst>
                <a:path extrusionOk="0" h="3433" w="2343">
                  <a:moveTo>
                    <a:pt x="0" y="0"/>
                  </a:moveTo>
                  <a:lnTo>
                    <a:pt x="0" y="377"/>
                  </a:lnTo>
                  <a:cubicBezTo>
                    <a:pt x="359" y="874"/>
                    <a:pt x="399" y="2332"/>
                    <a:pt x="6" y="2790"/>
                  </a:cubicBezTo>
                  <a:lnTo>
                    <a:pt x="6" y="3026"/>
                  </a:lnTo>
                  <a:cubicBezTo>
                    <a:pt x="6" y="3026"/>
                    <a:pt x="921" y="3433"/>
                    <a:pt x="1841" y="3433"/>
                  </a:cubicBezTo>
                  <a:cubicBezTo>
                    <a:pt x="1872" y="3433"/>
                    <a:pt x="1902" y="3432"/>
                    <a:pt x="1933" y="3431"/>
                  </a:cubicBezTo>
                  <a:cubicBezTo>
                    <a:pt x="2083" y="3426"/>
                    <a:pt x="2216" y="3415"/>
                    <a:pt x="2343" y="3397"/>
                  </a:cubicBezTo>
                  <a:cubicBezTo>
                    <a:pt x="2268" y="2390"/>
                    <a:pt x="1140" y="1783"/>
                    <a:pt x="1267" y="353"/>
                  </a:cubicBezTo>
                  <a:cubicBezTo>
                    <a:pt x="579" y="227"/>
                    <a:pt x="0" y="0"/>
                    <a:pt x="0" y="0"/>
                  </a:cubicBez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0"/>
            <p:cNvSpPr/>
            <p:nvPr/>
          </p:nvSpPr>
          <p:spPr>
            <a:xfrm>
              <a:off x="1700912" y="1837872"/>
              <a:ext cx="287689" cy="219547"/>
            </a:xfrm>
            <a:custGeom>
              <a:rect b="b" l="l" r="r" t="t"/>
              <a:pathLst>
                <a:path extrusionOk="0" h="2526" w="3310">
                  <a:moveTo>
                    <a:pt x="1222" y="0"/>
                  </a:moveTo>
                  <a:cubicBezTo>
                    <a:pt x="763" y="0"/>
                    <a:pt x="351" y="83"/>
                    <a:pt x="0" y="165"/>
                  </a:cubicBezTo>
                  <a:cubicBezTo>
                    <a:pt x="724" y="622"/>
                    <a:pt x="1210" y="1513"/>
                    <a:pt x="1007" y="2526"/>
                  </a:cubicBezTo>
                  <a:cubicBezTo>
                    <a:pt x="1557" y="2115"/>
                    <a:pt x="2123" y="1687"/>
                    <a:pt x="3309" y="1647"/>
                  </a:cubicBezTo>
                  <a:cubicBezTo>
                    <a:pt x="2796" y="982"/>
                    <a:pt x="1939" y="403"/>
                    <a:pt x="1389" y="4"/>
                  </a:cubicBezTo>
                  <a:cubicBezTo>
                    <a:pt x="1333" y="2"/>
                    <a:pt x="1277" y="0"/>
                    <a:pt x="1222" y="0"/>
                  </a:cubicBez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0"/>
            <p:cNvSpPr/>
            <p:nvPr/>
          </p:nvSpPr>
          <p:spPr>
            <a:xfrm>
              <a:off x="1428868" y="1820576"/>
              <a:ext cx="16688" cy="2227545"/>
            </a:xfrm>
            <a:custGeom>
              <a:rect b="b" l="l" r="r" t="t"/>
              <a:pathLst>
                <a:path extrusionOk="0" h="25629" w="192">
                  <a:moveTo>
                    <a:pt x="1" y="0"/>
                  </a:moveTo>
                  <a:lnTo>
                    <a:pt x="1" y="25629"/>
                  </a:lnTo>
                  <a:lnTo>
                    <a:pt x="191" y="25618"/>
                  </a:lnTo>
                  <a:lnTo>
                    <a:pt x="191" y="0"/>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20"/>
            <p:cNvSpPr/>
            <p:nvPr/>
          </p:nvSpPr>
          <p:spPr>
            <a:xfrm>
              <a:off x="1428868" y="2181012"/>
              <a:ext cx="16688" cy="1548912"/>
            </a:xfrm>
            <a:custGeom>
              <a:rect b="b" l="l" r="r" t="t"/>
              <a:pathLst>
                <a:path extrusionOk="0" h="17821" w="192">
                  <a:moveTo>
                    <a:pt x="1" y="1"/>
                  </a:moveTo>
                  <a:lnTo>
                    <a:pt x="1" y="17820"/>
                  </a:lnTo>
                  <a:cubicBezTo>
                    <a:pt x="70" y="17716"/>
                    <a:pt x="134" y="17605"/>
                    <a:pt x="191" y="17490"/>
                  </a:cubicBezTo>
                  <a:lnTo>
                    <a:pt x="191" y="262"/>
                  </a:lnTo>
                  <a:cubicBezTo>
                    <a:pt x="134" y="169"/>
                    <a:pt x="70" y="88"/>
                    <a:pt x="1" y="1"/>
                  </a:cubicBez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20"/>
            <p:cNvSpPr/>
            <p:nvPr/>
          </p:nvSpPr>
          <p:spPr>
            <a:xfrm>
              <a:off x="1421306" y="1815013"/>
              <a:ext cx="32332" cy="14167"/>
            </a:xfrm>
            <a:custGeom>
              <a:rect b="b" l="l" r="r" t="t"/>
              <a:pathLst>
                <a:path extrusionOk="0" h="163" w="372">
                  <a:moveTo>
                    <a:pt x="186" y="0"/>
                  </a:moveTo>
                  <a:cubicBezTo>
                    <a:pt x="88" y="0"/>
                    <a:pt x="0" y="35"/>
                    <a:pt x="0" y="81"/>
                  </a:cubicBezTo>
                  <a:cubicBezTo>
                    <a:pt x="0" y="121"/>
                    <a:pt x="88" y="163"/>
                    <a:pt x="186" y="163"/>
                  </a:cubicBezTo>
                  <a:cubicBezTo>
                    <a:pt x="285" y="163"/>
                    <a:pt x="371" y="121"/>
                    <a:pt x="371" y="81"/>
                  </a:cubicBezTo>
                  <a:cubicBezTo>
                    <a:pt x="371" y="35"/>
                    <a:pt x="285" y="0"/>
                    <a:pt x="186" y="0"/>
                  </a:cubicBez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0"/>
            <p:cNvSpPr/>
            <p:nvPr/>
          </p:nvSpPr>
          <p:spPr>
            <a:xfrm>
              <a:off x="1019063" y="4044557"/>
              <a:ext cx="8692" cy="3564"/>
            </a:xfrm>
            <a:custGeom>
              <a:rect b="b" l="l" r="r" t="t"/>
              <a:pathLst>
                <a:path extrusionOk="0" h="41" w="100">
                  <a:moveTo>
                    <a:pt x="99" y="41"/>
                  </a:moveTo>
                  <a:lnTo>
                    <a:pt x="99" y="41"/>
                  </a:lnTo>
                  <a:lnTo>
                    <a:pt x="99" y="41"/>
                  </a:lnTo>
                  <a:close/>
                  <a:moveTo>
                    <a:pt x="88" y="35"/>
                  </a:moveTo>
                  <a:lnTo>
                    <a:pt x="94" y="41"/>
                  </a:lnTo>
                  <a:lnTo>
                    <a:pt x="88" y="35"/>
                  </a:lnTo>
                  <a:close/>
                  <a:moveTo>
                    <a:pt x="81" y="35"/>
                  </a:moveTo>
                  <a:lnTo>
                    <a:pt x="88" y="35"/>
                  </a:lnTo>
                  <a:lnTo>
                    <a:pt x="81" y="35"/>
                  </a:lnTo>
                  <a:close/>
                  <a:moveTo>
                    <a:pt x="1" y="6"/>
                  </a:moveTo>
                  <a:cubicBezTo>
                    <a:pt x="30" y="12"/>
                    <a:pt x="53" y="24"/>
                    <a:pt x="81" y="35"/>
                  </a:cubicBezTo>
                  <a:cubicBezTo>
                    <a:pt x="53" y="24"/>
                    <a:pt x="30" y="12"/>
                    <a:pt x="1" y="6"/>
                  </a:cubicBezTo>
                  <a:close/>
                  <a:moveTo>
                    <a:pt x="19" y="1"/>
                  </a:moveTo>
                  <a:cubicBezTo>
                    <a:pt x="12" y="1"/>
                    <a:pt x="6" y="6"/>
                    <a:pt x="1" y="6"/>
                  </a:cubicBezTo>
                  <a:lnTo>
                    <a:pt x="1" y="6"/>
                  </a:lnTo>
                  <a:cubicBezTo>
                    <a:pt x="6" y="6"/>
                    <a:pt x="12" y="1"/>
                    <a:pt x="19" y="1"/>
                  </a:cubicBezTo>
                  <a:close/>
                  <a:moveTo>
                    <a:pt x="35" y="1"/>
                  </a:moveTo>
                  <a:lnTo>
                    <a:pt x="30" y="1"/>
                  </a:lnTo>
                  <a:close/>
                </a:path>
              </a:pathLst>
            </a:custGeom>
            <a:solidFill>
              <a:srgbClr val="888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0"/>
            <p:cNvSpPr/>
            <p:nvPr/>
          </p:nvSpPr>
          <p:spPr>
            <a:xfrm>
              <a:off x="1019063" y="4028477"/>
              <a:ext cx="165052" cy="45370"/>
            </a:xfrm>
            <a:custGeom>
              <a:rect b="b" l="l" r="r" t="t"/>
              <a:pathLst>
                <a:path extrusionOk="0" h="522" w="1899">
                  <a:moveTo>
                    <a:pt x="1899" y="1"/>
                  </a:moveTo>
                  <a:lnTo>
                    <a:pt x="1899" y="1"/>
                  </a:lnTo>
                  <a:cubicBezTo>
                    <a:pt x="1261" y="23"/>
                    <a:pt x="625" y="82"/>
                    <a:pt x="35" y="186"/>
                  </a:cubicBezTo>
                  <a:lnTo>
                    <a:pt x="19" y="186"/>
                  </a:lnTo>
                  <a:cubicBezTo>
                    <a:pt x="12" y="186"/>
                    <a:pt x="6" y="191"/>
                    <a:pt x="1" y="191"/>
                  </a:cubicBezTo>
                  <a:cubicBezTo>
                    <a:pt x="30" y="197"/>
                    <a:pt x="53" y="209"/>
                    <a:pt x="81" y="220"/>
                  </a:cubicBezTo>
                  <a:lnTo>
                    <a:pt x="88" y="220"/>
                  </a:lnTo>
                  <a:lnTo>
                    <a:pt x="94" y="226"/>
                  </a:lnTo>
                  <a:lnTo>
                    <a:pt x="99" y="226"/>
                  </a:lnTo>
                  <a:cubicBezTo>
                    <a:pt x="492" y="365"/>
                    <a:pt x="1031" y="469"/>
                    <a:pt x="1621" y="522"/>
                  </a:cubicBezTo>
                  <a:cubicBezTo>
                    <a:pt x="1135" y="474"/>
                    <a:pt x="684" y="394"/>
                    <a:pt x="313" y="290"/>
                  </a:cubicBezTo>
                  <a:cubicBezTo>
                    <a:pt x="823" y="220"/>
                    <a:pt x="1343" y="175"/>
                    <a:pt x="1864" y="151"/>
                  </a:cubicBezTo>
                  <a:lnTo>
                    <a:pt x="1864" y="140"/>
                  </a:lnTo>
                  <a:cubicBezTo>
                    <a:pt x="1864" y="93"/>
                    <a:pt x="1881" y="47"/>
                    <a:pt x="1899" y="1"/>
                  </a:cubicBezTo>
                  <a:close/>
                </a:path>
              </a:pathLst>
            </a:custGeom>
            <a:solidFill>
              <a:srgbClr val="4525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20"/>
            <p:cNvSpPr/>
            <p:nvPr/>
          </p:nvSpPr>
          <p:spPr>
            <a:xfrm>
              <a:off x="1046181" y="4041515"/>
              <a:ext cx="164009" cy="35374"/>
            </a:xfrm>
            <a:custGeom>
              <a:rect b="b" l="l" r="r" t="t"/>
              <a:pathLst>
                <a:path extrusionOk="0" h="407" w="1887">
                  <a:moveTo>
                    <a:pt x="1552" y="1"/>
                  </a:moveTo>
                  <a:cubicBezTo>
                    <a:pt x="1031" y="25"/>
                    <a:pt x="511" y="70"/>
                    <a:pt x="1" y="140"/>
                  </a:cubicBezTo>
                  <a:cubicBezTo>
                    <a:pt x="372" y="244"/>
                    <a:pt x="823" y="324"/>
                    <a:pt x="1309" y="372"/>
                  </a:cubicBezTo>
                  <a:cubicBezTo>
                    <a:pt x="1499" y="388"/>
                    <a:pt x="1691" y="399"/>
                    <a:pt x="1887" y="406"/>
                  </a:cubicBezTo>
                  <a:cubicBezTo>
                    <a:pt x="1685" y="284"/>
                    <a:pt x="1563" y="151"/>
                    <a:pt x="1552" y="1"/>
                  </a:cubicBezTo>
                  <a:close/>
                </a:path>
              </a:pathLst>
            </a:custGeom>
            <a:solidFill>
              <a:srgbClr val="A275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20"/>
            <p:cNvSpPr/>
            <p:nvPr/>
          </p:nvSpPr>
          <p:spPr>
            <a:xfrm>
              <a:off x="519824" y="3824314"/>
              <a:ext cx="240841" cy="241015"/>
            </a:xfrm>
            <a:custGeom>
              <a:rect b="b" l="l" r="r" t="t"/>
              <a:pathLst>
                <a:path extrusionOk="0" h="2773" w="2771">
                  <a:moveTo>
                    <a:pt x="1382" y="1"/>
                  </a:moveTo>
                  <a:cubicBezTo>
                    <a:pt x="618" y="1"/>
                    <a:pt x="0" y="620"/>
                    <a:pt x="0" y="1384"/>
                  </a:cubicBezTo>
                  <a:cubicBezTo>
                    <a:pt x="0" y="2153"/>
                    <a:pt x="618" y="2772"/>
                    <a:pt x="1382" y="2772"/>
                  </a:cubicBezTo>
                  <a:cubicBezTo>
                    <a:pt x="2153" y="2772"/>
                    <a:pt x="2770" y="2153"/>
                    <a:pt x="2770" y="1384"/>
                  </a:cubicBezTo>
                  <a:cubicBezTo>
                    <a:pt x="2770" y="620"/>
                    <a:pt x="2153" y="1"/>
                    <a:pt x="1382"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0"/>
            <p:cNvSpPr/>
            <p:nvPr/>
          </p:nvSpPr>
          <p:spPr>
            <a:xfrm>
              <a:off x="530775" y="3841958"/>
              <a:ext cx="229890" cy="223372"/>
            </a:xfrm>
            <a:custGeom>
              <a:rect b="b" l="l" r="r" t="t"/>
              <a:pathLst>
                <a:path extrusionOk="0" h="2570" w="2645">
                  <a:moveTo>
                    <a:pt x="1979" y="0"/>
                  </a:moveTo>
                  <a:lnTo>
                    <a:pt x="1979" y="0"/>
                  </a:lnTo>
                  <a:cubicBezTo>
                    <a:pt x="2061" y="179"/>
                    <a:pt x="2107" y="377"/>
                    <a:pt x="2107" y="578"/>
                  </a:cubicBezTo>
                  <a:cubicBezTo>
                    <a:pt x="2107" y="1349"/>
                    <a:pt x="1488" y="1966"/>
                    <a:pt x="724" y="1966"/>
                  </a:cubicBezTo>
                  <a:cubicBezTo>
                    <a:pt x="458" y="1966"/>
                    <a:pt x="209" y="1891"/>
                    <a:pt x="1" y="1765"/>
                  </a:cubicBezTo>
                  <a:lnTo>
                    <a:pt x="1" y="1765"/>
                  </a:lnTo>
                  <a:cubicBezTo>
                    <a:pt x="222" y="2239"/>
                    <a:pt x="701" y="2569"/>
                    <a:pt x="1256" y="2569"/>
                  </a:cubicBezTo>
                  <a:cubicBezTo>
                    <a:pt x="2027" y="2569"/>
                    <a:pt x="2644" y="1950"/>
                    <a:pt x="2644" y="1181"/>
                  </a:cubicBezTo>
                  <a:cubicBezTo>
                    <a:pt x="2644" y="682"/>
                    <a:pt x="2379" y="243"/>
                    <a:pt x="1979"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20"/>
            <p:cNvSpPr/>
            <p:nvPr/>
          </p:nvSpPr>
          <p:spPr>
            <a:xfrm>
              <a:off x="521301" y="3825792"/>
              <a:ext cx="231368" cy="231455"/>
            </a:xfrm>
            <a:custGeom>
              <a:rect b="b" l="l" r="r" t="t"/>
              <a:pathLst>
                <a:path extrusionOk="0" h="2663" w="2662">
                  <a:moveTo>
                    <a:pt x="1330" y="0"/>
                  </a:moveTo>
                  <a:cubicBezTo>
                    <a:pt x="596" y="0"/>
                    <a:pt x="0" y="597"/>
                    <a:pt x="0" y="1332"/>
                  </a:cubicBezTo>
                  <a:cubicBezTo>
                    <a:pt x="0" y="2066"/>
                    <a:pt x="596" y="2662"/>
                    <a:pt x="1330" y="2662"/>
                  </a:cubicBezTo>
                  <a:cubicBezTo>
                    <a:pt x="2066" y="2662"/>
                    <a:pt x="2662" y="2066"/>
                    <a:pt x="2662" y="1332"/>
                  </a:cubicBezTo>
                  <a:cubicBezTo>
                    <a:pt x="2662" y="597"/>
                    <a:pt x="2066" y="0"/>
                    <a:pt x="1330"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20"/>
            <p:cNvSpPr/>
            <p:nvPr/>
          </p:nvSpPr>
          <p:spPr>
            <a:xfrm>
              <a:off x="525821" y="3827791"/>
              <a:ext cx="215288" cy="213811"/>
            </a:xfrm>
            <a:custGeom>
              <a:rect b="b" l="l" r="r" t="t"/>
              <a:pathLst>
                <a:path extrusionOk="0" h="2460" w="2477">
                  <a:moveTo>
                    <a:pt x="1238" y="1"/>
                  </a:moveTo>
                  <a:cubicBezTo>
                    <a:pt x="556" y="1"/>
                    <a:pt x="1" y="556"/>
                    <a:pt x="1" y="1234"/>
                  </a:cubicBezTo>
                  <a:cubicBezTo>
                    <a:pt x="1" y="1910"/>
                    <a:pt x="556" y="2460"/>
                    <a:pt x="1238" y="2460"/>
                  </a:cubicBezTo>
                  <a:cubicBezTo>
                    <a:pt x="1921" y="2460"/>
                    <a:pt x="2476" y="1910"/>
                    <a:pt x="2476" y="1234"/>
                  </a:cubicBezTo>
                  <a:cubicBezTo>
                    <a:pt x="2476" y="556"/>
                    <a:pt x="1921" y="1"/>
                    <a:pt x="1238"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0"/>
            <p:cNvSpPr/>
            <p:nvPr/>
          </p:nvSpPr>
          <p:spPr>
            <a:xfrm>
              <a:off x="598221" y="3828312"/>
              <a:ext cx="28682" cy="5649"/>
            </a:xfrm>
            <a:custGeom>
              <a:rect b="b" l="l" r="r" t="t"/>
              <a:pathLst>
                <a:path extrusionOk="0" h="65" w="330">
                  <a:moveTo>
                    <a:pt x="301" y="0"/>
                  </a:moveTo>
                  <a:cubicBezTo>
                    <a:pt x="202" y="0"/>
                    <a:pt x="98" y="24"/>
                    <a:pt x="1" y="64"/>
                  </a:cubicBezTo>
                  <a:cubicBezTo>
                    <a:pt x="105" y="30"/>
                    <a:pt x="215" y="6"/>
                    <a:pt x="330"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0"/>
            <p:cNvSpPr/>
            <p:nvPr/>
          </p:nvSpPr>
          <p:spPr>
            <a:xfrm>
              <a:off x="578578" y="3828312"/>
              <a:ext cx="52323" cy="17731"/>
            </a:xfrm>
            <a:custGeom>
              <a:rect b="b" l="l" r="r" t="t"/>
              <a:pathLst>
                <a:path extrusionOk="0" h="204" w="602">
                  <a:moveTo>
                    <a:pt x="556" y="0"/>
                  </a:moveTo>
                  <a:cubicBezTo>
                    <a:pt x="441" y="6"/>
                    <a:pt x="331" y="30"/>
                    <a:pt x="227" y="64"/>
                  </a:cubicBezTo>
                  <a:cubicBezTo>
                    <a:pt x="145" y="99"/>
                    <a:pt x="64" y="145"/>
                    <a:pt x="1" y="203"/>
                  </a:cubicBezTo>
                  <a:cubicBezTo>
                    <a:pt x="163" y="110"/>
                    <a:pt x="342" y="48"/>
                    <a:pt x="527" y="30"/>
                  </a:cubicBezTo>
                  <a:cubicBezTo>
                    <a:pt x="521" y="24"/>
                    <a:pt x="516" y="24"/>
                    <a:pt x="521" y="19"/>
                  </a:cubicBezTo>
                  <a:cubicBezTo>
                    <a:pt x="527" y="13"/>
                    <a:pt x="562" y="6"/>
                    <a:pt x="602" y="6"/>
                  </a:cubicBezTo>
                  <a:cubicBezTo>
                    <a:pt x="585" y="0"/>
                    <a:pt x="567" y="0"/>
                    <a:pt x="556"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0"/>
            <p:cNvSpPr/>
            <p:nvPr/>
          </p:nvSpPr>
          <p:spPr>
            <a:xfrm>
              <a:off x="525386" y="3967376"/>
              <a:ext cx="7475" cy="21120"/>
            </a:xfrm>
            <a:custGeom>
              <a:rect b="b" l="l" r="r" t="t"/>
              <a:pathLst>
                <a:path extrusionOk="0" h="243" w="86">
                  <a:moveTo>
                    <a:pt x="12" y="1"/>
                  </a:moveTo>
                  <a:cubicBezTo>
                    <a:pt x="0" y="1"/>
                    <a:pt x="7" y="39"/>
                    <a:pt x="17" y="96"/>
                  </a:cubicBezTo>
                  <a:cubicBezTo>
                    <a:pt x="34" y="154"/>
                    <a:pt x="57" y="218"/>
                    <a:pt x="75" y="235"/>
                  </a:cubicBezTo>
                  <a:cubicBezTo>
                    <a:pt x="78" y="240"/>
                    <a:pt x="79" y="242"/>
                    <a:pt x="81" y="242"/>
                  </a:cubicBezTo>
                  <a:cubicBezTo>
                    <a:pt x="86" y="242"/>
                    <a:pt x="84" y="209"/>
                    <a:pt x="75" y="154"/>
                  </a:cubicBezTo>
                  <a:cubicBezTo>
                    <a:pt x="57" y="85"/>
                    <a:pt x="28" y="15"/>
                    <a:pt x="17" y="3"/>
                  </a:cubicBezTo>
                  <a:cubicBezTo>
                    <a:pt x="15" y="2"/>
                    <a:pt x="13"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0"/>
            <p:cNvSpPr/>
            <p:nvPr/>
          </p:nvSpPr>
          <p:spPr>
            <a:xfrm>
              <a:off x="523300" y="3936434"/>
              <a:ext cx="4520" cy="22337"/>
            </a:xfrm>
            <a:custGeom>
              <a:rect b="b" l="l" r="r" t="t"/>
              <a:pathLst>
                <a:path extrusionOk="0" h="257" w="52">
                  <a:moveTo>
                    <a:pt x="25" y="0"/>
                  </a:moveTo>
                  <a:cubicBezTo>
                    <a:pt x="24" y="0"/>
                    <a:pt x="23" y="0"/>
                    <a:pt x="23" y="1"/>
                  </a:cubicBezTo>
                  <a:cubicBezTo>
                    <a:pt x="12" y="1"/>
                    <a:pt x="1" y="59"/>
                    <a:pt x="1" y="128"/>
                  </a:cubicBezTo>
                  <a:cubicBezTo>
                    <a:pt x="1" y="192"/>
                    <a:pt x="12" y="249"/>
                    <a:pt x="23" y="255"/>
                  </a:cubicBezTo>
                  <a:cubicBezTo>
                    <a:pt x="25" y="256"/>
                    <a:pt x="26" y="256"/>
                    <a:pt x="28" y="256"/>
                  </a:cubicBezTo>
                  <a:cubicBezTo>
                    <a:pt x="43" y="256"/>
                    <a:pt x="52" y="201"/>
                    <a:pt x="46" y="128"/>
                  </a:cubicBezTo>
                  <a:cubicBezTo>
                    <a:pt x="46" y="57"/>
                    <a:pt x="36" y="0"/>
                    <a:pt x="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0"/>
            <p:cNvSpPr/>
            <p:nvPr/>
          </p:nvSpPr>
          <p:spPr>
            <a:xfrm>
              <a:off x="524778" y="3905927"/>
              <a:ext cx="7127" cy="21555"/>
            </a:xfrm>
            <a:custGeom>
              <a:rect b="b" l="l" r="r" t="t"/>
              <a:pathLst>
                <a:path extrusionOk="0" h="248" w="82">
                  <a:moveTo>
                    <a:pt x="71" y="1"/>
                  </a:moveTo>
                  <a:cubicBezTo>
                    <a:pt x="69" y="1"/>
                    <a:pt x="67" y="2"/>
                    <a:pt x="64" y="4"/>
                  </a:cubicBezTo>
                  <a:cubicBezTo>
                    <a:pt x="53" y="28"/>
                    <a:pt x="29" y="85"/>
                    <a:pt x="18" y="149"/>
                  </a:cubicBezTo>
                  <a:cubicBezTo>
                    <a:pt x="1" y="209"/>
                    <a:pt x="0" y="248"/>
                    <a:pt x="11" y="248"/>
                  </a:cubicBezTo>
                  <a:cubicBezTo>
                    <a:pt x="11" y="248"/>
                    <a:pt x="12" y="248"/>
                    <a:pt x="13" y="247"/>
                  </a:cubicBezTo>
                  <a:cubicBezTo>
                    <a:pt x="29" y="236"/>
                    <a:pt x="53" y="172"/>
                    <a:pt x="70" y="97"/>
                  </a:cubicBezTo>
                  <a:cubicBezTo>
                    <a:pt x="80" y="39"/>
                    <a:pt x="82" y="1"/>
                    <a:pt x="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0"/>
            <p:cNvSpPr/>
            <p:nvPr/>
          </p:nvSpPr>
          <p:spPr>
            <a:xfrm>
              <a:off x="558153" y="4028825"/>
              <a:ext cx="16948" cy="13385"/>
            </a:xfrm>
            <a:custGeom>
              <a:rect b="b" l="l" r="r" t="t"/>
              <a:pathLst>
                <a:path extrusionOk="0" h="154" w="195">
                  <a:moveTo>
                    <a:pt x="5" y="0"/>
                  </a:moveTo>
                  <a:cubicBezTo>
                    <a:pt x="0" y="0"/>
                    <a:pt x="6" y="9"/>
                    <a:pt x="22" y="25"/>
                  </a:cubicBezTo>
                  <a:cubicBezTo>
                    <a:pt x="56" y="59"/>
                    <a:pt x="108" y="101"/>
                    <a:pt x="150" y="129"/>
                  </a:cubicBezTo>
                  <a:cubicBezTo>
                    <a:pt x="172" y="145"/>
                    <a:pt x="187" y="154"/>
                    <a:pt x="191" y="154"/>
                  </a:cubicBezTo>
                  <a:cubicBezTo>
                    <a:pt x="194" y="154"/>
                    <a:pt x="190" y="148"/>
                    <a:pt x="177" y="136"/>
                  </a:cubicBezTo>
                  <a:cubicBezTo>
                    <a:pt x="150" y="101"/>
                    <a:pt x="86" y="48"/>
                    <a:pt x="38" y="19"/>
                  </a:cubicBezTo>
                  <a:cubicBezTo>
                    <a:pt x="20" y="6"/>
                    <a:pt x="9" y="0"/>
                    <a:pt x="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0"/>
            <p:cNvSpPr/>
            <p:nvPr/>
          </p:nvSpPr>
          <p:spPr>
            <a:xfrm>
              <a:off x="545550" y="4006662"/>
              <a:ext cx="17383" cy="19556"/>
            </a:xfrm>
            <a:custGeom>
              <a:rect b="b" l="l" r="r" t="t"/>
              <a:pathLst>
                <a:path extrusionOk="0" h="225" w="200">
                  <a:moveTo>
                    <a:pt x="21" y="1"/>
                  </a:moveTo>
                  <a:cubicBezTo>
                    <a:pt x="1" y="1"/>
                    <a:pt x="0" y="27"/>
                    <a:pt x="22" y="66"/>
                  </a:cubicBezTo>
                  <a:cubicBezTo>
                    <a:pt x="45" y="119"/>
                    <a:pt x="103" y="183"/>
                    <a:pt x="143" y="210"/>
                  </a:cubicBezTo>
                  <a:cubicBezTo>
                    <a:pt x="158" y="220"/>
                    <a:pt x="170" y="224"/>
                    <a:pt x="179" y="224"/>
                  </a:cubicBezTo>
                  <a:cubicBezTo>
                    <a:pt x="197" y="224"/>
                    <a:pt x="199" y="204"/>
                    <a:pt x="183" y="164"/>
                  </a:cubicBezTo>
                  <a:cubicBezTo>
                    <a:pt x="156" y="106"/>
                    <a:pt x="92" y="31"/>
                    <a:pt x="45" y="9"/>
                  </a:cubicBezTo>
                  <a:cubicBezTo>
                    <a:pt x="35" y="3"/>
                    <a:pt x="27" y="1"/>
                    <a:pt x="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0"/>
            <p:cNvSpPr/>
            <p:nvPr/>
          </p:nvSpPr>
          <p:spPr>
            <a:xfrm>
              <a:off x="535555" y="3973460"/>
              <a:ext cx="17296" cy="25901"/>
            </a:xfrm>
            <a:custGeom>
              <a:rect b="b" l="l" r="r" t="t"/>
              <a:pathLst>
                <a:path extrusionOk="0" h="298" w="199">
                  <a:moveTo>
                    <a:pt x="52" y="1"/>
                  </a:moveTo>
                  <a:cubicBezTo>
                    <a:pt x="17" y="1"/>
                    <a:pt x="0" y="51"/>
                    <a:pt x="15" y="119"/>
                  </a:cubicBezTo>
                  <a:cubicBezTo>
                    <a:pt x="33" y="194"/>
                    <a:pt x="85" y="269"/>
                    <a:pt x="125" y="292"/>
                  </a:cubicBezTo>
                  <a:cubicBezTo>
                    <a:pt x="134" y="296"/>
                    <a:pt x="142" y="298"/>
                    <a:pt x="149" y="298"/>
                  </a:cubicBezTo>
                  <a:cubicBezTo>
                    <a:pt x="184" y="298"/>
                    <a:pt x="198" y="254"/>
                    <a:pt x="183" y="183"/>
                  </a:cubicBezTo>
                  <a:cubicBezTo>
                    <a:pt x="167" y="95"/>
                    <a:pt x="114" y="15"/>
                    <a:pt x="62" y="2"/>
                  </a:cubicBezTo>
                  <a:cubicBezTo>
                    <a:pt x="59" y="1"/>
                    <a:pt x="55" y="1"/>
                    <a:pt x="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0"/>
            <p:cNvSpPr/>
            <p:nvPr/>
          </p:nvSpPr>
          <p:spPr>
            <a:xfrm>
              <a:off x="532861" y="3933914"/>
              <a:ext cx="14689" cy="28856"/>
            </a:xfrm>
            <a:custGeom>
              <a:rect b="b" l="l" r="r" t="t"/>
              <a:pathLst>
                <a:path extrusionOk="0" h="332" w="169">
                  <a:moveTo>
                    <a:pt x="81" y="0"/>
                  </a:moveTo>
                  <a:cubicBezTo>
                    <a:pt x="79" y="0"/>
                    <a:pt x="77" y="0"/>
                    <a:pt x="75" y="0"/>
                  </a:cubicBezTo>
                  <a:cubicBezTo>
                    <a:pt x="35" y="0"/>
                    <a:pt x="0" y="75"/>
                    <a:pt x="0" y="163"/>
                  </a:cubicBezTo>
                  <a:cubicBezTo>
                    <a:pt x="0" y="249"/>
                    <a:pt x="35" y="325"/>
                    <a:pt x="81" y="331"/>
                  </a:cubicBezTo>
                  <a:cubicBezTo>
                    <a:pt x="83" y="331"/>
                    <a:pt x="84" y="331"/>
                    <a:pt x="86" y="331"/>
                  </a:cubicBezTo>
                  <a:cubicBezTo>
                    <a:pt x="131" y="331"/>
                    <a:pt x="168" y="263"/>
                    <a:pt x="168" y="168"/>
                  </a:cubicBezTo>
                  <a:cubicBezTo>
                    <a:pt x="168" y="73"/>
                    <a:pt x="131" y="0"/>
                    <a:pt x="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0"/>
            <p:cNvSpPr/>
            <p:nvPr/>
          </p:nvSpPr>
          <p:spPr>
            <a:xfrm>
              <a:off x="534425" y="3896280"/>
              <a:ext cx="17383" cy="26248"/>
            </a:xfrm>
            <a:custGeom>
              <a:rect b="b" l="l" r="r" t="t"/>
              <a:pathLst>
                <a:path extrusionOk="0" h="302" w="200">
                  <a:moveTo>
                    <a:pt x="144" y="0"/>
                  </a:moveTo>
                  <a:cubicBezTo>
                    <a:pt x="137" y="0"/>
                    <a:pt x="130" y="2"/>
                    <a:pt x="121" y="6"/>
                  </a:cubicBezTo>
                  <a:cubicBezTo>
                    <a:pt x="81" y="22"/>
                    <a:pt x="34" y="99"/>
                    <a:pt x="17" y="174"/>
                  </a:cubicBezTo>
                  <a:cubicBezTo>
                    <a:pt x="1" y="247"/>
                    <a:pt x="19" y="302"/>
                    <a:pt x="56" y="302"/>
                  </a:cubicBezTo>
                  <a:cubicBezTo>
                    <a:pt x="60" y="302"/>
                    <a:pt x="64" y="301"/>
                    <a:pt x="68" y="300"/>
                  </a:cubicBezTo>
                  <a:cubicBezTo>
                    <a:pt x="116" y="295"/>
                    <a:pt x="173" y="208"/>
                    <a:pt x="185" y="121"/>
                  </a:cubicBezTo>
                  <a:cubicBezTo>
                    <a:pt x="199" y="49"/>
                    <a:pt x="181" y="0"/>
                    <a:pt x="1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0"/>
            <p:cNvSpPr/>
            <p:nvPr/>
          </p:nvSpPr>
          <p:spPr>
            <a:xfrm>
              <a:off x="543378" y="3867511"/>
              <a:ext cx="18165" cy="20686"/>
            </a:xfrm>
            <a:custGeom>
              <a:rect b="b" l="l" r="r" t="t"/>
              <a:pathLst>
                <a:path extrusionOk="0" h="238" w="209">
                  <a:moveTo>
                    <a:pt x="183" y="0"/>
                  </a:moveTo>
                  <a:cubicBezTo>
                    <a:pt x="174" y="0"/>
                    <a:pt x="161" y="5"/>
                    <a:pt x="146" y="13"/>
                  </a:cubicBezTo>
                  <a:cubicBezTo>
                    <a:pt x="104" y="41"/>
                    <a:pt x="53" y="105"/>
                    <a:pt x="24" y="163"/>
                  </a:cubicBezTo>
                  <a:cubicBezTo>
                    <a:pt x="0" y="210"/>
                    <a:pt x="4" y="237"/>
                    <a:pt x="30" y="237"/>
                  </a:cubicBezTo>
                  <a:cubicBezTo>
                    <a:pt x="36" y="237"/>
                    <a:pt x="44" y="236"/>
                    <a:pt x="53" y="233"/>
                  </a:cubicBezTo>
                  <a:cubicBezTo>
                    <a:pt x="99" y="203"/>
                    <a:pt x="163" y="128"/>
                    <a:pt x="192" y="65"/>
                  </a:cubicBezTo>
                  <a:cubicBezTo>
                    <a:pt x="208" y="24"/>
                    <a:pt x="204" y="0"/>
                    <a:pt x="1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0"/>
            <p:cNvSpPr/>
            <p:nvPr/>
          </p:nvSpPr>
          <p:spPr>
            <a:xfrm>
              <a:off x="556154" y="3850041"/>
              <a:ext cx="17296" cy="14167"/>
            </a:xfrm>
            <a:custGeom>
              <a:rect b="b" l="l" r="r" t="t"/>
              <a:pathLst>
                <a:path extrusionOk="0" h="163" w="199">
                  <a:moveTo>
                    <a:pt x="192" y="1"/>
                  </a:moveTo>
                  <a:cubicBezTo>
                    <a:pt x="186" y="1"/>
                    <a:pt x="172" y="8"/>
                    <a:pt x="149" y="23"/>
                  </a:cubicBezTo>
                  <a:cubicBezTo>
                    <a:pt x="109" y="52"/>
                    <a:pt x="56" y="98"/>
                    <a:pt x="27" y="132"/>
                  </a:cubicBezTo>
                  <a:cubicBezTo>
                    <a:pt x="7" y="152"/>
                    <a:pt x="1" y="162"/>
                    <a:pt x="8" y="162"/>
                  </a:cubicBezTo>
                  <a:cubicBezTo>
                    <a:pt x="13" y="162"/>
                    <a:pt x="25" y="157"/>
                    <a:pt x="45" y="145"/>
                  </a:cubicBezTo>
                  <a:cubicBezTo>
                    <a:pt x="91" y="116"/>
                    <a:pt x="154" y="57"/>
                    <a:pt x="184" y="23"/>
                  </a:cubicBezTo>
                  <a:cubicBezTo>
                    <a:pt x="195" y="8"/>
                    <a:pt x="198" y="1"/>
                    <a:pt x="1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0"/>
            <p:cNvSpPr/>
            <p:nvPr/>
          </p:nvSpPr>
          <p:spPr>
            <a:xfrm>
              <a:off x="582837" y="4042731"/>
              <a:ext cx="23293" cy="11473"/>
            </a:xfrm>
            <a:custGeom>
              <a:rect b="b" l="l" r="r" t="t"/>
              <a:pathLst>
                <a:path extrusionOk="0" h="132" w="268">
                  <a:moveTo>
                    <a:pt x="31" y="0"/>
                  </a:moveTo>
                  <a:cubicBezTo>
                    <a:pt x="7" y="0"/>
                    <a:pt x="1" y="11"/>
                    <a:pt x="15" y="33"/>
                  </a:cubicBezTo>
                  <a:cubicBezTo>
                    <a:pt x="39" y="62"/>
                    <a:pt x="108" y="97"/>
                    <a:pt x="171" y="120"/>
                  </a:cubicBezTo>
                  <a:cubicBezTo>
                    <a:pt x="198" y="127"/>
                    <a:pt x="222" y="131"/>
                    <a:pt x="238" y="131"/>
                  </a:cubicBezTo>
                  <a:cubicBezTo>
                    <a:pt x="259" y="131"/>
                    <a:pt x="268" y="124"/>
                    <a:pt x="258" y="108"/>
                  </a:cubicBezTo>
                  <a:cubicBezTo>
                    <a:pt x="240" y="80"/>
                    <a:pt x="165" y="33"/>
                    <a:pt x="90" y="11"/>
                  </a:cubicBezTo>
                  <a:cubicBezTo>
                    <a:pt x="65" y="4"/>
                    <a:pt x="45" y="0"/>
                    <a:pt x="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0"/>
            <p:cNvSpPr/>
            <p:nvPr/>
          </p:nvSpPr>
          <p:spPr>
            <a:xfrm>
              <a:off x="571538" y="4018308"/>
              <a:ext cx="27552" cy="20512"/>
            </a:xfrm>
            <a:custGeom>
              <a:rect b="b" l="l" r="r" t="t"/>
              <a:pathLst>
                <a:path extrusionOk="0" h="236" w="317">
                  <a:moveTo>
                    <a:pt x="77" y="1"/>
                  </a:moveTo>
                  <a:cubicBezTo>
                    <a:pt x="27" y="1"/>
                    <a:pt x="1" y="37"/>
                    <a:pt x="23" y="89"/>
                  </a:cubicBezTo>
                  <a:cubicBezTo>
                    <a:pt x="41" y="146"/>
                    <a:pt x="122" y="210"/>
                    <a:pt x="191" y="228"/>
                  </a:cubicBezTo>
                  <a:cubicBezTo>
                    <a:pt x="209" y="233"/>
                    <a:pt x="225" y="235"/>
                    <a:pt x="240" y="235"/>
                  </a:cubicBezTo>
                  <a:cubicBezTo>
                    <a:pt x="287" y="235"/>
                    <a:pt x="316" y="209"/>
                    <a:pt x="308" y="164"/>
                  </a:cubicBezTo>
                  <a:cubicBezTo>
                    <a:pt x="290" y="94"/>
                    <a:pt x="204" y="25"/>
                    <a:pt x="116" y="7"/>
                  </a:cubicBezTo>
                  <a:cubicBezTo>
                    <a:pt x="102" y="3"/>
                    <a:pt x="89" y="1"/>
                    <a:pt x="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20"/>
            <p:cNvSpPr/>
            <p:nvPr/>
          </p:nvSpPr>
          <p:spPr>
            <a:xfrm>
              <a:off x="563107" y="3979110"/>
              <a:ext cx="29551" cy="30073"/>
            </a:xfrm>
            <a:custGeom>
              <a:rect b="b" l="l" r="r" t="t"/>
              <a:pathLst>
                <a:path extrusionOk="0" h="346" w="340">
                  <a:moveTo>
                    <a:pt x="129" y="1"/>
                  </a:moveTo>
                  <a:cubicBezTo>
                    <a:pt x="47" y="1"/>
                    <a:pt x="0" y="68"/>
                    <a:pt x="16" y="158"/>
                  </a:cubicBezTo>
                  <a:cubicBezTo>
                    <a:pt x="29" y="244"/>
                    <a:pt x="109" y="326"/>
                    <a:pt x="190" y="343"/>
                  </a:cubicBezTo>
                  <a:cubicBezTo>
                    <a:pt x="200" y="345"/>
                    <a:pt x="211" y="346"/>
                    <a:pt x="220" y="346"/>
                  </a:cubicBezTo>
                  <a:cubicBezTo>
                    <a:pt x="292" y="346"/>
                    <a:pt x="340" y="290"/>
                    <a:pt x="329" y="204"/>
                  </a:cubicBezTo>
                  <a:cubicBezTo>
                    <a:pt x="317" y="105"/>
                    <a:pt x="231" y="14"/>
                    <a:pt x="138" y="1"/>
                  </a:cubicBezTo>
                  <a:cubicBezTo>
                    <a:pt x="135" y="1"/>
                    <a:pt x="132" y="1"/>
                    <a:pt x="1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20"/>
            <p:cNvSpPr/>
            <p:nvPr/>
          </p:nvSpPr>
          <p:spPr>
            <a:xfrm>
              <a:off x="560500" y="3931393"/>
              <a:ext cx="28769" cy="34853"/>
            </a:xfrm>
            <a:custGeom>
              <a:rect b="b" l="l" r="r" t="t"/>
              <a:pathLst>
                <a:path extrusionOk="0" h="401" w="331">
                  <a:moveTo>
                    <a:pt x="165" y="0"/>
                  </a:moveTo>
                  <a:cubicBezTo>
                    <a:pt x="162" y="0"/>
                    <a:pt x="160" y="0"/>
                    <a:pt x="157" y="0"/>
                  </a:cubicBezTo>
                  <a:cubicBezTo>
                    <a:pt x="70" y="7"/>
                    <a:pt x="0" y="93"/>
                    <a:pt x="0" y="197"/>
                  </a:cubicBezTo>
                  <a:cubicBezTo>
                    <a:pt x="0" y="302"/>
                    <a:pt x="70" y="395"/>
                    <a:pt x="157" y="400"/>
                  </a:cubicBezTo>
                  <a:cubicBezTo>
                    <a:pt x="160" y="400"/>
                    <a:pt x="163" y="400"/>
                    <a:pt x="166" y="400"/>
                  </a:cubicBezTo>
                  <a:cubicBezTo>
                    <a:pt x="259" y="400"/>
                    <a:pt x="331" y="316"/>
                    <a:pt x="331" y="203"/>
                  </a:cubicBezTo>
                  <a:cubicBezTo>
                    <a:pt x="331" y="91"/>
                    <a:pt x="253" y="0"/>
                    <a:pt x="1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0"/>
            <p:cNvSpPr/>
            <p:nvPr/>
          </p:nvSpPr>
          <p:spPr>
            <a:xfrm>
              <a:off x="562151" y="3886980"/>
              <a:ext cx="30073" cy="31029"/>
            </a:xfrm>
            <a:custGeom>
              <a:rect b="b" l="l" r="r" t="t"/>
              <a:pathLst>
                <a:path extrusionOk="0" h="357" w="346">
                  <a:moveTo>
                    <a:pt x="219" y="0"/>
                  </a:moveTo>
                  <a:cubicBezTo>
                    <a:pt x="209" y="0"/>
                    <a:pt x="200" y="1"/>
                    <a:pt x="190" y="3"/>
                  </a:cubicBezTo>
                  <a:cubicBezTo>
                    <a:pt x="104" y="14"/>
                    <a:pt x="27" y="102"/>
                    <a:pt x="16" y="193"/>
                  </a:cubicBezTo>
                  <a:cubicBezTo>
                    <a:pt x="0" y="288"/>
                    <a:pt x="52" y="356"/>
                    <a:pt x="134" y="356"/>
                  </a:cubicBezTo>
                  <a:cubicBezTo>
                    <a:pt x="137" y="356"/>
                    <a:pt x="141" y="356"/>
                    <a:pt x="144" y="356"/>
                  </a:cubicBezTo>
                  <a:cubicBezTo>
                    <a:pt x="235" y="350"/>
                    <a:pt x="323" y="252"/>
                    <a:pt x="334" y="147"/>
                  </a:cubicBezTo>
                  <a:cubicBezTo>
                    <a:pt x="345" y="60"/>
                    <a:pt x="292" y="0"/>
                    <a:pt x="2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0"/>
            <p:cNvSpPr/>
            <p:nvPr/>
          </p:nvSpPr>
          <p:spPr>
            <a:xfrm>
              <a:off x="569887" y="3855082"/>
              <a:ext cx="28247" cy="21989"/>
            </a:xfrm>
            <a:custGeom>
              <a:rect b="b" l="l" r="r" t="t"/>
              <a:pathLst>
                <a:path extrusionOk="0" h="253" w="325">
                  <a:moveTo>
                    <a:pt x="236" y="0"/>
                  </a:moveTo>
                  <a:cubicBezTo>
                    <a:pt x="223" y="0"/>
                    <a:pt x="209" y="2"/>
                    <a:pt x="194" y="5"/>
                  </a:cubicBezTo>
                  <a:cubicBezTo>
                    <a:pt x="124" y="28"/>
                    <a:pt x="42" y="92"/>
                    <a:pt x="20" y="156"/>
                  </a:cubicBezTo>
                  <a:cubicBezTo>
                    <a:pt x="0" y="214"/>
                    <a:pt x="29" y="252"/>
                    <a:pt x="88" y="252"/>
                  </a:cubicBezTo>
                  <a:cubicBezTo>
                    <a:pt x="99" y="252"/>
                    <a:pt x="111" y="251"/>
                    <a:pt x="124" y="248"/>
                  </a:cubicBezTo>
                  <a:cubicBezTo>
                    <a:pt x="210" y="231"/>
                    <a:pt x="298" y="156"/>
                    <a:pt x="314" y="80"/>
                  </a:cubicBezTo>
                  <a:cubicBezTo>
                    <a:pt x="325" y="29"/>
                    <a:pt x="292" y="0"/>
                    <a:pt x="2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20"/>
            <p:cNvSpPr/>
            <p:nvPr/>
          </p:nvSpPr>
          <p:spPr>
            <a:xfrm>
              <a:off x="580925" y="3837786"/>
              <a:ext cx="24336" cy="12690"/>
            </a:xfrm>
            <a:custGeom>
              <a:rect b="b" l="l" r="r" t="t"/>
              <a:pathLst>
                <a:path extrusionOk="0" h="146" w="280">
                  <a:moveTo>
                    <a:pt x="240" y="1"/>
                  </a:moveTo>
                  <a:cubicBezTo>
                    <a:pt x="224" y="1"/>
                    <a:pt x="202" y="5"/>
                    <a:pt x="176" y="14"/>
                  </a:cubicBezTo>
                  <a:cubicBezTo>
                    <a:pt x="112" y="36"/>
                    <a:pt x="43" y="78"/>
                    <a:pt x="19" y="105"/>
                  </a:cubicBezTo>
                  <a:cubicBezTo>
                    <a:pt x="0" y="129"/>
                    <a:pt x="11" y="145"/>
                    <a:pt x="43" y="145"/>
                  </a:cubicBezTo>
                  <a:cubicBezTo>
                    <a:pt x="58" y="145"/>
                    <a:pt x="78" y="142"/>
                    <a:pt x="101" y="134"/>
                  </a:cubicBezTo>
                  <a:cubicBezTo>
                    <a:pt x="176" y="112"/>
                    <a:pt x="251" y="65"/>
                    <a:pt x="269" y="30"/>
                  </a:cubicBezTo>
                  <a:cubicBezTo>
                    <a:pt x="280" y="12"/>
                    <a:pt x="268" y="1"/>
                    <a:pt x="2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20"/>
            <p:cNvSpPr/>
            <p:nvPr/>
          </p:nvSpPr>
          <p:spPr>
            <a:xfrm>
              <a:off x="618907" y="4050554"/>
              <a:ext cx="26596" cy="8778"/>
            </a:xfrm>
            <a:custGeom>
              <a:rect b="b" l="l" r="r" t="t"/>
              <a:pathLst>
                <a:path extrusionOk="0" h="101" w="306">
                  <a:moveTo>
                    <a:pt x="124" y="0"/>
                  </a:moveTo>
                  <a:cubicBezTo>
                    <a:pt x="50" y="0"/>
                    <a:pt x="0" y="21"/>
                    <a:pt x="11" y="47"/>
                  </a:cubicBezTo>
                  <a:cubicBezTo>
                    <a:pt x="23" y="70"/>
                    <a:pt x="92" y="100"/>
                    <a:pt x="167" y="100"/>
                  </a:cubicBezTo>
                  <a:cubicBezTo>
                    <a:pt x="176" y="100"/>
                    <a:pt x="185" y="101"/>
                    <a:pt x="194" y="101"/>
                  </a:cubicBezTo>
                  <a:cubicBezTo>
                    <a:pt x="257" y="101"/>
                    <a:pt x="306" y="84"/>
                    <a:pt x="306" y="59"/>
                  </a:cubicBezTo>
                  <a:cubicBezTo>
                    <a:pt x="306" y="30"/>
                    <a:pt x="236" y="1"/>
                    <a:pt x="150" y="1"/>
                  </a:cubicBezTo>
                  <a:cubicBezTo>
                    <a:pt x="141" y="0"/>
                    <a:pt x="132" y="0"/>
                    <a:pt x="1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20"/>
            <p:cNvSpPr/>
            <p:nvPr/>
          </p:nvSpPr>
          <p:spPr>
            <a:xfrm>
              <a:off x="614387" y="4024827"/>
              <a:ext cx="32245" cy="20338"/>
            </a:xfrm>
            <a:custGeom>
              <a:rect b="b" l="l" r="r" t="t"/>
              <a:pathLst>
                <a:path extrusionOk="0" h="234" w="371">
                  <a:moveTo>
                    <a:pt x="169" y="1"/>
                  </a:moveTo>
                  <a:cubicBezTo>
                    <a:pt x="73" y="1"/>
                    <a:pt x="0" y="52"/>
                    <a:pt x="11" y="118"/>
                  </a:cubicBezTo>
                  <a:cubicBezTo>
                    <a:pt x="23" y="175"/>
                    <a:pt x="104" y="228"/>
                    <a:pt x="197" y="233"/>
                  </a:cubicBezTo>
                  <a:cubicBezTo>
                    <a:pt x="288" y="233"/>
                    <a:pt x="370" y="187"/>
                    <a:pt x="370" y="129"/>
                  </a:cubicBezTo>
                  <a:cubicBezTo>
                    <a:pt x="370" y="60"/>
                    <a:pt x="288" y="1"/>
                    <a:pt x="184" y="1"/>
                  </a:cubicBezTo>
                  <a:cubicBezTo>
                    <a:pt x="179" y="1"/>
                    <a:pt x="174" y="1"/>
                    <a:pt x="1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20"/>
            <p:cNvSpPr/>
            <p:nvPr/>
          </p:nvSpPr>
          <p:spPr>
            <a:xfrm>
              <a:off x="610824" y="3982152"/>
              <a:ext cx="36765" cy="32332"/>
            </a:xfrm>
            <a:custGeom>
              <a:rect b="b" l="l" r="r" t="t"/>
              <a:pathLst>
                <a:path extrusionOk="0" h="372" w="423">
                  <a:moveTo>
                    <a:pt x="209" y="1"/>
                  </a:moveTo>
                  <a:cubicBezTo>
                    <a:pt x="92" y="1"/>
                    <a:pt x="0" y="88"/>
                    <a:pt x="11" y="192"/>
                  </a:cubicBezTo>
                  <a:cubicBezTo>
                    <a:pt x="17" y="284"/>
                    <a:pt x="110" y="372"/>
                    <a:pt x="220" y="372"/>
                  </a:cubicBezTo>
                  <a:cubicBezTo>
                    <a:pt x="223" y="372"/>
                    <a:pt x="227" y="372"/>
                    <a:pt x="230" y="372"/>
                  </a:cubicBezTo>
                  <a:cubicBezTo>
                    <a:pt x="335" y="372"/>
                    <a:pt x="417" y="293"/>
                    <a:pt x="422" y="198"/>
                  </a:cubicBezTo>
                  <a:cubicBezTo>
                    <a:pt x="422" y="94"/>
                    <a:pt x="324" y="6"/>
                    <a:pt x="2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20"/>
            <p:cNvSpPr/>
            <p:nvPr/>
          </p:nvSpPr>
          <p:spPr>
            <a:xfrm>
              <a:off x="609694" y="3929916"/>
              <a:ext cx="38330" cy="38330"/>
            </a:xfrm>
            <a:custGeom>
              <a:rect b="b" l="l" r="r" t="t"/>
              <a:pathLst>
                <a:path extrusionOk="0" h="441" w="441">
                  <a:moveTo>
                    <a:pt x="222" y="1"/>
                  </a:moveTo>
                  <a:cubicBezTo>
                    <a:pt x="99" y="1"/>
                    <a:pt x="1" y="99"/>
                    <a:pt x="1" y="220"/>
                  </a:cubicBezTo>
                  <a:cubicBezTo>
                    <a:pt x="1" y="342"/>
                    <a:pt x="99" y="441"/>
                    <a:pt x="222" y="441"/>
                  </a:cubicBezTo>
                  <a:cubicBezTo>
                    <a:pt x="337" y="441"/>
                    <a:pt x="435" y="342"/>
                    <a:pt x="441" y="220"/>
                  </a:cubicBezTo>
                  <a:cubicBezTo>
                    <a:pt x="441" y="99"/>
                    <a:pt x="337" y="1"/>
                    <a:pt x="2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20"/>
            <p:cNvSpPr/>
            <p:nvPr/>
          </p:nvSpPr>
          <p:spPr>
            <a:xfrm>
              <a:off x="610824" y="3882112"/>
              <a:ext cx="36765" cy="33288"/>
            </a:xfrm>
            <a:custGeom>
              <a:rect b="b" l="l" r="r" t="t"/>
              <a:pathLst>
                <a:path extrusionOk="0" h="383" w="423">
                  <a:moveTo>
                    <a:pt x="225" y="0"/>
                  </a:moveTo>
                  <a:cubicBezTo>
                    <a:pt x="222" y="0"/>
                    <a:pt x="218" y="1"/>
                    <a:pt x="214" y="1"/>
                  </a:cubicBezTo>
                  <a:cubicBezTo>
                    <a:pt x="104" y="1"/>
                    <a:pt x="11" y="88"/>
                    <a:pt x="6" y="185"/>
                  </a:cubicBezTo>
                  <a:cubicBezTo>
                    <a:pt x="0" y="296"/>
                    <a:pt x="86" y="383"/>
                    <a:pt x="209" y="383"/>
                  </a:cubicBezTo>
                  <a:cubicBezTo>
                    <a:pt x="324" y="383"/>
                    <a:pt x="422" y="290"/>
                    <a:pt x="422" y="180"/>
                  </a:cubicBezTo>
                  <a:cubicBezTo>
                    <a:pt x="422" y="79"/>
                    <a:pt x="335" y="0"/>
                    <a:pt x="2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20"/>
            <p:cNvSpPr/>
            <p:nvPr/>
          </p:nvSpPr>
          <p:spPr>
            <a:xfrm>
              <a:off x="613866" y="3848911"/>
              <a:ext cx="33202" cy="21729"/>
            </a:xfrm>
            <a:custGeom>
              <a:rect b="b" l="l" r="r" t="t"/>
              <a:pathLst>
                <a:path extrusionOk="0" h="250" w="382">
                  <a:moveTo>
                    <a:pt x="216" y="1"/>
                  </a:moveTo>
                  <a:cubicBezTo>
                    <a:pt x="212" y="1"/>
                    <a:pt x="207" y="1"/>
                    <a:pt x="203" y="1"/>
                  </a:cubicBezTo>
                  <a:cubicBezTo>
                    <a:pt x="104" y="6"/>
                    <a:pt x="22" y="59"/>
                    <a:pt x="11" y="129"/>
                  </a:cubicBezTo>
                  <a:cubicBezTo>
                    <a:pt x="1" y="195"/>
                    <a:pt x="73" y="250"/>
                    <a:pt x="171" y="250"/>
                  </a:cubicBezTo>
                  <a:cubicBezTo>
                    <a:pt x="175" y="250"/>
                    <a:pt x="180" y="250"/>
                    <a:pt x="185" y="249"/>
                  </a:cubicBezTo>
                  <a:cubicBezTo>
                    <a:pt x="294" y="249"/>
                    <a:pt x="382" y="186"/>
                    <a:pt x="376" y="111"/>
                  </a:cubicBezTo>
                  <a:cubicBezTo>
                    <a:pt x="376" y="50"/>
                    <a:pt x="302" y="1"/>
                    <a:pt x="2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20"/>
            <p:cNvSpPr/>
            <p:nvPr/>
          </p:nvSpPr>
          <p:spPr>
            <a:xfrm>
              <a:off x="618298" y="3832310"/>
              <a:ext cx="27726" cy="10691"/>
            </a:xfrm>
            <a:custGeom>
              <a:rect b="b" l="l" r="r" t="t"/>
              <a:pathLst>
                <a:path extrusionOk="0" h="123" w="319">
                  <a:moveTo>
                    <a:pt x="196" y="0"/>
                  </a:moveTo>
                  <a:cubicBezTo>
                    <a:pt x="187" y="0"/>
                    <a:pt x="178" y="1"/>
                    <a:pt x="168" y="2"/>
                  </a:cubicBezTo>
                  <a:cubicBezTo>
                    <a:pt x="93" y="7"/>
                    <a:pt x="18" y="36"/>
                    <a:pt x="13" y="64"/>
                  </a:cubicBezTo>
                  <a:cubicBezTo>
                    <a:pt x="0" y="99"/>
                    <a:pt x="64" y="122"/>
                    <a:pt x="152" y="122"/>
                  </a:cubicBezTo>
                  <a:cubicBezTo>
                    <a:pt x="243" y="117"/>
                    <a:pt x="318" y="88"/>
                    <a:pt x="313" y="48"/>
                  </a:cubicBezTo>
                  <a:cubicBezTo>
                    <a:pt x="313" y="22"/>
                    <a:pt x="263" y="0"/>
                    <a:pt x="1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20"/>
            <p:cNvSpPr/>
            <p:nvPr/>
          </p:nvSpPr>
          <p:spPr>
            <a:xfrm>
              <a:off x="660191" y="4046903"/>
              <a:ext cx="25466" cy="10256"/>
            </a:xfrm>
            <a:custGeom>
              <a:rect b="b" l="l" r="r" t="t"/>
              <a:pathLst>
                <a:path extrusionOk="0" h="118" w="293">
                  <a:moveTo>
                    <a:pt x="236" y="0"/>
                  </a:moveTo>
                  <a:cubicBezTo>
                    <a:pt x="219" y="0"/>
                    <a:pt x="197" y="3"/>
                    <a:pt x="172" y="8"/>
                  </a:cubicBezTo>
                  <a:cubicBezTo>
                    <a:pt x="92" y="19"/>
                    <a:pt x="17" y="60"/>
                    <a:pt x="4" y="89"/>
                  </a:cubicBezTo>
                  <a:cubicBezTo>
                    <a:pt x="1" y="109"/>
                    <a:pt x="24" y="118"/>
                    <a:pt x="62" y="118"/>
                  </a:cubicBezTo>
                  <a:cubicBezTo>
                    <a:pt x="79" y="118"/>
                    <a:pt x="99" y="116"/>
                    <a:pt x="121" y="112"/>
                  </a:cubicBezTo>
                  <a:cubicBezTo>
                    <a:pt x="190" y="94"/>
                    <a:pt x="260" y="60"/>
                    <a:pt x="277" y="38"/>
                  </a:cubicBezTo>
                  <a:cubicBezTo>
                    <a:pt x="293" y="14"/>
                    <a:pt x="275" y="0"/>
                    <a:pt x="2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20"/>
            <p:cNvSpPr/>
            <p:nvPr/>
          </p:nvSpPr>
          <p:spPr>
            <a:xfrm>
              <a:off x="664189" y="4021698"/>
              <a:ext cx="30507" cy="20338"/>
            </a:xfrm>
            <a:custGeom>
              <a:rect b="b" l="l" r="r" t="t"/>
              <a:pathLst>
                <a:path extrusionOk="0" h="234" w="351">
                  <a:moveTo>
                    <a:pt x="236" y="1"/>
                  </a:moveTo>
                  <a:cubicBezTo>
                    <a:pt x="227" y="1"/>
                    <a:pt x="217" y="1"/>
                    <a:pt x="207" y="3"/>
                  </a:cubicBezTo>
                  <a:cubicBezTo>
                    <a:pt x="110" y="21"/>
                    <a:pt x="22" y="85"/>
                    <a:pt x="11" y="154"/>
                  </a:cubicBezTo>
                  <a:cubicBezTo>
                    <a:pt x="1" y="201"/>
                    <a:pt x="43" y="233"/>
                    <a:pt x="108" y="233"/>
                  </a:cubicBezTo>
                  <a:cubicBezTo>
                    <a:pt x="121" y="233"/>
                    <a:pt x="135" y="232"/>
                    <a:pt x="150" y="229"/>
                  </a:cubicBezTo>
                  <a:cubicBezTo>
                    <a:pt x="236" y="218"/>
                    <a:pt x="318" y="160"/>
                    <a:pt x="335" y="101"/>
                  </a:cubicBezTo>
                  <a:cubicBezTo>
                    <a:pt x="351" y="39"/>
                    <a:pt x="311" y="1"/>
                    <a:pt x="2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20"/>
            <p:cNvSpPr/>
            <p:nvPr/>
          </p:nvSpPr>
          <p:spPr>
            <a:xfrm>
              <a:off x="668188" y="3981109"/>
              <a:ext cx="33636" cy="30942"/>
            </a:xfrm>
            <a:custGeom>
              <a:rect b="b" l="l" r="r" t="t"/>
              <a:pathLst>
                <a:path extrusionOk="0" h="356" w="387">
                  <a:moveTo>
                    <a:pt x="234" y="1"/>
                  </a:moveTo>
                  <a:cubicBezTo>
                    <a:pt x="227" y="1"/>
                    <a:pt x="221" y="1"/>
                    <a:pt x="214" y="2"/>
                  </a:cubicBezTo>
                  <a:cubicBezTo>
                    <a:pt x="110" y="7"/>
                    <a:pt x="11" y="100"/>
                    <a:pt x="5" y="204"/>
                  </a:cubicBezTo>
                  <a:cubicBezTo>
                    <a:pt x="0" y="295"/>
                    <a:pt x="64" y="356"/>
                    <a:pt x="155" y="356"/>
                  </a:cubicBezTo>
                  <a:cubicBezTo>
                    <a:pt x="163" y="356"/>
                    <a:pt x="171" y="355"/>
                    <a:pt x="179" y="354"/>
                  </a:cubicBezTo>
                  <a:cubicBezTo>
                    <a:pt x="272" y="343"/>
                    <a:pt x="358" y="256"/>
                    <a:pt x="376" y="164"/>
                  </a:cubicBezTo>
                  <a:cubicBezTo>
                    <a:pt x="387" y="72"/>
                    <a:pt x="327" y="1"/>
                    <a:pt x="2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20"/>
            <p:cNvSpPr/>
            <p:nvPr/>
          </p:nvSpPr>
          <p:spPr>
            <a:xfrm>
              <a:off x="670100" y="3930437"/>
              <a:ext cx="33810" cy="36765"/>
            </a:xfrm>
            <a:custGeom>
              <a:rect b="b" l="l" r="r" t="t"/>
              <a:pathLst>
                <a:path extrusionOk="0" h="423" w="389">
                  <a:moveTo>
                    <a:pt x="203" y="0"/>
                  </a:moveTo>
                  <a:cubicBezTo>
                    <a:pt x="93" y="0"/>
                    <a:pt x="0" y="93"/>
                    <a:pt x="0" y="214"/>
                  </a:cubicBezTo>
                  <a:cubicBezTo>
                    <a:pt x="0" y="333"/>
                    <a:pt x="88" y="422"/>
                    <a:pt x="193" y="422"/>
                  </a:cubicBezTo>
                  <a:cubicBezTo>
                    <a:pt x="196" y="422"/>
                    <a:pt x="200" y="422"/>
                    <a:pt x="203" y="422"/>
                  </a:cubicBezTo>
                  <a:cubicBezTo>
                    <a:pt x="301" y="417"/>
                    <a:pt x="389" y="324"/>
                    <a:pt x="389" y="214"/>
                  </a:cubicBezTo>
                  <a:cubicBezTo>
                    <a:pt x="389" y="99"/>
                    <a:pt x="307" y="6"/>
                    <a:pt x="2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20"/>
            <p:cNvSpPr/>
            <p:nvPr/>
          </p:nvSpPr>
          <p:spPr>
            <a:xfrm>
              <a:off x="668622" y="3884112"/>
              <a:ext cx="33723" cy="32332"/>
            </a:xfrm>
            <a:custGeom>
              <a:rect b="b" l="l" r="r" t="t"/>
              <a:pathLst>
                <a:path extrusionOk="0" h="372" w="388">
                  <a:moveTo>
                    <a:pt x="158" y="0"/>
                  </a:moveTo>
                  <a:cubicBezTo>
                    <a:pt x="70" y="0"/>
                    <a:pt x="1" y="72"/>
                    <a:pt x="6" y="162"/>
                  </a:cubicBezTo>
                  <a:cubicBezTo>
                    <a:pt x="12" y="273"/>
                    <a:pt x="105" y="365"/>
                    <a:pt x="214" y="371"/>
                  </a:cubicBezTo>
                  <a:cubicBezTo>
                    <a:pt x="219" y="371"/>
                    <a:pt x="223" y="371"/>
                    <a:pt x="227" y="371"/>
                  </a:cubicBezTo>
                  <a:cubicBezTo>
                    <a:pt x="324" y="371"/>
                    <a:pt x="387" y="297"/>
                    <a:pt x="377" y="197"/>
                  </a:cubicBezTo>
                  <a:cubicBezTo>
                    <a:pt x="364" y="100"/>
                    <a:pt x="278" y="12"/>
                    <a:pt x="180" y="1"/>
                  </a:cubicBezTo>
                  <a:cubicBezTo>
                    <a:pt x="172" y="0"/>
                    <a:pt x="165" y="0"/>
                    <a:pt x="1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20"/>
            <p:cNvSpPr/>
            <p:nvPr/>
          </p:nvSpPr>
          <p:spPr>
            <a:xfrm>
              <a:off x="665145" y="3851605"/>
              <a:ext cx="30942" cy="22250"/>
            </a:xfrm>
            <a:custGeom>
              <a:rect b="b" l="l" r="r" t="t"/>
              <a:pathLst>
                <a:path extrusionOk="0" h="256" w="356">
                  <a:moveTo>
                    <a:pt x="112" y="1"/>
                  </a:moveTo>
                  <a:cubicBezTo>
                    <a:pt x="46" y="1"/>
                    <a:pt x="1" y="38"/>
                    <a:pt x="6" y="92"/>
                  </a:cubicBezTo>
                  <a:cubicBezTo>
                    <a:pt x="17" y="167"/>
                    <a:pt x="104" y="237"/>
                    <a:pt x="203" y="253"/>
                  </a:cubicBezTo>
                  <a:cubicBezTo>
                    <a:pt x="213" y="255"/>
                    <a:pt x="223" y="255"/>
                    <a:pt x="233" y="255"/>
                  </a:cubicBezTo>
                  <a:cubicBezTo>
                    <a:pt x="312" y="255"/>
                    <a:pt x="356" y="211"/>
                    <a:pt x="335" y="149"/>
                  </a:cubicBezTo>
                  <a:cubicBezTo>
                    <a:pt x="318" y="85"/>
                    <a:pt x="238" y="23"/>
                    <a:pt x="150" y="5"/>
                  </a:cubicBezTo>
                  <a:cubicBezTo>
                    <a:pt x="137" y="2"/>
                    <a:pt x="124" y="1"/>
                    <a:pt x="1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20"/>
            <p:cNvSpPr/>
            <p:nvPr/>
          </p:nvSpPr>
          <p:spPr>
            <a:xfrm>
              <a:off x="660887" y="3834657"/>
              <a:ext cx="26074" cy="11647"/>
            </a:xfrm>
            <a:custGeom>
              <a:rect b="b" l="l" r="r" t="t"/>
              <a:pathLst>
                <a:path extrusionOk="0" h="134" w="300">
                  <a:moveTo>
                    <a:pt x="61" y="1"/>
                  </a:moveTo>
                  <a:cubicBezTo>
                    <a:pt x="22" y="1"/>
                    <a:pt x="0" y="14"/>
                    <a:pt x="9" y="37"/>
                  </a:cubicBezTo>
                  <a:cubicBezTo>
                    <a:pt x="14" y="72"/>
                    <a:pt x="95" y="114"/>
                    <a:pt x="175" y="130"/>
                  </a:cubicBezTo>
                  <a:cubicBezTo>
                    <a:pt x="192" y="133"/>
                    <a:pt x="208" y="134"/>
                    <a:pt x="222" y="134"/>
                  </a:cubicBezTo>
                  <a:cubicBezTo>
                    <a:pt x="274" y="134"/>
                    <a:pt x="300" y="117"/>
                    <a:pt x="287" y="90"/>
                  </a:cubicBezTo>
                  <a:cubicBezTo>
                    <a:pt x="263" y="61"/>
                    <a:pt x="194" y="21"/>
                    <a:pt x="124" y="9"/>
                  </a:cubicBezTo>
                  <a:cubicBezTo>
                    <a:pt x="100" y="4"/>
                    <a:pt x="79" y="1"/>
                    <a:pt x="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20"/>
            <p:cNvSpPr/>
            <p:nvPr/>
          </p:nvSpPr>
          <p:spPr>
            <a:xfrm>
              <a:off x="695740" y="4034561"/>
              <a:ext cx="19295" cy="12950"/>
            </a:xfrm>
            <a:custGeom>
              <a:rect b="b" l="l" r="r" t="t"/>
              <a:pathLst>
                <a:path extrusionOk="0" h="149" w="222">
                  <a:moveTo>
                    <a:pt x="208" y="0"/>
                  </a:moveTo>
                  <a:cubicBezTo>
                    <a:pt x="199" y="0"/>
                    <a:pt x="184" y="5"/>
                    <a:pt x="163" y="17"/>
                  </a:cubicBezTo>
                  <a:cubicBezTo>
                    <a:pt x="105" y="46"/>
                    <a:pt x="36" y="98"/>
                    <a:pt x="12" y="127"/>
                  </a:cubicBezTo>
                  <a:cubicBezTo>
                    <a:pt x="1" y="141"/>
                    <a:pt x="1" y="149"/>
                    <a:pt x="10" y="149"/>
                  </a:cubicBezTo>
                  <a:cubicBezTo>
                    <a:pt x="20" y="149"/>
                    <a:pt x="38" y="141"/>
                    <a:pt x="65" y="127"/>
                  </a:cubicBezTo>
                  <a:cubicBezTo>
                    <a:pt x="111" y="105"/>
                    <a:pt x="174" y="57"/>
                    <a:pt x="204" y="28"/>
                  </a:cubicBezTo>
                  <a:cubicBezTo>
                    <a:pt x="221" y="12"/>
                    <a:pt x="222" y="0"/>
                    <a:pt x="2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0"/>
            <p:cNvSpPr/>
            <p:nvPr/>
          </p:nvSpPr>
          <p:spPr>
            <a:xfrm>
              <a:off x="705909" y="4011703"/>
              <a:ext cx="22076" cy="19904"/>
            </a:xfrm>
            <a:custGeom>
              <a:rect b="b" l="l" r="r" t="t"/>
              <a:pathLst>
                <a:path extrusionOk="0" h="229" w="254">
                  <a:moveTo>
                    <a:pt x="213" y="0"/>
                  </a:moveTo>
                  <a:cubicBezTo>
                    <a:pt x="203" y="0"/>
                    <a:pt x="192" y="3"/>
                    <a:pt x="178" y="8"/>
                  </a:cubicBezTo>
                  <a:cubicBezTo>
                    <a:pt x="116" y="32"/>
                    <a:pt x="39" y="106"/>
                    <a:pt x="17" y="165"/>
                  </a:cubicBezTo>
                  <a:cubicBezTo>
                    <a:pt x="0" y="205"/>
                    <a:pt x="13" y="229"/>
                    <a:pt x="42" y="229"/>
                  </a:cubicBezTo>
                  <a:cubicBezTo>
                    <a:pt x="54" y="229"/>
                    <a:pt x="70" y="225"/>
                    <a:pt x="87" y="216"/>
                  </a:cubicBezTo>
                  <a:cubicBezTo>
                    <a:pt x="138" y="194"/>
                    <a:pt x="202" y="130"/>
                    <a:pt x="231" y="72"/>
                  </a:cubicBezTo>
                  <a:cubicBezTo>
                    <a:pt x="253" y="27"/>
                    <a:pt x="245" y="0"/>
                    <a:pt x="2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20"/>
            <p:cNvSpPr/>
            <p:nvPr/>
          </p:nvSpPr>
          <p:spPr>
            <a:xfrm>
              <a:off x="715122" y="3976068"/>
              <a:ext cx="22337" cy="27291"/>
            </a:xfrm>
            <a:custGeom>
              <a:rect b="b" l="l" r="r" t="t"/>
              <a:pathLst>
                <a:path extrusionOk="0" h="314" w="257">
                  <a:moveTo>
                    <a:pt x="179" y="0"/>
                  </a:moveTo>
                  <a:cubicBezTo>
                    <a:pt x="175" y="0"/>
                    <a:pt x="170" y="0"/>
                    <a:pt x="165" y="1"/>
                  </a:cubicBezTo>
                  <a:cubicBezTo>
                    <a:pt x="101" y="14"/>
                    <a:pt x="32" y="100"/>
                    <a:pt x="15" y="193"/>
                  </a:cubicBezTo>
                  <a:cubicBezTo>
                    <a:pt x="0" y="265"/>
                    <a:pt x="26" y="314"/>
                    <a:pt x="76" y="314"/>
                  </a:cubicBezTo>
                  <a:cubicBezTo>
                    <a:pt x="85" y="314"/>
                    <a:pt x="96" y="312"/>
                    <a:pt x="107" y="308"/>
                  </a:cubicBezTo>
                  <a:cubicBezTo>
                    <a:pt x="165" y="292"/>
                    <a:pt x="224" y="210"/>
                    <a:pt x="240" y="129"/>
                  </a:cubicBezTo>
                  <a:cubicBezTo>
                    <a:pt x="257" y="55"/>
                    <a:pt x="229" y="0"/>
                    <a:pt x="1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20"/>
            <p:cNvSpPr/>
            <p:nvPr/>
          </p:nvSpPr>
          <p:spPr>
            <a:xfrm>
              <a:off x="719902" y="3932958"/>
              <a:ext cx="20686" cy="31202"/>
            </a:xfrm>
            <a:custGeom>
              <a:rect b="b" l="l" r="r" t="t"/>
              <a:pathLst>
                <a:path extrusionOk="0" h="359" w="238">
                  <a:moveTo>
                    <a:pt x="122" y="0"/>
                  </a:moveTo>
                  <a:cubicBezTo>
                    <a:pt x="61" y="0"/>
                    <a:pt x="6" y="79"/>
                    <a:pt x="6" y="179"/>
                  </a:cubicBezTo>
                  <a:cubicBezTo>
                    <a:pt x="1" y="280"/>
                    <a:pt x="55" y="359"/>
                    <a:pt x="121" y="359"/>
                  </a:cubicBezTo>
                  <a:cubicBezTo>
                    <a:pt x="124" y="359"/>
                    <a:pt x="126" y="359"/>
                    <a:pt x="128" y="359"/>
                  </a:cubicBezTo>
                  <a:cubicBezTo>
                    <a:pt x="185" y="353"/>
                    <a:pt x="232" y="272"/>
                    <a:pt x="238" y="174"/>
                  </a:cubicBezTo>
                  <a:cubicBezTo>
                    <a:pt x="238" y="81"/>
                    <a:pt x="191" y="0"/>
                    <a:pt x="128" y="0"/>
                  </a:cubicBezTo>
                  <a:cubicBezTo>
                    <a:pt x="126" y="0"/>
                    <a:pt x="124" y="0"/>
                    <a:pt x="1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20"/>
            <p:cNvSpPr/>
            <p:nvPr/>
          </p:nvSpPr>
          <p:spPr>
            <a:xfrm>
              <a:off x="716512" y="3892282"/>
              <a:ext cx="21989" cy="28334"/>
            </a:xfrm>
            <a:custGeom>
              <a:rect b="b" l="l" r="r" t="t"/>
              <a:pathLst>
                <a:path extrusionOk="0" h="326" w="253">
                  <a:moveTo>
                    <a:pt x="76" y="1"/>
                  </a:moveTo>
                  <a:cubicBezTo>
                    <a:pt x="29" y="1"/>
                    <a:pt x="1" y="54"/>
                    <a:pt x="10" y="132"/>
                  </a:cubicBezTo>
                  <a:cubicBezTo>
                    <a:pt x="21" y="225"/>
                    <a:pt x="91" y="318"/>
                    <a:pt x="160" y="324"/>
                  </a:cubicBezTo>
                  <a:cubicBezTo>
                    <a:pt x="165" y="325"/>
                    <a:pt x="169" y="325"/>
                    <a:pt x="173" y="325"/>
                  </a:cubicBezTo>
                  <a:cubicBezTo>
                    <a:pt x="224" y="325"/>
                    <a:pt x="252" y="265"/>
                    <a:pt x="237" y="185"/>
                  </a:cubicBezTo>
                  <a:cubicBezTo>
                    <a:pt x="224" y="103"/>
                    <a:pt x="160" y="23"/>
                    <a:pt x="103" y="6"/>
                  </a:cubicBezTo>
                  <a:cubicBezTo>
                    <a:pt x="94" y="2"/>
                    <a:pt x="85" y="1"/>
                    <a:pt x="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0"/>
            <p:cNvSpPr/>
            <p:nvPr/>
          </p:nvSpPr>
          <p:spPr>
            <a:xfrm>
              <a:off x="707386" y="3862035"/>
              <a:ext cx="22076" cy="21294"/>
            </a:xfrm>
            <a:custGeom>
              <a:rect b="b" l="l" r="r" t="t"/>
              <a:pathLst>
                <a:path extrusionOk="0" h="245" w="254">
                  <a:moveTo>
                    <a:pt x="46" y="1"/>
                  </a:moveTo>
                  <a:cubicBezTo>
                    <a:pt x="15" y="1"/>
                    <a:pt x="1" y="28"/>
                    <a:pt x="17" y="69"/>
                  </a:cubicBezTo>
                  <a:cubicBezTo>
                    <a:pt x="40" y="139"/>
                    <a:pt x="115" y="215"/>
                    <a:pt x="179" y="237"/>
                  </a:cubicBezTo>
                  <a:cubicBezTo>
                    <a:pt x="192" y="242"/>
                    <a:pt x="203" y="245"/>
                    <a:pt x="212" y="245"/>
                  </a:cubicBezTo>
                  <a:cubicBezTo>
                    <a:pt x="245" y="245"/>
                    <a:pt x="254" y="213"/>
                    <a:pt x="231" y="162"/>
                  </a:cubicBezTo>
                  <a:cubicBezTo>
                    <a:pt x="208" y="104"/>
                    <a:pt x="145" y="42"/>
                    <a:pt x="86" y="12"/>
                  </a:cubicBezTo>
                  <a:cubicBezTo>
                    <a:pt x="71" y="5"/>
                    <a:pt x="57"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20"/>
            <p:cNvSpPr/>
            <p:nvPr/>
          </p:nvSpPr>
          <p:spPr>
            <a:xfrm>
              <a:off x="697217" y="3844565"/>
              <a:ext cx="19730" cy="13993"/>
            </a:xfrm>
            <a:custGeom>
              <a:rect b="b" l="l" r="r" t="t"/>
              <a:pathLst>
                <a:path extrusionOk="0" h="161" w="227">
                  <a:moveTo>
                    <a:pt x="12" y="1"/>
                  </a:moveTo>
                  <a:cubicBezTo>
                    <a:pt x="1" y="1"/>
                    <a:pt x="1" y="9"/>
                    <a:pt x="13" y="27"/>
                  </a:cubicBezTo>
                  <a:cubicBezTo>
                    <a:pt x="35" y="62"/>
                    <a:pt x="112" y="115"/>
                    <a:pt x="168" y="144"/>
                  </a:cubicBezTo>
                  <a:cubicBezTo>
                    <a:pt x="189" y="155"/>
                    <a:pt x="204" y="160"/>
                    <a:pt x="212" y="160"/>
                  </a:cubicBezTo>
                  <a:cubicBezTo>
                    <a:pt x="226" y="160"/>
                    <a:pt x="225" y="147"/>
                    <a:pt x="203" y="126"/>
                  </a:cubicBezTo>
                  <a:cubicBezTo>
                    <a:pt x="181" y="91"/>
                    <a:pt x="117" y="45"/>
                    <a:pt x="64" y="22"/>
                  </a:cubicBezTo>
                  <a:cubicBezTo>
                    <a:pt x="40" y="8"/>
                    <a:pt x="22"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20"/>
            <p:cNvSpPr/>
            <p:nvPr/>
          </p:nvSpPr>
          <p:spPr>
            <a:xfrm>
              <a:off x="731983" y="3999013"/>
              <a:ext cx="12777" cy="18513"/>
            </a:xfrm>
            <a:custGeom>
              <a:rect b="b" l="l" r="r" t="t"/>
              <a:pathLst>
                <a:path extrusionOk="0" h="213" w="147">
                  <a:moveTo>
                    <a:pt x="140" y="0"/>
                  </a:moveTo>
                  <a:cubicBezTo>
                    <a:pt x="138" y="0"/>
                    <a:pt x="134" y="3"/>
                    <a:pt x="128" y="10"/>
                  </a:cubicBezTo>
                  <a:cubicBezTo>
                    <a:pt x="99" y="33"/>
                    <a:pt x="52" y="103"/>
                    <a:pt x="24" y="159"/>
                  </a:cubicBezTo>
                  <a:cubicBezTo>
                    <a:pt x="5" y="193"/>
                    <a:pt x="1" y="212"/>
                    <a:pt x="8" y="212"/>
                  </a:cubicBezTo>
                  <a:cubicBezTo>
                    <a:pt x="12" y="212"/>
                    <a:pt x="19" y="207"/>
                    <a:pt x="30" y="194"/>
                  </a:cubicBezTo>
                  <a:cubicBezTo>
                    <a:pt x="52" y="166"/>
                    <a:pt x="93" y="108"/>
                    <a:pt x="121" y="62"/>
                  </a:cubicBezTo>
                  <a:cubicBezTo>
                    <a:pt x="139" y="23"/>
                    <a:pt x="146" y="0"/>
                    <a:pt x="1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20"/>
            <p:cNvSpPr/>
            <p:nvPr/>
          </p:nvSpPr>
          <p:spPr>
            <a:xfrm>
              <a:off x="742761" y="3969462"/>
              <a:ext cx="10777" cy="22946"/>
            </a:xfrm>
            <a:custGeom>
              <a:rect b="b" l="l" r="r" t="t"/>
              <a:pathLst>
                <a:path extrusionOk="0" h="264" w="124">
                  <a:moveTo>
                    <a:pt x="102" y="1"/>
                  </a:moveTo>
                  <a:cubicBezTo>
                    <a:pt x="100" y="1"/>
                    <a:pt x="98" y="1"/>
                    <a:pt x="96" y="2"/>
                  </a:cubicBezTo>
                  <a:cubicBezTo>
                    <a:pt x="67" y="20"/>
                    <a:pt x="32" y="90"/>
                    <a:pt x="15" y="170"/>
                  </a:cubicBezTo>
                  <a:cubicBezTo>
                    <a:pt x="1" y="230"/>
                    <a:pt x="6" y="264"/>
                    <a:pt x="19" y="264"/>
                  </a:cubicBezTo>
                  <a:cubicBezTo>
                    <a:pt x="23" y="264"/>
                    <a:pt x="27" y="261"/>
                    <a:pt x="32" y="256"/>
                  </a:cubicBezTo>
                  <a:cubicBezTo>
                    <a:pt x="61" y="240"/>
                    <a:pt x="90" y="170"/>
                    <a:pt x="108" y="107"/>
                  </a:cubicBezTo>
                  <a:cubicBezTo>
                    <a:pt x="123" y="44"/>
                    <a:pt x="120" y="1"/>
                    <a:pt x="1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20"/>
            <p:cNvSpPr/>
            <p:nvPr/>
          </p:nvSpPr>
          <p:spPr>
            <a:xfrm>
              <a:off x="748062" y="3935478"/>
              <a:ext cx="8170" cy="24771"/>
            </a:xfrm>
            <a:custGeom>
              <a:rect b="b" l="l" r="r" t="t"/>
              <a:pathLst>
                <a:path extrusionOk="0" h="285" w="94">
                  <a:moveTo>
                    <a:pt x="50" y="0"/>
                  </a:moveTo>
                  <a:cubicBezTo>
                    <a:pt x="27" y="0"/>
                    <a:pt x="6" y="61"/>
                    <a:pt x="6" y="145"/>
                  </a:cubicBezTo>
                  <a:cubicBezTo>
                    <a:pt x="0" y="224"/>
                    <a:pt x="20" y="285"/>
                    <a:pt x="42" y="285"/>
                  </a:cubicBezTo>
                  <a:cubicBezTo>
                    <a:pt x="44" y="285"/>
                    <a:pt x="45" y="285"/>
                    <a:pt x="47" y="284"/>
                  </a:cubicBezTo>
                  <a:cubicBezTo>
                    <a:pt x="69" y="278"/>
                    <a:pt x="93" y="214"/>
                    <a:pt x="93" y="139"/>
                  </a:cubicBezTo>
                  <a:cubicBezTo>
                    <a:pt x="93" y="64"/>
                    <a:pt x="75" y="0"/>
                    <a:pt x="53" y="0"/>
                  </a:cubicBezTo>
                  <a:cubicBezTo>
                    <a:pt x="52" y="0"/>
                    <a:pt x="51" y="0"/>
                    <a:pt x="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0"/>
            <p:cNvSpPr/>
            <p:nvPr/>
          </p:nvSpPr>
          <p:spPr>
            <a:xfrm>
              <a:off x="743804" y="3902277"/>
              <a:ext cx="10256" cy="23293"/>
            </a:xfrm>
            <a:custGeom>
              <a:rect b="b" l="l" r="r" t="t"/>
              <a:pathLst>
                <a:path extrusionOk="0" h="268" w="118">
                  <a:moveTo>
                    <a:pt x="24" y="0"/>
                  </a:moveTo>
                  <a:cubicBezTo>
                    <a:pt x="6" y="0"/>
                    <a:pt x="1" y="43"/>
                    <a:pt x="14" y="105"/>
                  </a:cubicBezTo>
                  <a:cubicBezTo>
                    <a:pt x="32" y="185"/>
                    <a:pt x="67" y="255"/>
                    <a:pt x="89" y="266"/>
                  </a:cubicBezTo>
                  <a:cubicBezTo>
                    <a:pt x="92" y="267"/>
                    <a:pt x="94" y="268"/>
                    <a:pt x="96" y="268"/>
                  </a:cubicBezTo>
                  <a:cubicBezTo>
                    <a:pt x="114" y="268"/>
                    <a:pt x="117" y="219"/>
                    <a:pt x="107" y="156"/>
                  </a:cubicBezTo>
                  <a:cubicBezTo>
                    <a:pt x="89" y="92"/>
                    <a:pt x="62" y="23"/>
                    <a:pt x="38" y="6"/>
                  </a:cubicBezTo>
                  <a:cubicBezTo>
                    <a:pt x="33" y="2"/>
                    <a:pt x="28" y="0"/>
                    <a:pt x="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20"/>
            <p:cNvSpPr/>
            <p:nvPr/>
          </p:nvSpPr>
          <p:spPr>
            <a:xfrm>
              <a:off x="733635" y="3875942"/>
              <a:ext cx="12863" cy="19556"/>
            </a:xfrm>
            <a:custGeom>
              <a:rect b="b" l="l" r="r" t="t"/>
              <a:pathLst>
                <a:path extrusionOk="0" h="225" w="148">
                  <a:moveTo>
                    <a:pt x="8" y="0"/>
                  </a:moveTo>
                  <a:cubicBezTo>
                    <a:pt x="0" y="0"/>
                    <a:pt x="5" y="21"/>
                    <a:pt x="22" y="61"/>
                  </a:cubicBezTo>
                  <a:cubicBezTo>
                    <a:pt x="51" y="118"/>
                    <a:pt x="97" y="194"/>
                    <a:pt x="126" y="216"/>
                  </a:cubicBezTo>
                  <a:cubicBezTo>
                    <a:pt x="131" y="222"/>
                    <a:pt x="136" y="224"/>
                    <a:pt x="139" y="224"/>
                  </a:cubicBezTo>
                  <a:cubicBezTo>
                    <a:pt x="148" y="224"/>
                    <a:pt x="142" y="198"/>
                    <a:pt x="120" y="159"/>
                  </a:cubicBezTo>
                  <a:cubicBezTo>
                    <a:pt x="97" y="106"/>
                    <a:pt x="56" y="43"/>
                    <a:pt x="27" y="13"/>
                  </a:cubicBezTo>
                  <a:cubicBezTo>
                    <a:pt x="18" y="5"/>
                    <a:pt x="12" y="0"/>
                    <a:pt x="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0"/>
            <p:cNvSpPr/>
            <p:nvPr/>
          </p:nvSpPr>
          <p:spPr>
            <a:xfrm>
              <a:off x="528254" y="3964942"/>
              <a:ext cx="7127" cy="20512"/>
            </a:xfrm>
            <a:custGeom>
              <a:rect b="b" l="l" r="r" t="t"/>
              <a:pathLst>
                <a:path extrusionOk="0" h="236" w="82">
                  <a:moveTo>
                    <a:pt x="9" y="1"/>
                  </a:moveTo>
                  <a:cubicBezTo>
                    <a:pt x="1" y="1"/>
                    <a:pt x="3" y="38"/>
                    <a:pt x="19" y="89"/>
                  </a:cubicBezTo>
                  <a:cubicBezTo>
                    <a:pt x="30" y="147"/>
                    <a:pt x="53" y="211"/>
                    <a:pt x="64" y="228"/>
                  </a:cubicBezTo>
                  <a:cubicBezTo>
                    <a:pt x="68" y="233"/>
                    <a:pt x="71" y="235"/>
                    <a:pt x="74" y="235"/>
                  </a:cubicBezTo>
                  <a:cubicBezTo>
                    <a:pt x="82" y="235"/>
                    <a:pt x="80" y="202"/>
                    <a:pt x="70" y="147"/>
                  </a:cubicBezTo>
                  <a:cubicBezTo>
                    <a:pt x="53" y="78"/>
                    <a:pt x="24" y="14"/>
                    <a:pt x="13" y="3"/>
                  </a:cubicBezTo>
                  <a:cubicBezTo>
                    <a:pt x="12" y="1"/>
                    <a:pt x="10" y="1"/>
                    <a:pt x="9"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0"/>
            <p:cNvSpPr/>
            <p:nvPr/>
          </p:nvSpPr>
          <p:spPr>
            <a:xfrm>
              <a:off x="525821" y="3934348"/>
              <a:ext cx="4520" cy="22337"/>
            </a:xfrm>
            <a:custGeom>
              <a:rect b="b" l="l" r="r" t="t"/>
              <a:pathLst>
                <a:path extrusionOk="0" h="257" w="52">
                  <a:moveTo>
                    <a:pt x="25" y="1"/>
                  </a:moveTo>
                  <a:cubicBezTo>
                    <a:pt x="24" y="1"/>
                    <a:pt x="24" y="1"/>
                    <a:pt x="23" y="1"/>
                  </a:cubicBezTo>
                  <a:cubicBezTo>
                    <a:pt x="12" y="8"/>
                    <a:pt x="1" y="65"/>
                    <a:pt x="1" y="129"/>
                  </a:cubicBezTo>
                  <a:cubicBezTo>
                    <a:pt x="6" y="193"/>
                    <a:pt x="17" y="251"/>
                    <a:pt x="29" y="256"/>
                  </a:cubicBezTo>
                  <a:cubicBezTo>
                    <a:pt x="29" y="257"/>
                    <a:pt x="30" y="257"/>
                    <a:pt x="30" y="257"/>
                  </a:cubicBezTo>
                  <a:cubicBezTo>
                    <a:pt x="42" y="257"/>
                    <a:pt x="52" y="205"/>
                    <a:pt x="47" y="129"/>
                  </a:cubicBezTo>
                  <a:cubicBezTo>
                    <a:pt x="47" y="57"/>
                    <a:pt x="37" y="1"/>
                    <a:pt x="25"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20"/>
            <p:cNvSpPr/>
            <p:nvPr/>
          </p:nvSpPr>
          <p:spPr>
            <a:xfrm>
              <a:off x="527385" y="3904971"/>
              <a:ext cx="6953" cy="21120"/>
            </a:xfrm>
            <a:custGeom>
              <a:rect b="b" l="l" r="r" t="t"/>
              <a:pathLst>
                <a:path extrusionOk="0" h="243" w="80">
                  <a:moveTo>
                    <a:pt x="70" y="0"/>
                  </a:moveTo>
                  <a:cubicBezTo>
                    <a:pt x="68" y="0"/>
                    <a:pt x="66" y="1"/>
                    <a:pt x="63" y="4"/>
                  </a:cubicBezTo>
                  <a:cubicBezTo>
                    <a:pt x="52" y="21"/>
                    <a:pt x="29" y="85"/>
                    <a:pt x="18" y="143"/>
                  </a:cubicBezTo>
                  <a:cubicBezTo>
                    <a:pt x="6" y="203"/>
                    <a:pt x="0" y="242"/>
                    <a:pt x="9" y="242"/>
                  </a:cubicBezTo>
                  <a:cubicBezTo>
                    <a:pt x="9" y="242"/>
                    <a:pt x="10" y="242"/>
                    <a:pt x="11" y="242"/>
                  </a:cubicBezTo>
                  <a:cubicBezTo>
                    <a:pt x="29" y="229"/>
                    <a:pt x="52" y="165"/>
                    <a:pt x="69" y="96"/>
                  </a:cubicBezTo>
                  <a:cubicBezTo>
                    <a:pt x="78" y="38"/>
                    <a:pt x="80" y="0"/>
                    <a:pt x="70"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20"/>
            <p:cNvSpPr/>
            <p:nvPr/>
          </p:nvSpPr>
          <p:spPr>
            <a:xfrm>
              <a:off x="560152" y="4024827"/>
              <a:ext cx="16514" cy="13124"/>
            </a:xfrm>
            <a:custGeom>
              <a:rect b="b" l="l" r="r" t="t"/>
              <a:pathLst>
                <a:path extrusionOk="0" h="151" w="190">
                  <a:moveTo>
                    <a:pt x="6" y="0"/>
                  </a:moveTo>
                  <a:cubicBezTo>
                    <a:pt x="1" y="0"/>
                    <a:pt x="6" y="9"/>
                    <a:pt x="22" y="25"/>
                  </a:cubicBezTo>
                  <a:cubicBezTo>
                    <a:pt x="50" y="54"/>
                    <a:pt x="103" y="100"/>
                    <a:pt x="143" y="129"/>
                  </a:cubicBezTo>
                  <a:cubicBezTo>
                    <a:pt x="163" y="144"/>
                    <a:pt x="178" y="151"/>
                    <a:pt x="184" y="151"/>
                  </a:cubicBezTo>
                  <a:cubicBezTo>
                    <a:pt x="190" y="151"/>
                    <a:pt x="187" y="144"/>
                    <a:pt x="172" y="129"/>
                  </a:cubicBezTo>
                  <a:cubicBezTo>
                    <a:pt x="143" y="100"/>
                    <a:pt x="85" y="49"/>
                    <a:pt x="39" y="19"/>
                  </a:cubicBezTo>
                  <a:cubicBezTo>
                    <a:pt x="21" y="6"/>
                    <a:pt x="10" y="0"/>
                    <a:pt x="6"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20"/>
            <p:cNvSpPr/>
            <p:nvPr/>
          </p:nvSpPr>
          <p:spPr>
            <a:xfrm>
              <a:off x="547549" y="4003098"/>
              <a:ext cx="17383" cy="19121"/>
            </a:xfrm>
            <a:custGeom>
              <a:rect b="b" l="l" r="r" t="t"/>
              <a:pathLst>
                <a:path extrusionOk="0" h="220" w="200">
                  <a:moveTo>
                    <a:pt x="22" y="1"/>
                  </a:moveTo>
                  <a:cubicBezTo>
                    <a:pt x="2" y="1"/>
                    <a:pt x="0" y="27"/>
                    <a:pt x="22" y="67"/>
                  </a:cubicBezTo>
                  <a:cubicBezTo>
                    <a:pt x="45" y="119"/>
                    <a:pt x="104" y="182"/>
                    <a:pt x="144" y="205"/>
                  </a:cubicBezTo>
                  <a:cubicBezTo>
                    <a:pt x="159" y="215"/>
                    <a:pt x="171" y="219"/>
                    <a:pt x="179" y="219"/>
                  </a:cubicBezTo>
                  <a:cubicBezTo>
                    <a:pt x="197" y="219"/>
                    <a:pt x="200" y="200"/>
                    <a:pt x="184" y="165"/>
                  </a:cubicBezTo>
                  <a:cubicBezTo>
                    <a:pt x="155" y="107"/>
                    <a:pt x="91" y="32"/>
                    <a:pt x="45" y="8"/>
                  </a:cubicBezTo>
                  <a:cubicBezTo>
                    <a:pt x="36" y="3"/>
                    <a:pt x="28" y="1"/>
                    <a:pt x="22"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20"/>
            <p:cNvSpPr/>
            <p:nvPr/>
          </p:nvSpPr>
          <p:spPr>
            <a:xfrm>
              <a:off x="537989" y="3970592"/>
              <a:ext cx="16775" cy="25292"/>
            </a:xfrm>
            <a:custGeom>
              <a:rect b="b" l="l" r="r" t="t"/>
              <a:pathLst>
                <a:path extrusionOk="0" h="291" w="193">
                  <a:moveTo>
                    <a:pt x="56" y="0"/>
                  </a:moveTo>
                  <a:cubicBezTo>
                    <a:pt x="15" y="0"/>
                    <a:pt x="0" y="51"/>
                    <a:pt x="16" y="123"/>
                  </a:cubicBezTo>
                  <a:cubicBezTo>
                    <a:pt x="34" y="192"/>
                    <a:pt x="80" y="267"/>
                    <a:pt x="120" y="285"/>
                  </a:cubicBezTo>
                  <a:cubicBezTo>
                    <a:pt x="129" y="289"/>
                    <a:pt x="138" y="291"/>
                    <a:pt x="145" y="291"/>
                  </a:cubicBezTo>
                  <a:cubicBezTo>
                    <a:pt x="180" y="291"/>
                    <a:pt x="193" y="248"/>
                    <a:pt x="179" y="181"/>
                  </a:cubicBezTo>
                  <a:cubicBezTo>
                    <a:pt x="161" y="99"/>
                    <a:pt x="109" y="19"/>
                    <a:pt x="62" y="1"/>
                  </a:cubicBezTo>
                  <a:cubicBezTo>
                    <a:pt x="60" y="0"/>
                    <a:pt x="58" y="0"/>
                    <a:pt x="56"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20"/>
            <p:cNvSpPr/>
            <p:nvPr/>
          </p:nvSpPr>
          <p:spPr>
            <a:xfrm>
              <a:off x="534860" y="3931915"/>
              <a:ext cx="14602" cy="28334"/>
            </a:xfrm>
            <a:custGeom>
              <a:rect b="b" l="l" r="r" t="t"/>
              <a:pathLst>
                <a:path extrusionOk="0" h="326" w="168">
                  <a:moveTo>
                    <a:pt x="82" y="1"/>
                  </a:moveTo>
                  <a:cubicBezTo>
                    <a:pt x="80" y="1"/>
                    <a:pt x="78" y="1"/>
                    <a:pt x="76" y="1"/>
                  </a:cubicBezTo>
                  <a:cubicBezTo>
                    <a:pt x="36" y="7"/>
                    <a:pt x="1" y="82"/>
                    <a:pt x="7" y="162"/>
                  </a:cubicBezTo>
                  <a:cubicBezTo>
                    <a:pt x="7" y="244"/>
                    <a:pt x="41" y="319"/>
                    <a:pt x="81" y="325"/>
                  </a:cubicBezTo>
                  <a:cubicBezTo>
                    <a:pt x="83" y="325"/>
                    <a:pt x="85" y="325"/>
                    <a:pt x="87" y="325"/>
                  </a:cubicBezTo>
                  <a:cubicBezTo>
                    <a:pt x="135" y="325"/>
                    <a:pt x="168" y="257"/>
                    <a:pt x="168" y="168"/>
                  </a:cubicBezTo>
                  <a:cubicBezTo>
                    <a:pt x="168" y="75"/>
                    <a:pt x="131" y="1"/>
                    <a:pt x="82"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20"/>
            <p:cNvSpPr/>
            <p:nvPr/>
          </p:nvSpPr>
          <p:spPr>
            <a:xfrm>
              <a:off x="536859" y="3895237"/>
              <a:ext cx="16948" cy="26248"/>
            </a:xfrm>
            <a:custGeom>
              <a:rect b="b" l="l" r="r" t="t"/>
              <a:pathLst>
                <a:path extrusionOk="0" h="302" w="195">
                  <a:moveTo>
                    <a:pt x="143" y="1"/>
                  </a:moveTo>
                  <a:cubicBezTo>
                    <a:pt x="137" y="1"/>
                    <a:pt x="130" y="3"/>
                    <a:pt x="122" y="7"/>
                  </a:cubicBezTo>
                  <a:cubicBezTo>
                    <a:pt x="75" y="23"/>
                    <a:pt x="35" y="98"/>
                    <a:pt x="18" y="173"/>
                  </a:cubicBezTo>
                  <a:cubicBezTo>
                    <a:pt x="1" y="246"/>
                    <a:pt x="22" y="301"/>
                    <a:pt x="59" y="301"/>
                  </a:cubicBezTo>
                  <a:cubicBezTo>
                    <a:pt x="60" y="301"/>
                    <a:pt x="62" y="301"/>
                    <a:pt x="64" y="301"/>
                  </a:cubicBezTo>
                  <a:cubicBezTo>
                    <a:pt x="117" y="290"/>
                    <a:pt x="168" y="208"/>
                    <a:pt x="179" y="122"/>
                  </a:cubicBezTo>
                  <a:cubicBezTo>
                    <a:pt x="194" y="49"/>
                    <a:pt x="177" y="1"/>
                    <a:pt x="143"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20"/>
            <p:cNvSpPr/>
            <p:nvPr/>
          </p:nvSpPr>
          <p:spPr>
            <a:xfrm>
              <a:off x="545898" y="3867511"/>
              <a:ext cx="17383" cy="19904"/>
            </a:xfrm>
            <a:custGeom>
              <a:rect b="b" l="l" r="r" t="t"/>
              <a:pathLst>
                <a:path extrusionOk="0" h="229" w="200">
                  <a:moveTo>
                    <a:pt x="174" y="0"/>
                  </a:moveTo>
                  <a:cubicBezTo>
                    <a:pt x="165" y="0"/>
                    <a:pt x="153" y="5"/>
                    <a:pt x="139" y="13"/>
                  </a:cubicBezTo>
                  <a:cubicBezTo>
                    <a:pt x="99" y="35"/>
                    <a:pt x="48" y="99"/>
                    <a:pt x="18" y="158"/>
                  </a:cubicBezTo>
                  <a:cubicBezTo>
                    <a:pt x="0" y="202"/>
                    <a:pt x="3" y="229"/>
                    <a:pt x="24" y="229"/>
                  </a:cubicBezTo>
                  <a:cubicBezTo>
                    <a:pt x="30" y="229"/>
                    <a:pt x="38" y="227"/>
                    <a:pt x="48" y="222"/>
                  </a:cubicBezTo>
                  <a:cubicBezTo>
                    <a:pt x="93" y="198"/>
                    <a:pt x="157" y="128"/>
                    <a:pt x="179" y="65"/>
                  </a:cubicBezTo>
                  <a:cubicBezTo>
                    <a:pt x="200" y="24"/>
                    <a:pt x="195" y="0"/>
                    <a:pt x="174"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20"/>
            <p:cNvSpPr/>
            <p:nvPr/>
          </p:nvSpPr>
          <p:spPr>
            <a:xfrm>
              <a:off x="558066" y="3850128"/>
              <a:ext cx="16862" cy="14080"/>
            </a:xfrm>
            <a:custGeom>
              <a:rect b="b" l="l" r="r" t="t"/>
              <a:pathLst>
                <a:path extrusionOk="0" h="162" w="194">
                  <a:moveTo>
                    <a:pt x="187" y="0"/>
                  </a:moveTo>
                  <a:cubicBezTo>
                    <a:pt x="180" y="0"/>
                    <a:pt x="166" y="8"/>
                    <a:pt x="144" y="22"/>
                  </a:cubicBezTo>
                  <a:cubicBezTo>
                    <a:pt x="103" y="51"/>
                    <a:pt x="52" y="97"/>
                    <a:pt x="23" y="131"/>
                  </a:cubicBezTo>
                  <a:cubicBezTo>
                    <a:pt x="6" y="151"/>
                    <a:pt x="1" y="161"/>
                    <a:pt x="7" y="161"/>
                  </a:cubicBezTo>
                  <a:cubicBezTo>
                    <a:pt x="11" y="161"/>
                    <a:pt x="22" y="156"/>
                    <a:pt x="39" y="144"/>
                  </a:cubicBezTo>
                  <a:cubicBezTo>
                    <a:pt x="87" y="115"/>
                    <a:pt x="151" y="62"/>
                    <a:pt x="178" y="27"/>
                  </a:cubicBezTo>
                  <a:cubicBezTo>
                    <a:pt x="191" y="9"/>
                    <a:pt x="193" y="0"/>
                    <a:pt x="187"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20"/>
            <p:cNvSpPr/>
            <p:nvPr/>
          </p:nvSpPr>
          <p:spPr>
            <a:xfrm>
              <a:off x="584054" y="4038473"/>
              <a:ext cx="22859" cy="11212"/>
            </a:xfrm>
            <a:custGeom>
              <a:rect b="b" l="l" r="r" t="t"/>
              <a:pathLst>
                <a:path extrusionOk="0" h="129" w="263">
                  <a:moveTo>
                    <a:pt x="34" y="1"/>
                  </a:moveTo>
                  <a:cubicBezTo>
                    <a:pt x="8" y="1"/>
                    <a:pt x="0" y="12"/>
                    <a:pt x="18" y="30"/>
                  </a:cubicBezTo>
                  <a:cubicBezTo>
                    <a:pt x="42" y="60"/>
                    <a:pt x="106" y="94"/>
                    <a:pt x="169" y="116"/>
                  </a:cubicBezTo>
                  <a:cubicBezTo>
                    <a:pt x="195" y="124"/>
                    <a:pt x="217" y="129"/>
                    <a:pt x="232" y="129"/>
                  </a:cubicBezTo>
                  <a:cubicBezTo>
                    <a:pt x="253" y="129"/>
                    <a:pt x="263" y="122"/>
                    <a:pt x="256" y="105"/>
                  </a:cubicBezTo>
                  <a:cubicBezTo>
                    <a:pt x="239" y="76"/>
                    <a:pt x="164" y="30"/>
                    <a:pt x="94" y="12"/>
                  </a:cubicBezTo>
                  <a:cubicBezTo>
                    <a:pt x="69" y="4"/>
                    <a:pt x="49" y="1"/>
                    <a:pt x="34"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20"/>
            <p:cNvSpPr/>
            <p:nvPr/>
          </p:nvSpPr>
          <p:spPr>
            <a:xfrm>
              <a:off x="572842" y="4014571"/>
              <a:ext cx="27117" cy="20164"/>
            </a:xfrm>
            <a:custGeom>
              <a:rect b="b" l="l" r="r" t="t"/>
              <a:pathLst>
                <a:path extrusionOk="0" h="232" w="312">
                  <a:moveTo>
                    <a:pt x="84" y="0"/>
                  </a:moveTo>
                  <a:cubicBezTo>
                    <a:pt x="27" y="0"/>
                    <a:pt x="1" y="36"/>
                    <a:pt x="21" y="85"/>
                  </a:cubicBezTo>
                  <a:cubicBezTo>
                    <a:pt x="43" y="143"/>
                    <a:pt x="119" y="201"/>
                    <a:pt x="189" y="223"/>
                  </a:cubicBezTo>
                  <a:cubicBezTo>
                    <a:pt x="207" y="229"/>
                    <a:pt x="223" y="232"/>
                    <a:pt x="238" y="232"/>
                  </a:cubicBezTo>
                  <a:cubicBezTo>
                    <a:pt x="284" y="232"/>
                    <a:pt x="311" y="204"/>
                    <a:pt x="298" y="161"/>
                  </a:cubicBezTo>
                  <a:cubicBezTo>
                    <a:pt x="286" y="97"/>
                    <a:pt x="200" y="28"/>
                    <a:pt x="119" y="4"/>
                  </a:cubicBezTo>
                  <a:cubicBezTo>
                    <a:pt x="107" y="1"/>
                    <a:pt x="95" y="0"/>
                    <a:pt x="84"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20"/>
            <p:cNvSpPr/>
            <p:nvPr/>
          </p:nvSpPr>
          <p:spPr>
            <a:xfrm>
              <a:off x="564585" y="3976502"/>
              <a:ext cx="29030" cy="29203"/>
            </a:xfrm>
            <a:custGeom>
              <a:rect b="b" l="l" r="r" t="t"/>
              <a:pathLst>
                <a:path extrusionOk="0" h="336" w="334">
                  <a:moveTo>
                    <a:pt x="121" y="1"/>
                  </a:moveTo>
                  <a:cubicBezTo>
                    <a:pt x="50" y="1"/>
                    <a:pt x="0" y="67"/>
                    <a:pt x="17" y="153"/>
                  </a:cubicBezTo>
                  <a:cubicBezTo>
                    <a:pt x="34" y="234"/>
                    <a:pt x="110" y="314"/>
                    <a:pt x="191" y="332"/>
                  </a:cubicBezTo>
                  <a:cubicBezTo>
                    <a:pt x="200" y="334"/>
                    <a:pt x="209" y="335"/>
                    <a:pt x="218" y="335"/>
                  </a:cubicBezTo>
                  <a:cubicBezTo>
                    <a:pt x="285" y="335"/>
                    <a:pt x="334" y="281"/>
                    <a:pt x="324" y="199"/>
                  </a:cubicBezTo>
                  <a:cubicBezTo>
                    <a:pt x="312" y="101"/>
                    <a:pt x="231" y="9"/>
                    <a:pt x="138" y="2"/>
                  </a:cubicBezTo>
                  <a:cubicBezTo>
                    <a:pt x="132" y="1"/>
                    <a:pt x="127" y="1"/>
                    <a:pt x="121"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20"/>
            <p:cNvSpPr/>
            <p:nvPr/>
          </p:nvSpPr>
          <p:spPr>
            <a:xfrm>
              <a:off x="562064" y="3929916"/>
              <a:ext cx="28160" cy="33810"/>
            </a:xfrm>
            <a:custGeom>
              <a:rect b="b" l="l" r="r" t="t"/>
              <a:pathLst>
                <a:path extrusionOk="0" h="389" w="324">
                  <a:moveTo>
                    <a:pt x="164" y="0"/>
                  </a:moveTo>
                  <a:cubicBezTo>
                    <a:pt x="162" y="0"/>
                    <a:pt x="159" y="0"/>
                    <a:pt x="156" y="1"/>
                  </a:cubicBezTo>
                  <a:cubicBezTo>
                    <a:pt x="70" y="1"/>
                    <a:pt x="0" y="87"/>
                    <a:pt x="0" y="191"/>
                  </a:cubicBezTo>
                  <a:cubicBezTo>
                    <a:pt x="6" y="295"/>
                    <a:pt x="70" y="382"/>
                    <a:pt x="156" y="388"/>
                  </a:cubicBezTo>
                  <a:cubicBezTo>
                    <a:pt x="159" y="388"/>
                    <a:pt x="162" y="388"/>
                    <a:pt x="164" y="388"/>
                  </a:cubicBezTo>
                  <a:cubicBezTo>
                    <a:pt x="253" y="388"/>
                    <a:pt x="324" y="304"/>
                    <a:pt x="324" y="198"/>
                  </a:cubicBezTo>
                  <a:cubicBezTo>
                    <a:pt x="324" y="85"/>
                    <a:pt x="253" y="0"/>
                    <a:pt x="164"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20"/>
            <p:cNvSpPr/>
            <p:nvPr/>
          </p:nvSpPr>
          <p:spPr>
            <a:xfrm>
              <a:off x="564063" y="3886458"/>
              <a:ext cx="29117" cy="30073"/>
            </a:xfrm>
            <a:custGeom>
              <a:rect b="b" l="l" r="r" t="t"/>
              <a:pathLst>
                <a:path extrusionOk="0" h="346" w="335">
                  <a:moveTo>
                    <a:pt x="209" y="0"/>
                  </a:moveTo>
                  <a:cubicBezTo>
                    <a:pt x="200" y="0"/>
                    <a:pt x="189" y="1"/>
                    <a:pt x="179" y="4"/>
                  </a:cubicBezTo>
                  <a:cubicBezTo>
                    <a:pt x="98" y="15"/>
                    <a:pt x="23" y="101"/>
                    <a:pt x="12" y="188"/>
                  </a:cubicBezTo>
                  <a:cubicBezTo>
                    <a:pt x="1" y="274"/>
                    <a:pt x="45" y="345"/>
                    <a:pt x="120" y="345"/>
                  </a:cubicBezTo>
                  <a:cubicBezTo>
                    <a:pt x="126" y="345"/>
                    <a:pt x="132" y="345"/>
                    <a:pt x="138" y="344"/>
                  </a:cubicBezTo>
                  <a:cubicBezTo>
                    <a:pt x="231" y="338"/>
                    <a:pt x="312" y="246"/>
                    <a:pt x="324" y="148"/>
                  </a:cubicBezTo>
                  <a:cubicBezTo>
                    <a:pt x="334" y="61"/>
                    <a:pt x="285" y="0"/>
                    <a:pt x="209"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0"/>
            <p:cNvSpPr/>
            <p:nvPr/>
          </p:nvSpPr>
          <p:spPr>
            <a:xfrm>
              <a:off x="571451" y="3855343"/>
              <a:ext cx="27552" cy="21207"/>
            </a:xfrm>
            <a:custGeom>
              <a:rect b="b" l="l" r="r" t="t"/>
              <a:pathLst>
                <a:path extrusionOk="0" h="244" w="317">
                  <a:moveTo>
                    <a:pt x="236" y="1"/>
                  </a:moveTo>
                  <a:cubicBezTo>
                    <a:pt x="223" y="1"/>
                    <a:pt x="208" y="3"/>
                    <a:pt x="192" y="7"/>
                  </a:cubicBezTo>
                  <a:cubicBezTo>
                    <a:pt x="117" y="25"/>
                    <a:pt x="42" y="89"/>
                    <a:pt x="24" y="153"/>
                  </a:cubicBezTo>
                  <a:cubicBezTo>
                    <a:pt x="1" y="206"/>
                    <a:pt x="30" y="244"/>
                    <a:pt x="87" y="244"/>
                  </a:cubicBezTo>
                  <a:cubicBezTo>
                    <a:pt x="98" y="244"/>
                    <a:pt x="110" y="242"/>
                    <a:pt x="123" y="239"/>
                  </a:cubicBezTo>
                  <a:cubicBezTo>
                    <a:pt x="205" y="223"/>
                    <a:pt x="291" y="153"/>
                    <a:pt x="302" y="77"/>
                  </a:cubicBezTo>
                  <a:cubicBezTo>
                    <a:pt x="316" y="32"/>
                    <a:pt x="286" y="1"/>
                    <a:pt x="236"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0"/>
            <p:cNvSpPr/>
            <p:nvPr/>
          </p:nvSpPr>
          <p:spPr>
            <a:xfrm>
              <a:off x="582402" y="3838568"/>
              <a:ext cx="23554" cy="12168"/>
            </a:xfrm>
            <a:custGeom>
              <a:rect b="b" l="l" r="r" t="t"/>
              <a:pathLst>
                <a:path extrusionOk="0" h="140" w="271">
                  <a:moveTo>
                    <a:pt x="231" y="0"/>
                  </a:moveTo>
                  <a:cubicBezTo>
                    <a:pt x="215" y="0"/>
                    <a:pt x="194" y="3"/>
                    <a:pt x="170" y="10"/>
                  </a:cubicBezTo>
                  <a:cubicBezTo>
                    <a:pt x="107" y="34"/>
                    <a:pt x="44" y="74"/>
                    <a:pt x="20" y="103"/>
                  </a:cubicBezTo>
                  <a:cubicBezTo>
                    <a:pt x="1" y="127"/>
                    <a:pt x="10" y="140"/>
                    <a:pt x="41" y="140"/>
                  </a:cubicBezTo>
                  <a:cubicBezTo>
                    <a:pt x="55" y="140"/>
                    <a:pt x="73" y="137"/>
                    <a:pt x="95" y="131"/>
                  </a:cubicBezTo>
                  <a:cubicBezTo>
                    <a:pt x="170" y="109"/>
                    <a:pt x="245" y="62"/>
                    <a:pt x="263" y="27"/>
                  </a:cubicBezTo>
                  <a:cubicBezTo>
                    <a:pt x="270" y="9"/>
                    <a:pt x="257" y="0"/>
                    <a:pt x="231"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0"/>
            <p:cNvSpPr/>
            <p:nvPr/>
          </p:nvSpPr>
          <p:spPr>
            <a:xfrm>
              <a:off x="619515" y="4045947"/>
              <a:ext cx="25988" cy="8778"/>
            </a:xfrm>
            <a:custGeom>
              <a:rect b="b" l="l" r="r" t="t"/>
              <a:pathLst>
                <a:path extrusionOk="0" h="101" w="299">
                  <a:moveTo>
                    <a:pt x="118" y="0"/>
                  </a:moveTo>
                  <a:cubicBezTo>
                    <a:pt x="45" y="0"/>
                    <a:pt x="0" y="22"/>
                    <a:pt x="10" y="49"/>
                  </a:cubicBezTo>
                  <a:cubicBezTo>
                    <a:pt x="16" y="71"/>
                    <a:pt x="85" y="94"/>
                    <a:pt x="160" y="100"/>
                  </a:cubicBezTo>
                  <a:cubicBezTo>
                    <a:pt x="169" y="101"/>
                    <a:pt x="178" y="101"/>
                    <a:pt x="186" y="101"/>
                  </a:cubicBezTo>
                  <a:cubicBezTo>
                    <a:pt x="245" y="101"/>
                    <a:pt x="294" y="85"/>
                    <a:pt x="299" y="60"/>
                  </a:cubicBezTo>
                  <a:cubicBezTo>
                    <a:pt x="299" y="30"/>
                    <a:pt x="229" y="1"/>
                    <a:pt x="143" y="1"/>
                  </a:cubicBezTo>
                  <a:cubicBezTo>
                    <a:pt x="135" y="1"/>
                    <a:pt x="126" y="0"/>
                    <a:pt x="118"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0"/>
            <p:cNvSpPr/>
            <p:nvPr/>
          </p:nvSpPr>
          <p:spPr>
            <a:xfrm>
              <a:off x="614822" y="4020916"/>
              <a:ext cx="31811" cy="19817"/>
            </a:xfrm>
            <a:custGeom>
              <a:rect b="b" l="l" r="r" t="t"/>
              <a:pathLst>
                <a:path extrusionOk="0" h="228" w="366">
                  <a:moveTo>
                    <a:pt x="164" y="0"/>
                  </a:moveTo>
                  <a:cubicBezTo>
                    <a:pt x="68" y="0"/>
                    <a:pt x="1" y="50"/>
                    <a:pt x="11" y="116"/>
                  </a:cubicBezTo>
                  <a:cubicBezTo>
                    <a:pt x="24" y="174"/>
                    <a:pt x="104" y="220"/>
                    <a:pt x="192" y="227"/>
                  </a:cubicBezTo>
                  <a:cubicBezTo>
                    <a:pt x="197" y="227"/>
                    <a:pt x="202" y="227"/>
                    <a:pt x="206" y="227"/>
                  </a:cubicBezTo>
                  <a:cubicBezTo>
                    <a:pt x="291" y="227"/>
                    <a:pt x="358" y="182"/>
                    <a:pt x="358" y="128"/>
                  </a:cubicBezTo>
                  <a:cubicBezTo>
                    <a:pt x="365" y="64"/>
                    <a:pt x="283" y="6"/>
                    <a:pt x="179" y="0"/>
                  </a:cubicBezTo>
                  <a:cubicBezTo>
                    <a:pt x="174" y="0"/>
                    <a:pt x="169" y="0"/>
                    <a:pt x="164"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0"/>
            <p:cNvSpPr/>
            <p:nvPr/>
          </p:nvSpPr>
          <p:spPr>
            <a:xfrm>
              <a:off x="611780" y="3979631"/>
              <a:ext cx="35287" cy="31376"/>
            </a:xfrm>
            <a:custGeom>
              <a:rect b="b" l="l" r="r" t="t"/>
              <a:pathLst>
                <a:path extrusionOk="0" h="361" w="406">
                  <a:moveTo>
                    <a:pt x="198" y="1"/>
                  </a:moveTo>
                  <a:cubicBezTo>
                    <a:pt x="88" y="1"/>
                    <a:pt x="0" y="83"/>
                    <a:pt x="6" y="181"/>
                  </a:cubicBezTo>
                  <a:cubicBezTo>
                    <a:pt x="12" y="278"/>
                    <a:pt x="105" y="355"/>
                    <a:pt x="209" y="360"/>
                  </a:cubicBezTo>
                  <a:cubicBezTo>
                    <a:pt x="318" y="360"/>
                    <a:pt x="406" y="291"/>
                    <a:pt x="406" y="192"/>
                  </a:cubicBezTo>
                  <a:cubicBezTo>
                    <a:pt x="406" y="88"/>
                    <a:pt x="313" y="1"/>
                    <a:pt x="198"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20"/>
            <p:cNvSpPr/>
            <p:nvPr/>
          </p:nvSpPr>
          <p:spPr>
            <a:xfrm>
              <a:off x="610302" y="3928351"/>
              <a:ext cx="37287" cy="37373"/>
            </a:xfrm>
            <a:custGeom>
              <a:rect b="b" l="l" r="r" t="t"/>
              <a:pathLst>
                <a:path extrusionOk="0" h="430" w="429">
                  <a:moveTo>
                    <a:pt x="215" y="1"/>
                  </a:moveTo>
                  <a:cubicBezTo>
                    <a:pt x="98" y="1"/>
                    <a:pt x="1" y="99"/>
                    <a:pt x="1" y="216"/>
                  </a:cubicBezTo>
                  <a:cubicBezTo>
                    <a:pt x="6" y="331"/>
                    <a:pt x="98" y="430"/>
                    <a:pt x="215" y="430"/>
                  </a:cubicBezTo>
                  <a:cubicBezTo>
                    <a:pt x="330" y="430"/>
                    <a:pt x="428" y="337"/>
                    <a:pt x="428" y="216"/>
                  </a:cubicBezTo>
                  <a:cubicBezTo>
                    <a:pt x="428" y="99"/>
                    <a:pt x="330" y="1"/>
                    <a:pt x="215"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0"/>
            <p:cNvSpPr/>
            <p:nvPr/>
          </p:nvSpPr>
          <p:spPr>
            <a:xfrm>
              <a:off x="611345" y="3881591"/>
              <a:ext cx="36244" cy="32419"/>
            </a:xfrm>
            <a:custGeom>
              <a:rect b="b" l="l" r="r" t="t"/>
              <a:pathLst>
                <a:path extrusionOk="0" h="373" w="417">
                  <a:moveTo>
                    <a:pt x="224" y="1"/>
                  </a:moveTo>
                  <a:cubicBezTo>
                    <a:pt x="221" y="1"/>
                    <a:pt x="217" y="1"/>
                    <a:pt x="214" y="1"/>
                  </a:cubicBezTo>
                  <a:cubicBezTo>
                    <a:pt x="104" y="1"/>
                    <a:pt x="11" y="82"/>
                    <a:pt x="5" y="186"/>
                  </a:cubicBezTo>
                  <a:cubicBezTo>
                    <a:pt x="0" y="287"/>
                    <a:pt x="81" y="372"/>
                    <a:pt x="192" y="372"/>
                  </a:cubicBezTo>
                  <a:cubicBezTo>
                    <a:pt x="196" y="372"/>
                    <a:pt x="199" y="372"/>
                    <a:pt x="203" y="372"/>
                  </a:cubicBezTo>
                  <a:cubicBezTo>
                    <a:pt x="318" y="372"/>
                    <a:pt x="416" y="284"/>
                    <a:pt x="411" y="175"/>
                  </a:cubicBezTo>
                  <a:cubicBezTo>
                    <a:pt x="411" y="79"/>
                    <a:pt x="329" y="1"/>
                    <a:pt x="224"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20"/>
            <p:cNvSpPr/>
            <p:nvPr/>
          </p:nvSpPr>
          <p:spPr>
            <a:xfrm>
              <a:off x="614387" y="3849432"/>
              <a:ext cx="32245" cy="21207"/>
            </a:xfrm>
            <a:custGeom>
              <a:rect b="b" l="l" r="r" t="t"/>
              <a:pathLst>
                <a:path extrusionOk="0" h="244" w="371">
                  <a:moveTo>
                    <a:pt x="212" y="0"/>
                  </a:moveTo>
                  <a:cubicBezTo>
                    <a:pt x="207" y="0"/>
                    <a:pt x="202" y="0"/>
                    <a:pt x="197" y="0"/>
                  </a:cubicBezTo>
                  <a:cubicBezTo>
                    <a:pt x="104" y="0"/>
                    <a:pt x="16" y="59"/>
                    <a:pt x="11" y="123"/>
                  </a:cubicBezTo>
                  <a:cubicBezTo>
                    <a:pt x="0" y="189"/>
                    <a:pt x="68" y="244"/>
                    <a:pt x="165" y="244"/>
                  </a:cubicBezTo>
                  <a:cubicBezTo>
                    <a:pt x="169" y="244"/>
                    <a:pt x="174" y="244"/>
                    <a:pt x="179" y="243"/>
                  </a:cubicBezTo>
                  <a:cubicBezTo>
                    <a:pt x="288" y="243"/>
                    <a:pt x="370" y="180"/>
                    <a:pt x="370" y="105"/>
                  </a:cubicBezTo>
                  <a:cubicBezTo>
                    <a:pt x="364" y="44"/>
                    <a:pt x="296" y="0"/>
                    <a:pt x="212"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20"/>
            <p:cNvSpPr/>
            <p:nvPr/>
          </p:nvSpPr>
          <p:spPr>
            <a:xfrm>
              <a:off x="618733" y="3833266"/>
              <a:ext cx="26770" cy="10256"/>
            </a:xfrm>
            <a:custGeom>
              <a:rect b="b" l="l" r="r" t="t"/>
              <a:pathLst>
                <a:path extrusionOk="0" h="118" w="308">
                  <a:moveTo>
                    <a:pt x="186" y="1"/>
                  </a:moveTo>
                  <a:cubicBezTo>
                    <a:pt x="179" y="1"/>
                    <a:pt x="171" y="1"/>
                    <a:pt x="163" y="2"/>
                  </a:cubicBezTo>
                  <a:cubicBezTo>
                    <a:pt x="88" y="2"/>
                    <a:pt x="19" y="31"/>
                    <a:pt x="13" y="60"/>
                  </a:cubicBezTo>
                  <a:cubicBezTo>
                    <a:pt x="1" y="95"/>
                    <a:pt x="65" y="117"/>
                    <a:pt x="152" y="117"/>
                  </a:cubicBezTo>
                  <a:cubicBezTo>
                    <a:pt x="238" y="111"/>
                    <a:pt x="308" y="82"/>
                    <a:pt x="308" y="48"/>
                  </a:cubicBezTo>
                  <a:cubicBezTo>
                    <a:pt x="303" y="21"/>
                    <a:pt x="251" y="1"/>
                    <a:pt x="186"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0"/>
            <p:cNvSpPr/>
            <p:nvPr/>
          </p:nvSpPr>
          <p:spPr>
            <a:xfrm>
              <a:off x="623166" y="3828312"/>
              <a:ext cx="21381" cy="2781"/>
            </a:xfrm>
            <a:custGeom>
              <a:rect b="b" l="l" r="r" t="t"/>
              <a:pathLst>
                <a:path extrusionOk="0" h="32" w="246">
                  <a:moveTo>
                    <a:pt x="130" y="0"/>
                  </a:moveTo>
                  <a:cubicBezTo>
                    <a:pt x="72" y="6"/>
                    <a:pt x="14" y="13"/>
                    <a:pt x="8" y="19"/>
                  </a:cubicBezTo>
                  <a:cubicBezTo>
                    <a:pt x="0" y="27"/>
                    <a:pt x="26" y="32"/>
                    <a:pt x="67" y="32"/>
                  </a:cubicBezTo>
                  <a:cubicBezTo>
                    <a:pt x="82" y="32"/>
                    <a:pt x="99" y="31"/>
                    <a:pt x="118" y="30"/>
                  </a:cubicBezTo>
                  <a:cubicBezTo>
                    <a:pt x="187" y="24"/>
                    <a:pt x="246" y="19"/>
                    <a:pt x="246" y="6"/>
                  </a:cubicBezTo>
                  <a:cubicBezTo>
                    <a:pt x="246" y="0"/>
                    <a:pt x="193" y="0"/>
                    <a:pt x="130"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0"/>
            <p:cNvSpPr/>
            <p:nvPr/>
          </p:nvSpPr>
          <p:spPr>
            <a:xfrm>
              <a:off x="659670" y="4042384"/>
              <a:ext cx="24684" cy="10169"/>
            </a:xfrm>
            <a:custGeom>
              <a:rect b="b" l="l" r="r" t="t"/>
              <a:pathLst>
                <a:path extrusionOk="0" h="117" w="284">
                  <a:moveTo>
                    <a:pt x="224" y="1"/>
                  </a:moveTo>
                  <a:cubicBezTo>
                    <a:pt x="208" y="1"/>
                    <a:pt x="189" y="3"/>
                    <a:pt x="167" y="8"/>
                  </a:cubicBezTo>
                  <a:cubicBezTo>
                    <a:pt x="92" y="20"/>
                    <a:pt x="16" y="60"/>
                    <a:pt x="5" y="90"/>
                  </a:cubicBezTo>
                  <a:cubicBezTo>
                    <a:pt x="1" y="106"/>
                    <a:pt x="24" y="117"/>
                    <a:pt x="64" y="117"/>
                  </a:cubicBezTo>
                  <a:cubicBezTo>
                    <a:pt x="78" y="117"/>
                    <a:pt x="96" y="115"/>
                    <a:pt x="115" y="112"/>
                  </a:cubicBezTo>
                  <a:cubicBezTo>
                    <a:pt x="184" y="95"/>
                    <a:pt x="253" y="66"/>
                    <a:pt x="271" y="37"/>
                  </a:cubicBezTo>
                  <a:cubicBezTo>
                    <a:pt x="284" y="16"/>
                    <a:pt x="266" y="1"/>
                    <a:pt x="224"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0"/>
            <p:cNvSpPr/>
            <p:nvPr/>
          </p:nvSpPr>
          <p:spPr>
            <a:xfrm>
              <a:off x="663668" y="4018048"/>
              <a:ext cx="29899" cy="19990"/>
            </a:xfrm>
            <a:custGeom>
              <a:rect b="b" l="l" r="r" t="t"/>
              <a:pathLst>
                <a:path extrusionOk="0" h="230" w="344">
                  <a:moveTo>
                    <a:pt x="233" y="1"/>
                  </a:moveTo>
                  <a:cubicBezTo>
                    <a:pt x="222" y="1"/>
                    <a:pt x="209" y="2"/>
                    <a:pt x="196" y="4"/>
                  </a:cubicBezTo>
                  <a:cubicBezTo>
                    <a:pt x="103" y="17"/>
                    <a:pt x="17" y="79"/>
                    <a:pt x="5" y="149"/>
                  </a:cubicBezTo>
                  <a:cubicBezTo>
                    <a:pt x="0" y="197"/>
                    <a:pt x="43" y="229"/>
                    <a:pt x="104" y="229"/>
                  </a:cubicBezTo>
                  <a:cubicBezTo>
                    <a:pt x="117" y="229"/>
                    <a:pt x="130" y="228"/>
                    <a:pt x="143" y="225"/>
                  </a:cubicBezTo>
                  <a:cubicBezTo>
                    <a:pt x="225" y="213"/>
                    <a:pt x="306" y="149"/>
                    <a:pt x="324" y="97"/>
                  </a:cubicBezTo>
                  <a:cubicBezTo>
                    <a:pt x="343" y="42"/>
                    <a:pt x="304" y="1"/>
                    <a:pt x="233"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0"/>
            <p:cNvSpPr/>
            <p:nvPr/>
          </p:nvSpPr>
          <p:spPr>
            <a:xfrm>
              <a:off x="667666" y="3978154"/>
              <a:ext cx="32593" cy="30420"/>
            </a:xfrm>
            <a:custGeom>
              <a:rect b="b" l="l" r="r" t="t"/>
              <a:pathLst>
                <a:path extrusionOk="0" h="350" w="375">
                  <a:moveTo>
                    <a:pt x="219" y="1"/>
                  </a:moveTo>
                  <a:cubicBezTo>
                    <a:pt x="215" y="1"/>
                    <a:pt x="212" y="1"/>
                    <a:pt x="209" y="1"/>
                  </a:cubicBezTo>
                  <a:cubicBezTo>
                    <a:pt x="104" y="7"/>
                    <a:pt x="11" y="100"/>
                    <a:pt x="6" y="198"/>
                  </a:cubicBezTo>
                  <a:cubicBezTo>
                    <a:pt x="1" y="288"/>
                    <a:pt x="64" y="349"/>
                    <a:pt x="152" y="349"/>
                  </a:cubicBezTo>
                  <a:cubicBezTo>
                    <a:pt x="159" y="349"/>
                    <a:pt x="166" y="349"/>
                    <a:pt x="174" y="348"/>
                  </a:cubicBezTo>
                  <a:cubicBezTo>
                    <a:pt x="266" y="337"/>
                    <a:pt x="347" y="255"/>
                    <a:pt x="364" y="163"/>
                  </a:cubicBezTo>
                  <a:cubicBezTo>
                    <a:pt x="375" y="74"/>
                    <a:pt x="311" y="1"/>
                    <a:pt x="219"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0"/>
            <p:cNvSpPr/>
            <p:nvPr/>
          </p:nvSpPr>
          <p:spPr>
            <a:xfrm>
              <a:off x="669578" y="3928960"/>
              <a:ext cx="32767" cy="35722"/>
            </a:xfrm>
            <a:custGeom>
              <a:rect b="b" l="l" r="r" t="t"/>
              <a:pathLst>
                <a:path extrusionOk="0" h="411" w="377">
                  <a:moveTo>
                    <a:pt x="198" y="0"/>
                  </a:moveTo>
                  <a:cubicBezTo>
                    <a:pt x="88" y="0"/>
                    <a:pt x="1" y="92"/>
                    <a:pt x="1" y="209"/>
                  </a:cubicBezTo>
                  <a:cubicBezTo>
                    <a:pt x="1" y="320"/>
                    <a:pt x="82" y="410"/>
                    <a:pt x="181" y="410"/>
                  </a:cubicBezTo>
                  <a:cubicBezTo>
                    <a:pt x="185" y="410"/>
                    <a:pt x="188" y="410"/>
                    <a:pt x="192" y="410"/>
                  </a:cubicBezTo>
                  <a:cubicBezTo>
                    <a:pt x="296" y="405"/>
                    <a:pt x="377" y="313"/>
                    <a:pt x="377" y="209"/>
                  </a:cubicBezTo>
                  <a:cubicBezTo>
                    <a:pt x="377" y="98"/>
                    <a:pt x="296" y="6"/>
                    <a:pt x="198"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0"/>
            <p:cNvSpPr/>
            <p:nvPr/>
          </p:nvSpPr>
          <p:spPr>
            <a:xfrm>
              <a:off x="667666" y="3883590"/>
              <a:ext cx="33202" cy="31811"/>
            </a:xfrm>
            <a:custGeom>
              <a:rect b="b" l="l" r="r" t="t"/>
              <a:pathLst>
                <a:path extrusionOk="0" h="366" w="382">
                  <a:moveTo>
                    <a:pt x="157" y="0"/>
                  </a:moveTo>
                  <a:cubicBezTo>
                    <a:pt x="69" y="0"/>
                    <a:pt x="1" y="67"/>
                    <a:pt x="6" y="163"/>
                  </a:cubicBezTo>
                  <a:cubicBezTo>
                    <a:pt x="11" y="267"/>
                    <a:pt x="104" y="360"/>
                    <a:pt x="214" y="366"/>
                  </a:cubicBezTo>
                  <a:cubicBezTo>
                    <a:pt x="217" y="366"/>
                    <a:pt x="221" y="366"/>
                    <a:pt x="224" y="366"/>
                  </a:cubicBezTo>
                  <a:cubicBezTo>
                    <a:pt x="317" y="366"/>
                    <a:pt x="382" y="287"/>
                    <a:pt x="370" y="192"/>
                  </a:cubicBezTo>
                  <a:cubicBezTo>
                    <a:pt x="359" y="99"/>
                    <a:pt x="271" y="13"/>
                    <a:pt x="179" y="2"/>
                  </a:cubicBezTo>
                  <a:cubicBezTo>
                    <a:pt x="172" y="1"/>
                    <a:pt x="164" y="0"/>
                    <a:pt x="157"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0"/>
            <p:cNvSpPr/>
            <p:nvPr/>
          </p:nvSpPr>
          <p:spPr>
            <a:xfrm>
              <a:off x="664189" y="3852127"/>
              <a:ext cx="30507" cy="21207"/>
            </a:xfrm>
            <a:custGeom>
              <a:rect b="b" l="l" r="r" t="t"/>
              <a:pathLst>
                <a:path extrusionOk="0" h="244" w="351">
                  <a:moveTo>
                    <a:pt x="112" y="0"/>
                  </a:moveTo>
                  <a:cubicBezTo>
                    <a:pt x="45" y="0"/>
                    <a:pt x="1" y="38"/>
                    <a:pt x="11" y="92"/>
                  </a:cubicBezTo>
                  <a:cubicBezTo>
                    <a:pt x="17" y="161"/>
                    <a:pt x="103" y="231"/>
                    <a:pt x="201" y="242"/>
                  </a:cubicBezTo>
                  <a:cubicBezTo>
                    <a:pt x="211" y="243"/>
                    <a:pt x="220" y="243"/>
                    <a:pt x="228" y="243"/>
                  </a:cubicBezTo>
                  <a:cubicBezTo>
                    <a:pt x="305" y="243"/>
                    <a:pt x="350" y="200"/>
                    <a:pt x="329" y="137"/>
                  </a:cubicBezTo>
                  <a:cubicBezTo>
                    <a:pt x="311" y="79"/>
                    <a:pt x="236" y="17"/>
                    <a:pt x="150" y="4"/>
                  </a:cubicBezTo>
                  <a:cubicBezTo>
                    <a:pt x="137" y="2"/>
                    <a:pt x="124" y="0"/>
                    <a:pt x="112"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20"/>
            <p:cNvSpPr/>
            <p:nvPr/>
          </p:nvSpPr>
          <p:spPr>
            <a:xfrm>
              <a:off x="660191" y="3835526"/>
              <a:ext cx="25727" cy="11299"/>
            </a:xfrm>
            <a:custGeom>
              <a:rect b="b" l="l" r="r" t="t"/>
              <a:pathLst>
                <a:path extrusionOk="0" h="130" w="296">
                  <a:moveTo>
                    <a:pt x="71" y="0"/>
                  </a:moveTo>
                  <a:cubicBezTo>
                    <a:pt x="28" y="0"/>
                    <a:pt x="0" y="13"/>
                    <a:pt x="4" y="34"/>
                  </a:cubicBezTo>
                  <a:cubicBezTo>
                    <a:pt x="17" y="69"/>
                    <a:pt x="92" y="109"/>
                    <a:pt x="172" y="126"/>
                  </a:cubicBezTo>
                  <a:cubicBezTo>
                    <a:pt x="190" y="128"/>
                    <a:pt x="205" y="130"/>
                    <a:pt x="219" y="130"/>
                  </a:cubicBezTo>
                  <a:cubicBezTo>
                    <a:pt x="270" y="130"/>
                    <a:pt x="295" y="113"/>
                    <a:pt x="277" y="85"/>
                  </a:cubicBezTo>
                  <a:cubicBezTo>
                    <a:pt x="260" y="56"/>
                    <a:pt x="190" y="22"/>
                    <a:pt x="121" y="5"/>
                  </a:cubicBezTo>
                  <a:cubicBezTo>
                    <a:pt x="103" y="2"/>
                    <a:pt x="86" y="0"/>
                    <a:pt x="71"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20"/>
            <p:cNvSpPr/>
            <p:nvPr/>
          </p:nvSpPr>
          <p:spPr>
            <a:xfrm>
              <a:off x="656454" y="3829703"/>
              <a:ext cx="20425" cy="4954"/>
            </a:xfrm>
            <a:custGeom>
              <a:rect b="b" l="l" r="r" t="t"/>
              <a:pathLst>
                <a:path extrusionOk="0" h="57" w="235">
                  <a:moveTo>
                    <a:pt x="6" y="0"/>
                  </a:moveTo>
                  <a:cubicBezTo>
                    <a:pt x="2" y="0"/>
                    <a:pt x="0" y="1"/>
                    <a:pt x="2" y="3"/>
                  </a:cubicBezTo>
                  <a:cubicBezTo>
                    <a:pt x="13" y="14"/>
                    <a:pt x="77" y="32"/>
                    <a:pt x="146" y="43"/>
                  </a:cubicBezTo>
                  <a:cubicBezTo>
                    <a:pt x="181" y="52"/>
                    <a:pt x="207" y="56"/>
                    <a:pt x="221" y="56"/>
                  </a:cubicBezTo>
                  <a:cubicBezTo>
                    <a:pt x="232" y="56"/>
                    <a:pt x="235" y="53"/>
                    <a:pt x="226" y="48"/>
                  </a:cubicBezTo>
                  <a:cubicBezTo>
                    <a:pt x="210" y="43"/>
                    <a:pt x="152" y="25"/>
                    <a:pt x="95" y="14"/>
                  </a:cubicBezTo>
                  <a:cubicBezTo>
                    <a:pt x="52" y="6"/>
                    <a:pt x="19" y="0"/>
                    <a:pt x="6"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0"/>
            <p:cNvSpPr/>
            <p:nvPr/>
          </p:nvSpPr>
          <p:spPr>
            <a:xfrm>
              <a:off x="694262" y="4030563"/>
              <a:ext cx="18947" cy="12603"/>
            </a:xfrm>
            <a:custGeom>
              <a:rect b="b" l="l" r="r" t="t"/>
              <a:pathLst>
                <a:path extrusionOk="0" h="145" w="218">
                  <a:moveTo>
                    <a:pt x="205" y="0"/>
                  </a:moveTo>
                  <a:cubicBezTo>
                    <a:pt x="196" y="0"/>
                    <a:pt x="180" y="5"/>
                    <a:pt x="157" y="17"/>
                  </a:cubicBezTo>
                  <a:cubicBezTo>
                    <a:pt x="104" y="46"/>
                    <a:pt x="34" y="92"/>
                    <a:pt x="12" y="127"/>
                  </a:cubicBezTo>
                  <a:cubicBezTo>
                    <a:pt x="0" y="139"/>
                    <a:pt x="0" y="145"/>
                    <a:pt x="10" y="145"/>
                  </a:cubicBezTo>
                  <a:cubicBezTo>
                    <a:pt x="19" y="145"/>
                    <a:pt x="38" y="139"/>
                    <a:pt x="64" y="127"/>
                  </a:cubicBezTo>
                  <a:cubicBezTo>
                    <a:pt x="111" y="98"/>
                    <a:pt x="168" y="58"/>
                    <a:pt x="197" y="28"/>
                  </a:cubicBezTo>
                  <a:cubicBezTo>
                    <a:pt x="214" y="11"/>
                    <a:pt x="217" y="0"/>
                    <a:pt x="205"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0"/>
            <p:cNvSpPr/>
            <p:nvPr/>
          </p:nvSpPr>
          <p:spPr>
            <a:xfrm>
              <a:off x="704431" y="4008139"/>
              <a:ext cx="21120" cy="19556"/>
            </a:xfrm>
            <a:custGeom>
              <a:rect b="b" l="l" r="r" t="t"/>
              <a:pathLst>
                <a:path extrusionOk="0" h="225" w="243">
                  <a:moveTo>
                    <a:pt x="207" y="0"/>
                  </a:moveTo>
                  <a:cubicBezTo>
                    <a:pt x="198" y="0"/>
                    <a:pt x="186" y="3"/>
                    <a:pt x="173" y="9"/>
                  </a:cubicBezTo>
                  <a:cubicBezTo>
                    <a:pt x="109" y="32"/>
                    <a:pt x="40" y="102"/>
                    <a:pt x="16" y="166"/>
                  </a:cubicBezTo>
                  <a:cubicBezTo>
                    <a:pt x="0" y="202"/>
                    <a:pt x="10" y="224"/>
                    <a:pt x="37" y="224"/>
                  </a:cubicBezTo>
                  <a:cubicBezTo>
                    <a:pt x="48" y="224"/>
                    <a:pt x="63" y="220"/>
                    <a:pt x="80" y="211"/>
                  </a:cubicBezTo>
                  <a:cubicBezTo>
                    <a:pt x="133" y="188"/>
                    <a:pt x="195" y="124"/>
                    <a:pt x="224" y="73"/>
                  </a:cubicBezTo>
                  <a:cubicBezTo>
                    <a:pt x="242" y="28"/>
                    <a:pt x="236" y="0"/>
                    <a:pt x="207"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0"/>
            <p:cNvSpPr/>
            <p:nvPr/>
          </p:nvSpPr>
          <p:spPr>
            <a:xfrm>
              <a:off x="713557" y="3973026"/>
              <a:ext cx="21381" cy="27378"/>
            </a:xfrm>
            <a:custGeom>
              <a:rect b="b" l="l" r="r" t="t"/>
              <a:pathLst>
                <a:path extrusionOk="0" h="315" w="246">
                  <a:moveTo>
                    <a:pt x="173" y="0"/>
                  </a:moveTo>
                  <a:cubicBezTo>
                    <a:pt x="169" y="0"/>
                    <a:pt x="164" y="1"/>
                    <a:pt x="160" y="2"/>
                  </a:cubicBezTo>
                  <a:cubicBezTo>
                    <a:pt x="90" y="14"/>
                    <a:pt x="28" y="100"/>
                    <a:pt x="10" y="193"/>
                  </a:cubicBezTo>
                  <a:cubicBezTo>
                    <a:pt x="0" y="265"/>
                    <a:pt x="27" y="314"/>
                    <a:pt x="70" y="314"/>
                  </a:cubicBezTo>
                  <a:cubicBezTo>
                    <a:pt x="79" y="314"/>
                    <a:pt x="88" y="312"/>
                    <a:pt x="97" y="309"/>
                  </a:cubicBezTo>
                  <a:cubicBezTo>
                    <a:pt x="154" y="285"/>
                    <a:pt x="212" y="210"/>
                    <a:pt x="229" y="129"/>
                  </a:cubicBezTo>
                  <a:cubicBezTo>
                    <a:pt x="246" y="55"/>
                    <a:pt x="222" y="0"/>
                    <a:pt x="173"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0"/>
            <p:cNvSpPr/>
            <p:nvPr/>
          </p:nvSpPr>
          <p:spPr>
            <a:xfrm>
              <a:off x="718337" y="3930872"/>
              <a:ext cx="19730" cy="30768"/>
            </a:xfrm>
            <a:custGeom>
              <a:rect b="b" l="l" r="r" t="t"/>
              <a:pathLst>
                <a:path extrusionOk="0" h="354" w="227">
                  <a:moveTo>
                    <a:pt x="116" y="0"/>
                  </a:moveTo>
                  <a:cubicBezTo>
                    <a:pt x="50" y="0"/>
                    <a:pt x="0" y="79"/>
                    <a:pt x="0" y="180"/>
                  </a:cubicBezTo>
                  <a:cubicBezTo>
                    <a:pt x="0" y="280"/>
                    <a:pt x="49" y="354"/>
                    <a:pt x="109" y="354"/>
                  </a:cubicBezTo>
                  <a:cubicBezTo>
                    <a:pt x="112" y="354"/>
                    <a:pt x="114" y="354"/>
                    <a:pt x="117" y="353"/>
                  </a:cubicBezTo>
                  <a:cubicBezTo>
                    <a:pt x="174" y="348"/>
                    <a:pt x="227" y="267"/>
                    <a:pt x="227" y="174"/>
                  </a:cubicBezTo>
                  <a:cubicBezTo>
                    <a:pt x="227" y="88"/>
                    <a:pt x="181" y="6"/>
                    <a:pt x="123" y="1"/>
                  </a:cubicBezTo>
                  <a:cubicBezTo>
                    <a:pt x="120" y="1"/>
                    <a:pt x="118" y="0"/>
                    <a:pt x="116"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0"/>
            <p:cNvSpPr/>
            <p:nvPr/>
          </p:nvSpPr>
          <p:spPr>
            <a:xfrm>
              <a:off x="714513" y="3891412"/>
              <a:ext cx="21468" cy="27987"/>
            </a:xfrm>
            <a:custGeom>
              <a:rect b="b" l="l" r="r" t="t"/>
              <a:pathLst>
                <a:path extrusionOk="0" h="322" w="247">
                  <a:moveTo>
                    <a:pt x="80" y="0"/>
                  </a:moveTo>
                  <a:cubicBezTo>
                    <a:pt x="30" y="0"/>
                    <a:pt x="0" y="50"/>
                    <a:pt x="10" y="131"/>
                  </a:cubicBezTo>
                  <a:cubicBezTo>
                    <a:pt x="22" y="224"/>
                    <a:pt x="92" y="310"/>
                    <a:pt x="156" y="321"/>
                  </a:cubicBezTo>
                  <a:cubicBezTo>
                    <a:pt x="158" y="322"/>
                    <a:pt x="161" y="322"/>
                    <a:pt x="164" y="322"/>
                  </a:cubicBezTo>
                  <a:cubicBezTo>
                    <a:pt x="216" y="322"/>
                    <a:pt x="246" y="260"/>
                    <a:pt x="231" y="183"/>
                  </a:cubicBezTo>
                  <a:cubicBezTo>
                    <a:pt x="218" y="102"/>
                    <a:pt x="161" y="21"/>
                    <a:pt x="103" y="3"/>
                  </a:cubicBezTo>
                  <a:cubicBezTo>
                    <a:pt x="95" y="1"/>
                    <a:pt x="87" y="0"/>
                    <a:pt x="80"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0"/>
            <p:cNvSpPr/>
            <p:nvPr/>
          </p:nvSpPr>
          <p:spPr>
            <a:xfrm>
              <a:off x="705822" y="3862035"/>
              <a:ext cx="21729" cy="20860"/>
            </a:xfrm>
            <a:custGeom>
              <a:rect b="b" l="l" r="r" t="t"/>
              <a:pathLst>
                <a:path extrusionOk="0" h="240" w="250">
                  <a:moveTo>
                    <a:pt x="44" y="1"/>
                  </a:moveTo>
                  <a:cubicBezTo>
                    <a:pt x="12" y="1"/>
                    <a:pt x="1" y="28"/>
                    <a:pt x="18" y="69"/>
                  </a:cubicBezTo>
                  <a:cubicBezTo>
                    <a:pt x="40" y="139"/>
                    <a:pt x="110" y="208"/>
                    <a:pt x="174" y="232"/>
                  </a:cubicBezTo>
                  <a:cubicBezTo>
                    <a:pt x="186" y="237"/>
                    <a:pt x="197" y="239"/>
                    <a:pt x="206" y="239"/>
                  </a:cubicBezTo>
                  <a:cubicBezTo>
                    <a:pt x="240" y="239"/>
                    <a:pt x="249" y="208"/>
                    <a:pt x="226" y="162"/>
                  </a:cubicBezTo>
                  <a:cubicBezTo>
                    <a:pt x="203" y="104"/>
                    <a:pt x="139" y="35"/>
                    <a:pt x="88" y="12"/>
                  </a:cubicBezTo>
                  <a:cubicBezTo>
                    <a:pt x="70" y="5"/>
                    <a:pt x="56" y="1"/>
                    <a:pt x="44"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0"/>
            <p:cNvSpPr/>
            <p:nvPr/>
          </p:nvSpPr>
          <p:spPr>
            <a:xfrm>
              <a:off x="695740" y="3845000"/>
              <a:ext cx="19295" cy="13559"/>
            </a:xfrm>
            <a:custGeom>
              <a:rect b="b" l="l" r="r" t="t"/>
              <a:pathLst>
                <a:path extrusionOk="0" h="156" w="222">
                  <a:moveTo>
                    <a:pt x="12" y="1"/>
                  </a:moveTo>
                  <a:cubicBezTo>
                    <a:pt x="1" y="1"/>
                    <a:pt x="0" y="8"/>
                    <a:pt x="12" y="22"/>
                  </a:cubicBezTo>
                  <a:cubicBezTo>
                    <a:pt x="36" y="64"/>
                    <a:pt x="105" y="115"/>
                    <a:pt x="163" y="139"/>
                  </a:cubicBezTo>
                  <a:cubicBezTo>
                    <a:pt x="183" y="150"/>
                    <a:pt x="198" y="155"/>
                    <a:pt x="207" y="155"/>
                  </a:cubicBezTo>
                  <a:cubicBezTo>
                    <a:pt x="222" y="155"/>
                    <a:pt x="221" y="142"/>
                    <a:pt x="204" y="121"/>
                  </a:cubicBezTo>
                  <a:cubicBezTo>
                    <a:pt x="174" y="92"/>
                    <a:pt x="116" y="46"/>
                    <a:pt x="65" y="17"/>
                  </a:cubicBezTo>
                  <a:cubicBezTo>
                    <a:pt x="40" y="6"/>
                    <a:pt x="22" y="1"/>
                    <a:pt x="12"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0"/>
            <p:cNvSpPr/>
            <p:nvPr/>
          </p:nvSpPr>
          <p:spPr>
            <a:xfrm>
              <a:off x="729463" y="3995537"/>
              <a:ext cx="12777" cy="18252"/>
            </a:xfrm>
            <a:custGeom>
              <a:rect b="b" l="l" r="r" t="t"/>
              <a:pathLst>
                <a:path extrusionOk="0" h="210" w="147">
                  <a:moveTo>
                    <a:pt x="139" y="1"/>
                  </a:moveTo>
                  <a:cubicBezTo>
                    <a:pt x="137" y="1"/>
                    <a:pt x="133" y="3"/>
                    <a:pt x="128" y="9"/>
                  </a:cubicBezTo>
                  <a:cubicBezTo>
                    <a:pt x="99" y="38"/>
                    <a:pt x="53" y="102"/>
                    <a:pt x="24" y="159"/>
                  </a:cubicBezTo>
                  <a:cubicBezTo>
                    <a:pt x="5" y="193"/>
                    <a:pt x="1" y="210"/>
                    <a:pt x="8" y="210"/>
                  </a:cubicBezTo>
                  <a:cubicBezTo>
                    <a:pt x="11" y="210"/>
                    <a:pt x="19" y="204"/>
                    <a:pt x="29" y="194"/>
                  </a:cubicBezTo>
                  <a:cubicBezTo>
                    <a:pt x="59" y="165"/>
                    <a:pt x="93" y="108"/>
                    <a:pt x="122" y="61"/>
                  </a:cubicBezTo>
                  <a:cubicBezTo>
                    <a:pt x="139" y="26"/>
                    <a:pt x="146" y="1"/>
                    <a:pt x="139"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20"/>
            <p:cNvSpPr/>
            <p:nvPr/>
          </p:nvSpPr>
          <p:spPr>
            <a:xfrm>
              <a:off x="740327" y="3966942"/>
              <a:ext cx="10169" cy="22511"/>
            </a:xfrm>
            <a:custGeom>
              <a:rect b="b" l="l" r="r" t="t"/>
              <a:pathLst>
                <a:path extrusionOk="0" h="259" w="117">
                  <a:moveTo>
                    <a:pt x="100" y="1"/>
                  </a:moveTo>
                  <a:cubicBezTo>
                    <a:pt x="98" y="1"/>
                    <a:pt x="96" y="1"/>
                    <a:pt x="95" y="2"/>
                  </a:cubicBezTo>
                  <a:cubicBezTo>
                    <a:pt x="67" y="15"/>
                    <a:pt x="32" y="90"/>
                    <a:pt x="14" y="165"/>
                  </a:cubicBezTo>
                  <a:cubicBezTo>
                    <a:pt x="1" y="224"/>
                    <a:pt x="5" y="258"/>
                    <a:pt x="19" y="258"/>
                  </a:cubicBezTo>
                  <a:cubicBezTo>
                    <a:pt x="23" y="258"/>
                    <a:pt x="27" y="256"/>
                    <a:pt x="32" y="251"/>
                  </a:cubicBezTo>
                  <a:cubicBezTo>
                    <a:pt x="54" y="234"/>
                    <a:pt x="89" y="165"/>
                    <a:pt x="102" y="106"/>
                  </a:cubicBezTo>
                  <a:cubicBezTo>
                    <a:pt x="117" y="44"/>
                    <a:pt x="114" y="1"/>
                    <a:pt x="100"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20"/>
            <p:cNvSpPr/>
            <p:nvPr/>
          </p:nvSpPr>
          <p:spPr>
            <a:xfrm>
              <a:off x="745455" y="3933392"/>
              <a:ext cx="7735" cy="24771"/>
            </a:xfrm>
            <a:custGeom>
              <a:rect b="b" l="l" r="r" t="t"/>
              <a:pathLst>
                <a:path extrusionOk="0" h="285" w="89">
                  <a:moveTo>
                    <a:pt x="50" y="1"/>
                  </a:moveTo>
                  <a:cubicBezTo>
                    <a:pt x="23" y="1"/>
                    <a:pt x="1" y="63"/>
                    <a:pt x="1" y="145"/>
                  </a:cubicBezTo>
                  <a:cubicBezTo>
                    <a:pt x="1" y="224"/>
                    <a:pt x="17" y="284"/>
                    <a:pt x="45" y="284"/>
                  </a:cubicBezTo>
                  <a:cubicBezTo>
                    <a:pt x="46" y="284"/>
                    <a:pt x="47" y="284"/>
                    <a:pt x="48" y="284"/>
                  </a:cubicBezTo>
                  <a:cubicBezTo>
                    <a:pt x="70" y="279"/>
                    <a:pt x="88" y="209"/>
                    <a:pt x="88" y="140"/>
                  </a:cubicBezTo>
                  <a:cubicBezTo>
                    <a:pt x="88" y="70"/>
                    <a:pt x="70" y="6"/>
                    <a:pt x="54" y="1"/>
                  </a:cubicBezTo>
                  <a:cubicBezTo>
                    <a:pt x="52" y="1"/>
                    <a:pt x="51" y="1"/>
                    <a:pt x="50"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0"/>
            <p:cNvSpPr/>
            <p:nvPr/>
          </p:nvSpPr>
          <p:spPr>
            <a:xfrm>
              <a:off x="741283" y="3901234"/>
              <a:ext cx="10169" cy="22859"/>
            </a:xfrm>
            <a:custGeom>
              <a:rect b="b" l="l" r="r" t="t"/>
              <a:pathLst>
                <a:path extrusionOk="0" h="263" w="117">
                  <a:moveTo>
                    <a:pt x="24" y="1"/>
                  </a:moveTo>
                  <a:cubicBezTo>
                    <a:pt x="6" y="1"/>
                    <a:pt x="0" y="43"/>
                    <a:pt x="14" y="104"/>
                  </a:cubicBezTo>
                  <a:cubicBezTo>
                    <a:pt x="32" y="181"/>
                    <a:pt x="61" y="256"/>
                    <a:pt x="91" y="261"/>
                  </a:cubicBezTo>
                  <a:cubicBezTo>
                    <a:pt x="93" y="262"/>
                    <a:pt x="95" y="263"/>
                    <a:pt x="97" y="263"/>
                  </a:cubicBezTo>
                  <a:cubicBezTo>
                    <a:pt x="114" y="263"/>
                    <a:pt x="117" y="219"/>
                    <a:pt x="102" y="157"/>
                  </a:cubicBezTo>
                  <a:cubicBezTo>
                    <a:pt x="91" y="93"/>
                    <a:pt x="61" y="24"/>
                    <a:pt x="38" y="7"/>
                  </a:cubicBezTo>
                  <a:cubicBezTo>
                    <a:pt x="33" y="3"/>
                    <a:pt x="28" y="1"/>
                    <a:pt x="24"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0"/>
            <p:cNvSpPr/>
            <p:nvPr/>
          </p:nvSpPr>
          <p:spPr>
            <a:xfrm>
              <a:off x="731462" y="3875942"/>
              <a:ext cx="12342" cy="18600"/>
            </a:xfrm>
            <a:custGeom>
              <a:rect b="b" l="l" r="r" t="t"/>
              <a:pathLst>
                <a:path extrusionOk="0" h="214" w="142">
                  <a:moveTo>
                    <a:pt x="9" y="0"/>
                  </a:moveTo>
                  <a:cubicBezTo>
                    <a:pt x="0" y="0"/>
                    <a:pt x="2" y="19"/>
                    <a:pt x="17" y="55"/>
                  </a:cubicBezTo>
                  <a:cubicBezTo>
                    <a:pt x="47" y="112"/>
                    <a:pt x="92" y="181"/>
                    <a:pt x="122" y="205"/>
                  </a:cubicBezTo>
                  <a:cubicBezTo>
                    <a:pt x="127" y="211"/>
                    <a:pt x="131" y="213"/>
                    <a:pt x="134" y="213"/>
                  </a:cubicBezTo>
                  <a:cubicBezTo>
                    <a:pt x="142" y="213"/>
                    <a:pt x="134" y="187"/>
                    <a:pt x="116" y="147"/>
                  </a:cubicBezTo>
                  <a:cubicBezTo>
                    <a:pt x="92" y="101"/>
                    <a:pt x="52" y="37"/>
                    <a:pt x="30" y="13"/>
                  </a:cubicBezTo>
                  <a:cubicBezTo>
                    <a:pt x="21" y="4"/>
                    <a:pt x="14" y="0"/>
                    <a:pt x="9"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0"/>
            <p:cNvSpPr/>
            <p:nvPr/>
          </p:nvSpPr>
          <p:spPr>
            <a:xfrm>
              <a:off x="536337" y="3830398"/>
              <a:ext cx="179653" cy="130720"/>
            </a:xfrm>
            <a:custGeom>
              <a:rect b="b" l="l" r="r" t="t"/>
              <a:pathLst>
                <a:path extrusionOk="0" h="1504" w="2067">
                  <a:moveTo>
                    <a:pt x="487" y="179"/>
                  </a:moveTo>
                  <a:lnTo>
                    <a:pt x="487" y="179"/>
                  </a:lnTo>
                  <a:cubicBezTo>
                    <a:pt x="463" y="197"/>
                    <a:pt x="435" y="208"/>
                    <a:pt x="417" y="225"/>
                  </a:cubicBezTo>
                  <a:cubicBezTo>
                    <a:pt x="423" y="225"/>
                    <a:pt x="423" y="225"/>
                    <a:pt x="423" y="238"/>
                  </a:cubicBezTo>
                  <a:cubicBezTo>
                    <a:pt x="428" y="232"/>
                    <a:pt x="428" y="232"/>
                    <a:pt x="435" y="232"/>
                  </a:cubicBezTo>
                  <a:lnTo>
                    <a:pt x="487" y="179"/>
                  </a:lnTo>
                  <a:close/>
                  <a:moveTo>
                    <a:pt x="1597" y="243"/>
                  </a:moveTo>
                  <a:cubicBezTo>
                    <a:pt x="1608" y="243"/>
                    <a:pt x="1621" y="249"/>
                    <a:pt x="1632" y="249"/>
                  </a:cubicBezTo>
                  <a:cubicBezTo>
                    <a:pt x="1720" y="267"/>
                    <a:pt x="1800" y="329"/>
                    <a:pt x="1817" y="393"/>
                  </a:cubicBezTo>
                  <a:cubicBezTo>
                    <a:pt x="1835" y="451"/>
                    <a:pt x="1795" y="497"/>
                    <a:pt x="1713" y="497"/>
                  </a:cubicBezTo>
                  <a:lnTo>
                    <a:pt x="1685" y="497"/>
                  </a:lnTo>
                  <a:cubicBezTo>
                    <a:pt x="1678" y="492"/>
                    <a:pt x="1667" y="492"/>
                    <a:pt x="1656" y="492"/>
                  </a:cubicBezTo>
                  <a:cubicBezTo>
                    <a:pt x="1568" y="468"/>
                    <a:pt x="1488" y="406"/>
                    <a:pt x="1482" y="342"/>
                  </a:cubicBezTo>
                  <a:cubicBezTo>
                    <a:pt x="1477" y="294"/>
                    <a:pt x="1499" y="267"/>
                    <a:pt x="1546" y="254"/>
                  </a:cubicBezTo>
                  <a:cubicBezTo>
                    <a:pt x="1557" y="249"/>
                    <a:pt x="1574" y="243"/>
                    <a:pt x="1597" y="243"/>
                  </a:cubicBezTo>
                  <a:close/>
                  <a:moveTo>
                    <a:pt x="284" y="428"/>
                  </a:moveTo>
                  <a:cubicBezTo>
                    <a:pt x="302" y="428"/>
                    <a:pt x="307" y="451"/>
                    <a:pt x="289" y="492"/>
                  </a:cubicBezTo>
                  <a:cubicBezTo>
                    <a:pt x="267" y="555"/>
                    <a:pt x="203" y="625"/>
                    <a:pt x="158" y="649"/>
                  </a:cubicBezTo>
                  <a:cubicBezTo>
                    <a:pt x="151" y="654"/>
                    <a:pt x="139" y="660"/>
                    <a:pt x="134" y="660"/>
                  </a:cubicBezTo>
                  <a:cubicBezTo>
                    <a:pt x="123" y="660"/>
                    <a:pt x="116" y="665"/>
                    <a:pt x="110" y="665"/>
                  </a:cubicBezTo>
                  <a:cubicBezTo>
                    <a:pt x="88" y="665"/>
                    <a:pt x="88" y="636"/>
                    <a:pt x="105" y="590"/>
                  </a:cubicBezTo>
                  <a:cubicBezTo>
                    <a:pt x="134" y="532"/>
                    <a:pt x="185" y="468"/>
                    <a:pt x="227" y="440"/>
                  </a:cubicBezTo>
                  <a:cubicBezTo>
                    <a:pt x="244" y="428"/>
                    <a:pt x="255" y="428"/>
                    <a:pt x="262" y="428"/>
                  </a:cubicBezTo>
                  <a:close/>
                  <a:moveTo>
                    <a:pt x="1082" y="590"/>
                  </a:moveTo>
                  <a:cubicBezTo>
                    <a:pt x="1170" y="590"/>
                    <a:pt x="1245" y="642"/>
                    <a:pt x="1268" y="718"/>
                  </a:cubicBezTo>
                  <a:cubicBezTo>
                    <a:pt x="1274" y="735"/>
                    <a:pt x="1279" y="753"/>
                    <a:pt x="1279" y="775"/>
                  </a:cubicBezTo>
                  <a:cubicBezTo>
                    <a:pt x="1279" y="885"/>
                    <a:pt x="1181" y="978"/>
                    <a:pt x="1066" y="978"/>
                  </a:cubicBezTo>
                  <a:lnTo>
                    <a:pt x="1060" y="978"/>
                  </a:lnTo>
                  <a:cubicBezTo>
                    <a:pt x="943" y="978"/>
                    <a:pt x="857" y="891"/>
                    <a:pt x="863" y="780"/>
                  </a:cubicBezTo>
                  <a:cubicBezTo>
                    <a:pt x="863" y="740"/>
                    <a:pt x="880" y="700"/>
                    <a:pt x="909" y="671"/>
                  </a:cubicBezTo>
                  <a:cubicBezTo>
                    <a:pt x="949" y="625"/>
                    <a:pt x="1007" y="590"/>
                    <a:pt x="1077" y="590"/>
                  </a:cubicBezTo>
                  <a:close/>
                  <a:moveTo>
                    <a:pt x="1690" y="614"/>
                  </a:moveTo>
                  <a:cubicBezTo>
                    <a:pt x="1713" y="619"/>
                    <a:pt x="1731" y="625"/>
                    <a:pt x="1754" y="630"/>
                  </a:cubicBezTo>
                  <a:cubicBezTo>
                    <a:pt x="1829" y="660"/>
                    <a:pt x="1893" y="735"/>
                    <a:pt x="1899" y="815"/>
                  </a:cubicBezTo>
                  <a:cubicBezTo>
                    <a:pt x="1910" y="914"/>
                    <a:pt x="1846" y="989"/>
                    <a:pt x="1747" y="989"/>
                  </a:cubicBezTo>
                  <a:lnTo>
                    <a:pt x="1736" y="989"/>
                  </a:lnTo>
                  <a:cubicBezTo>
                    <a:pt x="1672" y="989"/>
                    <a:pt x="1615" y="954"/>
                    <a:pt x="1574" y="903"/>
                  </a:cubicBezTo>
                  <a:cubicBezTo>
                    <a:pt x="1539" y="868"/>
                    <a:pt x="1522" y="822"/>
                    <a:pt x="1517" y="775"/>
                  </a:cubicBezTo>
                  <a:cubicBezTo>
                    <a:pt x="1517" y="683"/>
                    <a:pt x="1581" y="614"/>
                    <a:pt x="1667" y="614"/>
                  </a:cubicBezTo>
                  <a:close/>
                  <a:moveTo>
                    <a:pt x="1175" y="0"/>
                  </a:moveTo>
                  <a:cubicBezTo>
                    <a:pt x="1395" y="75"/>
                    <a:pt x="1360" y="294"/>
                    <a:pt x="1186" y="462"/>
                  </a:cubicBezTo>
                  <a:cubicBezTo>
                    <a:pt x="1053" y="596"/>
                    <a:pt x="834" y="694"/>
                    <a:pt x="649" y="705"/>
                  </a:cubicBezTo>
                  <a:cubicBezTo>
                    <a:pt x="643" y="705"/>
                    <a:pt x="637" y="711"/>
                    <a:pt x="631" y="711"/>
                  </a:cubicBezTo>
                  <a:cubicBezTo>
                    <a:pt x="643" y="735"/>
                    <a:pt x="649" y="758"/>
                    <a:pt x="643" y="793"/>
                  </a:cubicBezTo>
                  <a:cubicBezTo>
                    <a:pt x="637" y="850"/>
                    <a:pt x="609" y="908"/>
                    <a:pt x="562" y="943"/>
                  </a:cubicBezTo>
                  <a:cubicBezTo>
                    <a:pt x="532" y="978"/>
                    <a:pt x="487" y="1001"/>
                    <a:pt x="441" y="1007"/>
                  </a:cubicBezTo>
                  <a:lnTo>
                    <a:pt x="428" y="1007"/>
                  </a:lnTo>
                  <a:cubicBezTo>
                    <a:pt x="348" y="1007"/>
                    <a:pt x="296" y="937"/>
                    <a:pt x="313" y="844"/>
                  </a:cubicBezTo>
                  <a:cubicBezTo>
                    <a:pt x="319" y="775"/>
                    <a:pt x="371" y="705"/>
                    <a:pt x="428" y="671"/>
                  </a:cubicBezTo>
                  <a:cubicBezTo>
                    <a:pt x="331" y="625"/>
                    <a:pt x="278" y="537"/>
                    <a:pt x="319" y="411"/>
                  </a:cubicBezTo>
                  <a:cubicBezTo>
                    <a:pt x="331" y="376"/>
                    <a:pt x="348" y="347"/>
                    <a:pt x="366" y="312"/>
                  </a:cubicBezTo>
                  <a:lnTo>
                    <a:pt x="366" y="312"/>
                  </a:lnTo>
                  <a:cubicBezTo>
                    <a:pt x="342" y="336"/>
                    <a:pt x="313" y="358"/>
                    <a:pt x="289" y="371"/>
                  </a:cubicBezTo>
                  <a:cubicBezTo>
                    <a:pt x="273" y="382"/>
                    <a:pt x="262" y="387"/>
                    <a:pt x="262" y="387"/>
                  </a:cubicBezTo>
                  <a:cubicBezTo>
                    <a:pt x="255" y="387"/>
                    <a:pt x="255" y="387"/>
                    <a:pt x="255" y="382"/>
                  </a:cubicBezTo>
                  <a:cubicBezTo>
                    <a:pt x="249" y="387"/>
                    <a:pt x="238" y="387"/>
                    <a:pt x="238" y="387"/>
                  </a:cubicBezTo>
                  <a:cubicBezTo>
                    <a:pt x="233" y="387"/>
                    <a:pt x="233" y="387"/>
                    <a:pt x="233" y="382"/>
                  </a:cubicBezTo>
                  <a:cubicBezTo>
                    <a:pt x="169" y="457"/>
                    <a:pt x="110" y="544"/>
                    <a:pt x="64" y="636"/>
                  </a:cubicBezTo>
                  <a:cubicBezTo>
                    <a:pt x="19" y="729"/>
                    <a:pt x="1" y="822"/>
                    <a:pt x="1" y="908"/>
                  </a:cubicBezTo>
                  <a:cubicBezTo>
                    <a:pt x="24" y="839"/>
                    <a:pt x="64" y="780"/>
                    <a:pt x="99" y="764"/>
                  </a:cubicBezTo>
                  <a:cubicBezTo>
                    <a:pt x="105" y="758"/>
                    <a:pt x="110" y="758"/>
                    <a:pt x="116" y="758"/>
                  </a:cubicBezTo>
                  <a:cubicBezTo>
                    <a:pt x="123" y="753"/>
                    <a:pt x="123" y="753"/>
                    <a:pt x="128" y="753"/>
                  </a:cubicBezTo>
                  <a:cubicBezTo>
                    <a:pt x="134" y="746"/>
                    <a:pt x="139" y="746"/>
                    <a:pt x="145" y="746"/>
                  </a:cubicBezTo>
                  <a:cubicBezTo>
                    <a:pt x="180" y="746"/>
                    <a:pt x="203" y="793"/>
                    <a:pt x="185" y="868"/>
                  </a:cubicBezTo>
                  <a:cubicBezTo>
                    <a:pt x="174" y="948"/>
                    <a:pt x="128" y="1023"/>
                    <a:pt x="81" y="1041"/>
                  </a:cubicBezTo>
                  <a:cubicBezTo>
                    <a:pt x="70" y="1053"/>
                    <a:pt x="59" y="1058"/>
                    <a:pt x="46" y="1058"/>
                  </a:cubicBezTo>
                  <a:cubicBezTo>
                    <a:pt x="41" y="1058"/>
                    <a:pt x="41" y="1065"/>
                    <a:pt x="35" y="1065"/>
                  </a:cubicBezTo>
                  <a:cubicBezTo>
                    <a:pt x="46" y="1105"/>
                    <a:pt x="70" y="1140"/>
                    <a:pt x="94" y="1180"/>
                  </a:cubicBezTo>
                  <a:cubicBezTo>
                    <a:pt x="110" y="1186"/>
                    <a:pt x="123" y="1204"/>
                    <a:pt x="128" y="1226"/>
                  </a:cubicBezTo>
                  <a:cubicBezTo>
                    <a:pt x="169" y="1273"/>
                    <a:pt x="220" y="1314"/>
                    <a:pt x="278" y="1354"/>
                  </a:cubicBezTo>
                  <a:cubicBezTo>
                    <a:pt x="278" y="1290"/>
                    <a:pt x="307" y="1232"/>
                    <a:pt x="348" y="1197"/>
                  </a:cubicBezTo>
                  <a:cubicBezTo>
                    <a:pt x="371" y="1169"/>
                    <a:pt x="412" y="1146"/>
                    <a:pt x="452" y="1146"/>
                  </a:cubicBezTo>
                  <a:lnTo>
                    <a:pt x="457" y="1146"/>
                  </a:lnTo>
                  <a:cubicBezTo>
                    <a:pt x="545" y="1146"/>
                    <a:pt x="620" y="1232"/>
                    <a:pt x="620" y="1343"/>
                  </a:cubicBezTo>
                  <a:cubicBezTo>
                    <a:pt x="620" y="1389"/>
                    <a:pt x="609" y="1429"/>
                    <a:pt x="591" y="1458"/>
                  </a:cubicBezTo>
                  <a:cubicBezTo>
                    <a:pt x="585" y="1464"/>
                    <a:pt x="585" y="1469"/>
                    <a:pt x="580" y="1475"/>
                  </a:cubicBezTo>
                  <a:cubicBezTo>
                    <a:pt x="596" y="1482"/>
                    <a:pt x="609" y="1487"/>
                    <a:pt x="625" y="1487"/>
                  </a:cubicBezTo>
                  <a:cubicBezTo>
                    <a:pt x="689" y="1498"/>
                    <a:pt x="764" y="1504"/>
                    <a:pt x="834" y="1504"/>
                  </a:cubicBezTo>
                  <a:lnTo>
                    <a:pt x="898" y="1504"/>
                  </a:lnTo>
                  <a:cubicBezTo>
                    <a:pt x="863" y="1464"/>
                    <a:pt x="845" y="1418"/>
                    <a:pt x="845" y="1365"/>
                  </a:cubicBezTo>
                  <a:cubicBezTo>
                    <a:pt x="845" y="1336"/>
                    <a:pt x="852" y="1314"/>
                    <a:pt x="863" y="1290"/>
                  </a:cubicBezTo>
                  <a:cubicBezTo>
                    <a:pt x="886" y="1197"/>
                    <a:pt x="967" y="1128"/>
                    <a:pt x="1066" y="1128"/>
                  </a:cubicBezTo>
                  <a:cubicBezTo>
                    <a:pt x="1175" y="1128"/>
                    <a:pt x="1268" y="1215"/>
                    <a:pt x="1279" y="1325"/>
                  </a:cubicBezTo>
                  <a:cubicBezTo>
                    <a:pt x="1279" y="1336"/>
                    <a:pt x="1285" y="1354"/>
                    <a:pt x="1285" y="1365"/>
                  </a:cubicBezTo>
                  <a:cubicBezTo>
                    <a:pt x="1285" y="1389"/>
                    <a:pt x="1279" y="1418"/>
                    <a:pt x="1268" y="1434"/>
                  </a:cubicBezTo>
                  <a:cubicBezTo>
                    <a:pt x="1360" y="1405"/>
                    <a:pt x="1453" y="1371"/>
                    <a:pt x="1534" y="1325"/>
                  </a:cubicBezTo>
                  <a:cubicBezTo>
                    <a:pt x="1539" y="1221"/>
                    <a:pt x="1621" y="1134"/>
                    <a:pt x="1725" y="1134"/>
                  </a:cubicBezTo>
                  <a:lnTo>
                    <a:pt x="1731" y="1134"/>
                  </a:lnTo>
                  <a:cubicBezTo>
                    <a:pt x="1747" y="1134"/>
                    <a:pt x="1760" y="1140"/>
                    <a:pt x="1777" y="1146"/>
                  </a:cubicBezTo>
                  <a:cubicBezTo>
                    <a:pt x="1963" y="961"/>
                    <a:pt x="2067" y="718"/>
                    <a:pt x="1997" y="497"/>
                  </a:cubicBezTo>
                  <a:cubicBezTo>
                    <a:pt x="1985" y="475"/>
                    <a:pt x="1974" y="457"/>
                    <a:pt x="1968" y="433"/>
                  </a:cubicBezTo>
                  <a:cubicBezTo>
                    <a:pt x="1963" y="422"/>
                    <a:pt x="1956" y="411"/>
                    <a:pt x="1956" y="399"/>
                  </a:cubicBezTo>
                  <a:cubicBezTo>
                    <a:pt x="1945" y="371"/>
                    <a:pt x="1921" y="336"/>
                    <a:pt x="1899" y="307"/>
                  </a:cubicBezTo>
                  <a:cubicBezTo>
                    <a:pt x="1846" y="249"/>
                    <a:pt x="1789" y="197"/>
                    <a:pt x="1725" y="156"/>
                  </a:cubicBezTo>
                  <a:cubicBezTo>
                    <a:pt x="1725" y="168"/>
                    <a:pt x="1713" y="174"/>
                    <a:pt x="1696" y="179"/>
                  </a:cubicBezTo>
                  <a:cubicBezTo>
                    <a:pt x="1685" y="185"/>
                    <a:pt x="1672" y="185"/>
                    <a:pt x="1650" y="185"/>
                  </a:cubicBezTo>
                  <a:lnTo>
                    <a:pt x="1597" y="185"/>
                  </a:lnTo>
                  <a:cubicBezTo>
                    <a:pt x="1517" y="168"/>
                    <a:pt x="1442" y="128"/>
                    <a:pt x="1429" y="93"/>
                  </a:cubicBezTo>
                  <a:cubicBezTo>
                    <a:pt x="1429" y="81"/>
                    <a:pt x="1429" y="75"/>
                    <a:pt x="1442" y="70"/>
                  </a:cubicBezTo>
                  <a:cubicBezTo>
                    <a:pt x="1447" y="58"/>
                    <a:pt x="1470" y="51"/>
                    <a:pt x="1499" y="51"/>
                  </a:cubicBezTo>
                  <a:lnTo>
                    <a:pt x="1504" y="51"/>
                  </a:lnTo>
                  <a:cubicBezTo>
                    <a:pt x="1413" y="17"/>
                    <a:pt x="1309" y="0"/>
                    <a:pt x="1210"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0"/>
            <p:cNvSpPr/>
            <p:nvPr/>
          </p:nvSpPr>
          <p:spPr>
            <a:xfrm>
              <a:off x="560500" y="3830398"/>
              <a:ext cx="97084" cy="61797"/>
            </a:xfrm>
            <a:custGeom>
              <a:rect b="b" l="l" r="r" t="t"/>
              <a:pathLst>
                <a:path extrusionOk="0" h="711" w="1117">
                  <a:moveTo>
                    <a:pt x="851" y="24"/>
                  </a:moveTo>
                  <a:cubicBezTo>
                    <a:pt x="921" y="24"/>
                    <a:pt x="978" y="46"/>
                    <a:pt x="978" y="70"/>
                  </a:cubicBezTo>
                  <a:lnTo>
                    <a:pt x="978" y="86"/>
                  </a:lnTo>
                  <a:cubicBezTo>
                    <a:pt x="967" y="115"/>
                    <a:pt x="903" y="144"/>
                    <a:pt x="822" y="150"/>
                  </a:cubicBezTo>
                  <a:lnTo>
                    <a:pt x="804" y="150"/>
                  </a:lnTo>
                  <a:cubicBezTo>
                    <a:pt x="740" y="150"/>
                    <a:pt x="695" y="133"/>
                    <a:pt x="683" y="115"/>
                  </a:cubicBezTo>
                  <a:cubicBezTo>
                    <a:pt x="678" y="104"/>
                    <a:pt x="671" y="99"/>
                    <a:pt x="678" y="86"/>
                  </a:cubicBezTo>
                  <a:cubicBezTo>
                    <a:pt x="683" y="58"/>
                    <a:pt x="758" y="29"/>
                    <a:pt x="833" y="24"/>
                  </a:cubicBezTo>
                  <a:close/>
                  <a:moveTo>
                    <a:pt x="475" y="86"/>
                  </a:moveTo>
                  <a:cubicBezTo>
                    <a:pt x="492" y="86"/>
                    <a:pt x="504" y="86"/>
                    <a:pt x="504" y="99"/>
                  </a:cubicBezTo>
                  <a:cubicBezTo>
                    <a:pt x="515" y="99"/>
                    <a:pt x="521" y="110"/>
                    <a:pt x="515" y="121"/>
                  </a:cubicBezTo>
                  <a:cubicBezTo>
                    <a:pt x="497" y="156"/>
                    <a:pt x="422" y="203"/>
                    <a:pt x="347" y="225"/>
                  </a:cubicBezTo>
                  <a:cubicBezTo>
                    <a:pt x="324" y="232"/>
                    <a:pt x="307" y="232"/>
                    <a:pt x="289" y="232"/>
                  </a:cubicBezTo>
                  <a:lnTo>
                    <a:pt x="272" y="232"/>
                  </a:lnTo>
                  <a:cubicBezTo>
                    <a:pt x="243" y="225"/>
                    <a:pt x="238" y="214"/>
                    <a:pt x="254" y="190"/>
                  </a:cubicBezTo>
                  <a:cubicBezTo>
                    <a:pt x="278" y="163"/>
                    <a:pt x="347" y="121"/>
                    <a:pt x="411" y="99"/>
                  </a:cubicBezTo>
                  <a:cubicBezTo>
                    <a:pt x="435" y="93"/>
                    <a:pt x="457" y="86"/>
                    <a:pt x="475" y="86"/>
                  </a:cubicBezTo>
                  <a:close/>
                  <a:moveTo>
                    <a:pt x="822" y="214"/>
                  </a:moveTo>
                  <a:cubicBezTo>
                    <a:pt x="914" y="214"/>
                    <a:pt x="990" y="260"/>
                    <a:pt x="990" y="324"/>
                  </a:cubicBezTo>
                  <a:cubicBezTo>
                    <a:pt x="996" y="399"/>
                    <a:pt x="908" y="462"/>
                    <a:pt x="799" y="462"/>
                  </a:cubicBezTo>
                  <a:lnTo>
                    <a:pt x="793" y="462"/>
                  </a:lnTo>
                  <a:cubicBezTo>
                    <a:pt x="689" y="462"/>
                    <a:pt x="614" y="411"/>
                    <a:pt x="625" y="342"/>
                  </a:cubicBezTo>
                  <a:cubicBezTo>
                    <a:pt x="636" y="272"/>
                    <a:pt x="718" y="219"/>
                    <a:pt x="817" y="214"/>
                  </a:cubicBezTo>
                  <a:close/>
                  <a:moveTo>
                    <a:pt x="347" y="283"/>
                  </a:moveTo>
                  <a:cubicBezTo>
                    <a:pt x="359" y="283"/>
                    <a:pt x="365" y="283"/>
                    <a:pt x="377" y="289"/>
                  </a:cubicBezTo>
                  <a:cubicBezTo>
                    <a:pt x="417" y="294"/>
                    <a:pt x="440" y="324"/>
                    <a:pt x="428" y="364"/>
                  </a:cubicBezTo>
                  <a:cubicBezTo>
                    <a:pt x="417" y="433"/>
                    <a:pt x="331" y="510"/>
                    <a:pt x="249" y="526"/>
                  </a:cubicBezTo>
                  <a:cubicBezTo>
                    <a:pt x="243" y="526"/>
                    <a:pt x="238" y="532"/>
                    <a:pt x="232" y="532"/>
                  </a:cubicBezTo>
                  <a:cubicBezTo>
                    <a:pt x="220" y="532"/>
                    <a:pt x="209" y="537"/>
                    <a:pt x="197" y="537"/>
                  </a:cubicBezTo>
                  <a:cubicBezTo>
                    <a:pt x="139" y="537"/>
                    <a:pt x="110" y="497"/>
                    <a:pt x="128" y="440"/>
                  </a:cubicBezTo>
                  <a:cubicBezTo>
                    <a:pt x="150" y="376"/>
                    <a:pt x="232" y="312"/>
                    <a:pt x="302" y="289"/>
                  </a:cubicBezTo>
                  <a:cubicBezTo>
                    <a:pt x="318" y="289"/>
                    <a:pt x="336" y="283"/>
                    <a:pt x="347" y="283"/>
                  </a:cubicBezTo>
                  <a:close/>
                  <a:moveTo>
                    <a:pt x="897" y="0"/>
                  </a:moveTo>
                  <a:cubicBezTo>
                    <a:pt x="879" y="6"/>
                    <a:pt x="863" y="6"/>
                    <a:pt x="839" y="6"/>
                  </a:cubicBezTo>
                  <a:lnTo>
                    <a:pt x="735" y="6"/>
                  </a:lnTo>
                  <a:cubicBezTo>
                    <a:pt x="550" y="24"/>
                    <a:pt x="371" y="86"/>
                    <a:pt x="209" y="179"/>
                  </a:cubicBezTo>
                  <a:lnTo>
                    <a:pt x="157" y="232"/>
                  </a:lnTo>
                  <a:cubicBezTo>
                    <a:pt x="168" y="232"/>
                    <a:pt x="163" y="238"/>
                    <a:pt x="150" y="254"/>
                  </a:cubicBezTo>
                  <a:cubicBezTo>
                    <a:pt x="134" y="272"/>
                    <a:pt x="116" y="294"/>
                    <a:pt x="88" y="312"/>
                  </a:cubicBezTo>
                  <a:cubicBezTo>
                    <a:pt x="70" y="347"/>
                    <a:pt x="53" y="376"/>
                    <a:pt x="41" y="411"/>
                  </a:cubicBezTo>
                  <a:cubicBezTo>
                    <a:pt x="0" y="537"/>
                    <a:pt x="53" y="625"/>
                    <a:pt x="150" y="671"/>
                  </a:cubicBezTo>
                  <a:cubicBezTo>
                    <a:pt x="163" y="665"/>
                    <a:pt x="168" y="665"/>
                    <a:pt x="179" y="660"/>
                  </a:cubicBezTo>
                  <a:cubicBezTo>
                    <a:pt x="197" y="654"/>
                    <a:pt x="209" y="649"/>
                    <a:pt x="220" y="649"/>
                  </a:cubicBezTo>
                  <a:cubicBezTo>
                    <a:pt x="232" y="642"/>
                    <a:pt x="243" y="642"/>
                    <a:pt x="249" y="642"/>
                  </a:cubicBezTo>
                  <a:cubicBezTo>
                    <a:pt x="296" y="642"/>
                    <a:pt x="336" y="665"/>
                    <a:pt x="353" y="711"/>
                  </a:cubicBezTo>
                  <a:cubicBezTo>
                    <a:pt x="359" y="711"/>
                    <a:pt x="365" y="705"/>
                    <a:pt x="371" y="705"/>
                  </a:cubicBezTo>
                  <a:cubicBezTo>
                    <a:pt x="556" y="694"/>
                    <a:pt x="775" y="596"/>
                    <a:pt x="908" y="462"/>
                  </a:cubicBezTo>
                  <a:cubicBezTo>
                    <a:pt x="1082" y="294"/>
                    <a:pt x="1117" y="75"/>
                    <a:pt x="897" y="0"/>
                  </a:cubicBezTo>
                  <a:close/>
                </a:path>
              </a:pathLst>
            </a:custGeom>
            <a:solidFill>
              <a:srgbClr val="FFFA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0"/>
            <p:cNvSpPr/>
            <p:nvPr/>
          </p:nvSpPr>
          <p:spPr>
            <a:xfrm>
              <a:off x="536337" y="3896280"/>
              <a:ext cx="10082" cy="26770"/>
            </a:xfrm>
            <a:custGeom>
              <a:rect b="b" l="l" r="r" t="t"/>
              <a:pathLst>
                <a:path extrusionOk="0" h="308" w="116">
                  <a:moveTo>
                    <a:pt x="116" y="0"/>
                  </a:moveTo>
                  <a:cubicBezTo>
                    <a:pt x="110" y="0"/>
                    <a:pt x="105" y="0"/>
                    <a:pt x="99" y="6"/>
                  </a:cubicBezTo>
                  <a:cubicBezTo>
                    <a:pt x="64" y="22"/>
                    <a:pt x="24" y="81"/>
                    <a:pt x="1" y="150"/>
                  </a:cubicBezTo>
                  <a:cubicBezTo>
                    <a:pt x="6" y="203"/>
                    <a:pt x="12" y="254"/>
                    <a:pt x="35" y="307"/>
                  </a:cubicBezTo>
                  <a:cubicBezTo>
                    <a:pt x="41" y="307"/>
                    <a:pt x="41" y="300"/>
                    <a:pt x="46" y="300"/>
                  </a:cubicBezTo>
                  <a:cubicBezTo>
                    <a:pt x="59" y="300"/>
                    <a:pt x="70" y="295"/>
                    <a:pt x="81" y="283"/>
                  </a:cubicBezTo>
                  <a:cubicBezTo>
                    <a:pt x="76" y="283"/>
                    <a:pt x="76" y="283"/>
                    <a:pt x="70" y="289"/>
                  </a:cubicBezTo>
                  <a:lnTo>
                    <a:pt x="64" y="289"/>
                  </a:lnTo>
                  <a:cubicBezTo>
                    <a:pt x="30" y="289"/>
                    <a:pt x="6" y="231"/>
                    <a:pt x="24" y="161"/>
                  </a:cubicBezTo>
                  <a:cubicBezTo>
                    <a:pt x="35" y="92"/>
                    <a:pt x="76" y="22"/>
                    <a:pt x="11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0"/>
            <p:cNvSpPr/>
            <p:nvPr/>
          </p:nvSpPr>
          <p:spPr>
            <a:xfrm>
              <a:off x="543986" y="3867511"/>
              <a:ext cx="16079" cy="20773"/>
            </a:xfrm>
            <a:custGeom>
              <a:rect b="b" l="l" r="r" t="t"/>
              <a:pathLst>
                <a:path extrusionOk="0" h="239" w="185">
                  <a:moveTo>
                    <a:pt x="174" y="1"/>
                  </a:moveTo>
                  <a:cubicBezTo>
                    <a:pt x="167" y="1"/>
                    <a:pt x="156" y="1"/>
                    <a:pt x="139" y="13"/>
                  </a:cubicBezTo>
                  <a:cubicBezTo>
                    <a:pt x="97" y="41"/>
                    <a:pt x="46" y="105"/>
                    <a:pt x="17" y="163"/>
                  </a:cubicBezTo>
                  <a:cubicBezTo>
                    <a:pt x="0" y="209"/>
                    <a:pt x="0" y="238"/>
                    <a:pt x="22" y="238"/>
                  </a:cubicBezTo>
                  <a:cubicBezTo>
                    <a:pt x="28" y="238"/>
                    <a:pt x="35" y="233"/>
                    <a:pt x="46" y="233"/>
                  </a:cubicBezTo>
                  <a:cubicBezTo>
                    <a:pt x="22" y="227"/>
                    <a:pt x="22" y="198"/>
                    <a:pt x="40" y="158"/>
                  </a:cubicBezTo>
                  <a:cubicBezTo>
                    <a:pt x="70" y="99"/>
                    <a:pt x="121" y="35"/>
                    <a:pt x="161" y="13"/>
                  </a:cubicBezTo>
                  <a:cubicBezTo>
                    <a:pt x="174" y="6"/>
                    <a:pt x="179" y="1"/>
                    <a:pt x="1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0"/>
            <p:cNvSpPr/>
            <p:nvPr/>
          </p:nvSpPr>
          <p:spPr>
            <a:xfrm>
              <a:off x="556502" y="3849954"/>
              <a:ext cx="16601" cy="14167"/>
            </a:xfrm>
            <a:custGeom>
              <a:rect b="b" l="l" r="r" t="t"/>
              <a:pathLst>
                <a:path extrusionOk="0" h="163" w="191">
                  <a:moveTo>
                    <a:pt x="185" y="0"/>
                  </a:moveTo>
                  <a:cubicBezTo>
                    <a:pt x="116" y="47"/>
                    <a:pt x="57" y="99"/>
                    <a:pt x="1" y="157"/>
                  </a:cubicBezTo>
                  <a:cubicBezTo>
                    <a:pt x="1" y="162"/>
                    <a:pt x="1" y="162"/>
                    <a:pt x="6" y="162"/>
                  </a:cubicBezTo>
                  <a:cubicBezTo>
                    <a:pt x="6" y="162"/>
                    <a:pt x="17" y="162"/>
                    <a:pt x="23" y="157"/>
                  </a:cubicBezTo>
                  <a:cubicBezTo>
                    <a:pt x="30" y="151"/>
                    <a:pt x="35" y="146"/>
                    <a:pt x="41" y="133"/>
                  </a:cubicBezTo>
                  <a:cubicBezTo>
                    <a:pt x="70" y="99"/>
                    <a:pt x="121" y="53"/>
                    <a:pt x="162" y="24"/>
                  </a:cubicBezTo>
                  <a:cubicBezTo>
                    <a:pt x="174" y="18"/>
                    <a:pt x="180" y="13"/>
                    <a:pt x="191" y="13"/>
                  </a:cubicBezTo>
                  <a:cubicBezTo>
                    <a:pt x="191" y="0"/>
                    <a:pt x="191" y="0"/>
                    <a:pt x="1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0"/>
            <p:cNvSpPr/>
            <p:nvPr/>
          </p:nvSpPr>
          <p:spPr>
            <a:xfrm>
              <a:off x="560500" y="3934348"/>
              <a:ext cx="27204" cy="24249"/>
            </a:xfrm>
            <a:custGeom>
              <a:rect b="b" l="l" r="r" t="t"/>
              <a:pathLst>
                <a:path extrusionOk="0" h="279" w="313">
                  <a:moveTo>
                    <a:pt x="70" y="1"/>
                  </a:moveTo>
                  <a:cubicBezTo>
                    <a:pt x="29" y="36"/>
                    <a:pt x="0" y="94"/>
                    <a:pt x="0" y="158"/>
                  </a:cubicBezTo>
                  <a:cubicBezTo>
                    <a:pt x="6" y="163"/>
                    <a:pt x="11" y="163"/>
                    <a:pt x="24" y="169"/>
                  </a:cubicBezTo>
                  <a:cubicBezTo>
                    <a:pt x="18" y="163"/>
                    <a:pt x="18" y="152"/>
                    <a:pt x="18" y="140"/>
                  </a:cubicBezTo>
                  <a:cubicBezTo>
                    <a:pt x="18" y="88"/>
                    <a:pt x="35" y="36"/>
                    <a:pt x="70" y="1"/>
                  </a:cubicBezTo>
                  <a:close/>
                  <a:moveTo>
                    <a:pt x="313" y="262"/>
                  </a:moveTo>
                  <a:lnTo>
                    <a:pt x="313" y="262"/>
                  </a:lnTo>
                  <a:cubicBezTo>
                    <a:pt x="307" y="268"/>
                    <a:pt x="302" y="273"/>
                    <a:pt x="296" y="279"/>
                  </a:cubicBezTo>
                  <a:lnTo>
                    <a:pt x="302" y="279"/>
                  </a:lnTo>
                  <a:cubicBezTo>
                    <a:pt x="307" y="273"/>
                    <a:pt x="307" y="268"/>
                    <a:pt x="313" y="26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0"/>
            <p:cNvSpPr/>
            <p:nvPr/>
          </p:nvSpPr>
          <p:spPr>
            <a:xfrm>
              <a:off x="562064" y="3887675"/>
              <a:ext cx="23119" cy="30246"/>
            </a:xfrm>
            <a:custGeom>
              <a:rect b="b" l="l" r="r" t="t"/>
              <a:pathLst>
                <a:path extrusionOk="0" h="348" w="266">
                  <a:moveTo>
                    <a:pt x="161" y="1"/>
                  </a:moveTo>
                  <a:cubicBezTo>
                    <a:pt x="160" y="1"/>
                    <a:pt x="159" y="2"/>
                    <a:pt x="158" y="2"/>
                  </a:cubicBezTo>
                  <a:lnTo>
                    <a:pt x="158" y="2"/>
                  </a:lnTo>
                  <a:cubicBezTo>
                    <a:pt x="159" y="2"/>
                    <a:pt x="160" y="1"/>
                    <a:pt x="161" y="1"/>
                  </a:cubicBezTo>
                  <a:close/>
                  <a:moveTo>
                    <a:pt x="158" y="2"/>
                  </a:moveTo>
                  <a:cubicBezTo>
                    <a:pt x="149" y="6"/>
                    <a:pt x="143" y="7"/>
                    <a:pt x="132" y="12"/>
                  </a:cubicBezTo>
                  <a:cubicBezTo>
                    <a:pt x="75" y="46"/>
                    <a:pt x="23" y="116"/>
                    <a:pt x="17" y="185"/>
                  </a:cubicBezTo>
                  <a:cubicBezTo>
                    <a:pt x="0" y="278"/>
                    <a:pt x="52" y="348"/>
                    <a:pt x="132" y="348"/>
                  </a:cubicBezTo>
                  <a:lnTo>
                    <a:pt x="145" y="348"/>
                  </a:lnTo>
                  <a:cubicBezTo>
                    <a:pt x="191" y="342"/>
                    <a:pt x="236" y="319"/>
                    <a:pt x="266" y="284"/>
                  </a:cubicBezTo>
                  <a:lnTo>
                    <a:pt x="266" y="284"/>
                  </a:lnTo>
                  <a:cubicBezTo>
                    <a:pt x="236" y="313"/>
                    <a:pt x="202" y="330"/>
                    <a:pt x="161" y="330"/>
                  </a:cubicBezTo>
                  <a:cubicBezTo>
                    <a:pt x="156" y="337"/>
                    <a:pt x="156" y="337"/>
                    <a:pt x="150" y="337"/>
                  </a:cubicBezTo>
                  <a:cubicBezTo>
                    <a:pt x="70" y="337"/>
                    <a:pt x="23" y="267"/>
                    <a:pt x="35" y="174"/>
                  </a:cubicBezTo>
                  <a:cubicBezTo>
                    <a:pt x="46" y="101"/>
                    <a:pt x="96" y="33"/>
                    <a:pt x="158" y="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20"/>
            <p:cNvSpPr/>
            <p:nvPr/>
          </p:nvSpPr>
          <p:spPr>
            <a:xfrm>
              <a:off x="570060" y="3854995"/>
              <a:ext cx="23206" cy="22163"/>
            </a:xfrm>
            <a:custGeom>
              <a:rect b="b" l="l" r="r" t="t"/>
              <a:pathLst>
                <a:path extrusionOk="0" h="255" w="267">
                  <a:moveTo>
                    <a:pt x="139" y="243"/>
                  </a:moveTo>
                  <a:cubicBezTo>
                    <a:pt x="137" y="243"/>
                    <a:pt x="134" y="244"/>
                    <a:pt x="132" y="245"/>
                  </a:cubicBezTo>
                  <a:lnTo>
                    <a:pt x="132" y="245"/>
                  </a:lnTo>
                  <a:cubicBezTo>
                    <a:pt x="134" y="245"/>
                    <a:pt x="136" y="244"/>
                    <a:pt x="139" y="243"/>
                  </a:cubicBezTo>
                  <a:close/>
                  <a:moveTo>
                    <a:pt x="237" y="0"/>
                  </a:moveTo>
                  <a:cubicBezTo>
                    <a:pt x="226" y="0"/>
                    <a:pt x="208" y="6"/>
                    <a:pt x="192" y="6"/>
                  </a:cubicBezTo>
                  <a:cubicBezTo>
                    <a:pt x="122" y="29"/>
                    <a:pt x="40" y="93"/>
                    <a:pt x="18" y="157"/>
                  </a:cubicBezTo>
                  <a:cubicBezTo>
                    <a:pt x="0" y="214"/>
                    <a:pt x="29" y="254"/>
                    <a:pt x="87" y="254"/>
                  </a:cubicBezTo>
                  <a:cubicBezTo>
                    <a:pt x="99" y="254"/>
                    <a:pt x="110" y="249"/>
                    <a:pt x="122" y="249"/>
                  </a:cubicBezTo>
                  <a:cubicBezTo>
                    <a:pt x="125" y="249"/>
                    <a:pt x="129" y="247"/>
                    <a:pt x="132" y="245"/>
                  </a:cubicBezTo>
                  <a:lnTo>
                    <a:pt x="132" y="245"/>
                  </a:lnTo>
                  <a:cubicBezTo>
                    <a:pt x="119" y="249"/>
                    <a:pt x="109" y="249"/>
                    <a:pt x="104" y="249"/>
                  </a:cubicBezTo>
                  <a:cubicBezTo>
                    <a:pt x="47" y="249"/>
                    <a:pt x="18" y="209"/>
                    <a:pt x="40" y="157"/>
                  </a:cubicBezTo>
                  <a:cubicBezTo>
                    <a:pt x="58" y="93"/>
                    <a:pt x="133" y="29"/>
                    <a:pt x="208" y="11"/>
                  </a:cubicBezTo>
                  <a:cubicBezTo>
                    <a:pt x="226" y="6"/>
                    <a:pt x="237" y="6"/>
                    <a:pt x="249" y="6"/>
                  </a:cubicBezTo>
                  <a:lnTo>
                    <a:pt x="267" y="6"/>
                  </a:lnTo>
                  <a:cubicBezTo>
                    <a:pt x="255" y="0"/>
                    <a:pt x="249" y="0"/>
                    <a:pt x="2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20"/>
            <p:cNvSpPr/>
            <p:nvPr/>
          </p:nvSpPr>
          <p:spPr>
            <a:xfrm>
              <a:off x="581099" y="3837873"/>
              <a:ext cx="23293" cy="12690"/>
            </a:xfrm>
            <a:custGeom>
              <a:rect b="b" l="l" r="r" t="t"/>
              <a:pathLst>
                <a:path extrusionOk="0" h="146" w="268">
                  <a:moveTo>
                    <a:pt x="238" y="0"/>
                  </a:moveTo>
                  <a:cubicBezTo>
                    <a:pt x="220" y="0"/>
                    <a:pt x="198" y="7"/>
                    <a:pt x="174" y="13"/>
                  </a:cubicBezTo>
                  <a:cubicBezTo>
                    <a:pt x="110" y="35"/>
                    <a:pt x="41" y="77"/>
                    <a:pt x="17" y="104"/>
                  </a:cubicBezTo>
                  <a:cubicBezTo>
                    <a:pt x="1" y="128"/>
                    <a:pt x="6" y="139"/>
                    <a:pt x="35" y="146"/>
                  </a:cubicBezTo>
                  <a:cubicBezTo>
                    <a:pt x="24" y="139"/>
                    <a:pt x="17" y="128"/>
                    <a:pt x="35" y="111"/>
                  </a:cubicBezTo>
                  <a:cubicBezTo>
                    <a:pt x="59" y="82"/>
                    <a:pt x="122" y="42"/>
                    <a:pt x="185" y="18"/>
                  </a:cubicBezTo>
                  <a:cubicBezTo>
                    <a:pt x="209" y="13"/>
                    <a:pt x="233" y="7"/>
                    <a:pt x="249" y="7"/>
                  </a:cubicBezTo>
                  <a:cubicBezTo>
                    <a:pt x="255" y="7"/>
                    <a:pt x="267" y="7"/>
                    <a:pt x="267" y="13"/>
                  </a:cubicBezTo>
                  <a:cubicBezTo>
                    <a:pt x="267" y="0"/>
                    <a:pt x="255" y="0"/>
                    <a:pt x="2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20"/>
            <p:cNvSpPr/>
            <p:nvPr/>
          </p:nvSpPr>
          <p:spPr>
            <a:xfrm>
              <a:off x="609694" y="3942432"/>
              <a:ext cx="38330" cy="18687"/>
            </a:xfrm>
            <a:custGeom>
              <a:rect b="b" l="l" r="r" t="t"/>
              <a:pathLst>
                <a:path extrusionOk="0" h="215" w="441">
                  <a:moveTo>
                    <a:pt x="435" y="36"/>
                  </a:moveTo>
                  <a:lnTo>
                    <a:pt x="435" y="54"/>
                  </a:lnTo>
                  <a:cubicBezTo>
                    <a:pt x="435" y="88"/>
                    <a:pt x="424" y="123"/>
                    <a:pt x="412" y="151"/>
                  </a:cubicBezTo>
                  <a:cubicBezTo>
                    <a:pt x="417" y="151"/>
                    <a:pt x="424" y="151"/>
                    <a:pt x="424" y="145"/>
                  </a:cubicBezTo>
                  <a:cubicBezTo>
                    <a:pt x="435" y="129"/>
                    <a:pt x="441" y="100"/>
                    <a:pt x="441" y="76"/>
                  </a:cubicBezTo>
                  <a:cubicBezTo>
                    <a:pt x="441" y="65"/>
                    <a:pt x="435" y="47"/>
                    <a:pt x="435" y="36"/>
                  </a:cubicBezTo>
                  <a:close/>
                  <a:moveTo>
                    <a:pt x="19" y="1"/>
                  </a:moveTo>
                  <a:lnTo>
                    <a:pt x="19" y="1"/>
                  </a:lnTo>
                  <a:cubicBezTo>
                    <a:pt x="8" y="25"/>
                    <a:pt x="1" y="47"/>
                    <a:pt x="1" y="76"/>
                  </a:cubicBezTo>
                  <a:cubicBezTo>
                    <a:pt x="1" y="129"/>
                    <a:pt x="19" y="175"/>
                    <a:pt x="54" y="215"/>
                  </a:cubicBezTo>
                  <a:lnTo>
                    <a:pt x="83" y="215"/>
                  </a:lnTo>
                  <a:cubicBezTo>
                    <a:pt x="36" y="175"/>
                    <a:pt x="13" y="116"/>
                    <a:pt x="8" y="54"/>
                  </a:cubicBezTo>
                  <a:cubicBezTo>
                    <a:pt x="8" y="36"/>
                    <a:pt x="13" y="19"/>
                    <a:pt x="1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20"/>
            <p:cNvSpPr/>
            <p:nvPr/>
          </p:nvSpPr>
          <p:spPr>
            <a:xfrm>
              <a:off x="610824" y="3888631"/>
              <a:ext cx="36765" cy="26770"/>
            </a:xfrm>
            <a:custGeom>
              <a:rect b="b" l="l" r="r" t="t"/>
              <a:pathLst>
                <a:path extrusionOk="0" h="308" w="423">
                  <a:moveTo>
                    <a:pt x="52" y="1"/>
                  </a:moveTo>
                  <a:lnTo>
                    <a:pt x="52" y="1"/>
                  </a:lnTo>
                  <a:cubicBezTo>
                    <a:pt x="23" y="30"/>
                    <a:pt x="6" y="70"/>
                    <a:pt x="6" y="110"/>
                  </a:cubicBezTo>
                  <a:cubicBezTo>
                    <a:pt x="0" y="221"/>
                    <a:pt x="86" y="308"/>
                    <a:pt x="203" y="308"/>
                  </a:cubicBezTo>
                  <a:lnTo>
                    <a:pt x="209" y="308"/>
                  </a:lnTo>
                  <a:cubicBezTo>
                    <a:pt x="324" y="308"/>
                    <a:pt x="422" y="215"/>
                    <a:pt x="422" y="105"/>
                  </a:cubicBezTo>
                  <a:cubicBezTo>
                    <a:pt x="422" y="83"/>
                    <a:pt x="417" y="65"/>
                    <a:pt x="411" y="48"/>
                  </a:cubicBezTo>
                  <a:lnTo>
                    <a:pt x="411" y="48"/>
                  </a:lnTo>
                  <a:cubicBezTo>
                    <a:pt x="417" y="65"/>
                    <a:pt x="417" y="76"/>
                    <a:pt x="417" y="94"/>
                  </a:cubicBezTo>
                  <a:cubicBezTo>
                    <a:pt x="422" y="203"/>
                    <a:pt x="324" y="291"/>
                    <a:pt x="209" y="291"/>
                  </a:cubicBezTo>
                  <a:lnTo>
                    <a:pt x="209" y="296"/>
                  </a:lnTo>
                  <a:cubicBezTo>
                    <a:pt x="92" y="296"/>
                    <a:pt x="6" y="209"/>
                    <a:pt x="11" y="105"/>
                  </a:cubicBezTo>
                  <a:cubicBezTo>
                    <a:pt x="11" y="65"/>
                    <a:pt x="29" y="30"/>
                    <a:pt x="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20"/>
            <p:cNvSpPr/>
            <p:nvPr/>
          </p:nvSpPr>
          <p:spPr>
            <a:xfrm>
              <a:off x="613866" y="3848911"/>
              <a:ext cx="33202" cy="21729"/>
            </a:xfrm>
            <a:custGeom>
              <a:rect b="b" l="l" r="r" t="t"/>
              <a:pathLst>
                <a:path extrusionOk="0" h="250" w="382">
                  <a:moveTo>
                    <a:pt x="203" y="1"/>
                  </a:moveTo>
                  <a:cubicBezTo>
                    <a:pt x="104" y="6"/>
                    <a:pt x="22" y="59"/>
                    <a:pt x="11" y="129"/>
                  </a:cubicBezTo>
                  <a:cubicBezTo>
                    <a:pt x="0" y="198"/>
                    <a:pt x="75" y="249"/>
                    <a:pt x="179" y="249"/>
                  </a:cubicBezTo>
                  <a:cubicBezTo>
                    <a:pt x="81" y="249"/>
                    <a:pt x="6" y="198"/>
                    <a:pt x="17" y="129"/>
                  </a:cubicBezTo>
                  <a:cubicBezTo>
                    <a:pt x="22" y="65"/>
                    <a:pt x="110" y="6"/>
                    <a:pt x="203" y="6"/>
                  </a:cubicBezTo>
                  <a:lnTo>
                    <a:pt x="214" y="6"/>
                  </a:lnTo>
                  <a:cubicBezTo>
                    <a:pt x="300" y="6"/>
                    <a:pt x="369" y="54"/>
                    <a:pt x="376" y="111"/>
                  </a:cubicBezTo>
                  <a:cubicBezTo>
                    <a:pt x="376" y="47"/>
                    <a:pt x="300" y="1"/>
                    <a:pt x="208" y="1"/>
                  </a:cubicBezTo>
                  <a:close/>
                  <a:moveTo>
                    <a:pt x="376" y="111"/>
                  </a:moveTo>
                  <a:cubicBezTo>
                    <a:pt x="376" y="186"/>
                    <a:pt x="294" y="249"/>
                    <a:pt x="185" y="249"/>
                  </a:cubicBezTo>
                  <a:cubicBezTo>
                    <a:pt x="294" y="249"/>
                    <a:pt x="382" y="186"/>
                    <a:pt x="376" y="11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0"/>
            <p:cNvSpPr/>
            <p:nvPr/>
          </p:nvSpPr>
          <p:spPr>
            <a:xfrm>
              <a:off x="618907" y="3832397"/>
              <a:ext cx="26596" cy="8083"/>
            </a:xfrm>
            <a:custGeom>
              <a:rect b="b" l="l" r="r" t="t"/>
              <a:pathLst>
                <a:path extrusionOk="0" h="93" w="306">
                  <a:moveTo>
                    <a:pt x="161" y="1"/>
                  </a:moveTo>
                  <a:cubicBezTo>
                    <a:pt x="86" y="6"/>
                    <a:pt x="11" y="35"/>
                    <a:pt x="6" y="63"/>
                  </a:cubicBezTo>
                  <a:cubicBezTo>
                    <a:pt x="0" y="73"/>
                    <a:pt x="4" y="79"/>
                    <a:pt x="8" y="86"/>
                  </a:cubicBezTo>
                  <a:lnTo>
                    <a:pt x="8" y="86"/>
                  </a:lnTo>
                  <a:cubicBezTo>
                    <a:pt x="6" y="80"/>
                    <a:pt x="8" y="74"/>
                    <a:pt x="11" y="70"/>
                  </a:cubicBezTo>
                  <a:cubicBezTo>
                    <a:pt x="17" y="41"/>
                    <a:pt x="86" y="12"/>
                    <a:pt x="161" y="12"/>
                  </a:cubicBezTo>
                  <a:cubicBezTo>
                    <a:pt x="167" y="6"/>
                    <a:pt x="173" y="6"/>
                    <a:pt x="179" y="6"/>
                  </a:cubicBezTo>
                  <a:cubicBezTo>
                    <a:pt x="249" y="6"/>
                    <a:pt x="300" y="28"/>
                    <a:pt x="306" y="58"/>
                  </a:cubicBezTo>
                  <a:lnTo>
                    <a:pt x="306" y="47"/>
                  </a:lnTo>
                  <a:cubicBezTo>
                    <a:pt x="306" y="23"/>
                    <a:pt x="249" y="1"/>
                    <a:pt x="179" y="1"/>
                  </a:cubicBezTo>
                  <a:close/>
                  <a:moveTo>
                    <a:pt x="8" y="86"/>
                  </a:moveTo>
                  <a:cubicBezTo>
                    <a:pt x="9" y="88"/>
                    <a:pt x="10" y="91"/>
                    <a:pt x="11" y="92"/>
                  </a:cubicBezTo>
                  <a:cubicBezTo>
                    <a:pt x="10" y="90"/>
                    <a:pt x="9" y="88"/>
                    <a:pt x="8" y="8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0"/>
            <p:cNvSpPr/>
            <p:nvPr/>
          </p:nvSpPr>
          <p:spPr>
            <a:xfrm>
              <a:off x="673055" y="3885155"/>
              <a:ext cx="29290" cy="31202"/>
            </a:xfrm>
            <a:custGeom>
              <a:rect b="b" l="l" r="r" t="t"/>
              <a:pathLst>
                <a:path extrusionOk="0" h="359" w="337">
                  <a:moveTo>
                    <a:pt x="181" y="0"/>
                  </a:moveTo>
                  <a:lnTo>
                    <a:pt x="181" y="0"/>
                  </a:lnTo>
                  <a:cubicBezTo>
                    <a:pt x="244" y="35"/>
                    <a:pt x="302" y="99"/>
                    <a:pt x="308" y="174"/>
                  </a:cubicBezTo>
                  <a:cubicBezTo>
                    <a:pt x="320" y="273"/>
                    <a:pt x="256" y="348"/>
                    <a:pt x="158" y="348"/>
                  </a:cubicBezTo>
                  <a:lnTo>
                    <a:pt x="152" y="348"/>
                  </a:lnTo>
                  <a:cubicBezTo>
                    <a:pt x="94" y="342"/>
                    <a:pt x="35" y="313"/>
                    <a:pt x="1" y="273"/>
                  </a:cubicBezTo>
                  <a:lnTo>
                    <a:pt x="1" y="273"/>
                  </a:lnTo>
                  <a:cubicBezTo>
                    <a:pt x="42" y="324"/>
                    <a:pt x="99" y="359"/>
                    <a:pt x="163" y="359"/>
                  </a:cubicBezTo>
                  <a:lnTo>
                    <a:pt x="174" y="359"/>
                  </a:lnTo>
                  <a:cubicBezTo>
                    <a:pt x="273" y="359"/>
                    <a:pt x="337" y="284"/>
                    <a:pt x="326" y="185"/>
                  </a:cubicBezTo>
                  <a:cubicBezTo>
                    <a:pt x="320" y="105"/>
                    <a:pt x="256" y="30"/>
                    <a:pt x="1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0"/>
            <p:cNvSpPr/>
            <p:nvPr/>
          </p:nvSpPr>
          <p:spPr>
            <a:xfrm>
              <a:off x="670708" y="3851518"/>
              <a:ext cx="25118" cy="22163"/>
            </a:xfrm>
            <a:custGeom>
              <a:rect b="b" l="l" r="r" t="t"/>
              <a:pathLst>
                <a:path extrusionOk="0" h="255" w="289">
                  <a:moveTo>
                    <a:pt x="51" y="0"/>
                  </a:moveTo>
                  <a:cubicBezTo>
                    <a:pt x="28" y="0"/>
                    <a:pt x="11" y="6"/>
                    <a:pt x="0" y="11"/>
                  </a:cubicBezTo>
                  <a:cubicBezTo>
                    <a:pt x="11" y="6"/>
                    <a:pt x="22" y="6"/>
                    <a:pt x="40" y="6"/>
                  </a:cubicBezTo>
                  <a:cubicBezTo>
                    <a:pt x="51" y="6"/>
                    <a:pt x="62" y="6"/>
                    <a:pt x="75" y="11"/>
                  </a:cubicBezTo>
                  <a:cubicBezTo>
                    <a:pt x="161" y="24"/>
                    <a:pt x="236" y="86"/>
                    <a:pt x="254" y="144"/>
                  </a:cubicBezTo>
                  <a:cubicBezTo>
                    <a:pt x="271" y="208"/>
                    <a:pt x="231" y="249"/>
                    <a:pt x="156" y="249"/>
                  </a:cubicBezTo>
                  <a:lnTo>
                    <a:pt x="110" y="249"/>
                  </a:lnTo>
                  <a:cubicBezTo>
                    <a:pt x="121" y="249"/>
                    <a:pt x="132" y="249"/>
                    <a:pt x="139" y="254"/>
                  </a:cubicBezTo>
                  <a:lnTo>
                    <a:pt x="167" y="254"/>
                  </a:lnTo>
                  <a:cubicBezTo>
                    <a:pt x="249" y="254"/>
                    <a:pt x="289" y="208"/>
                    <a:pt x="271" y="150"/>
                  </a:cubicBezTo>
                  <a:cubicBezTo>
                    <a:pt x="254" y="86"/>
                    <a:pt x="174" y="24"/>
                    <a:pt x="86" y="6"/>
                  </a:cubicBezTo>
                  <a:cubicBezTo>
                    <a:pt x="75" y="6"/>
                    <a:pt x="62" y="0"/>
                    <a:pt x="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0"/>
            <p:cNvSpPr/>
            <p:nvPr/>
          </p:nvSpPr>
          <p:spPr>
            <a:xfrm>
              <a:off x="661582" y="3834831"/>
              <a:ext cx="24771" cy="11212"/>
            </a:xfrm>
            <a:custGeom>
              <a:rect b="b" l="l" r="r" t="t"/>
              <a:pathLst>
                <a:path extrusionOk="0" h="129" w="285">
                  <a:moveTo>
                    <a:pt x="58" y="0"/>
                  </a:moveTo>
                  <a:cubicBezTo>
                    <a:pt x="29" y="0"/>
                    <a:pt x="6" y="7"/>
                    <a:pt x="1" y="19"/>
                  </a:cubicBezTo>
                  <a:cubicBezTo>
                    <a:pt x="12" y="13"/>
                    <a:pt x="29" y="7"/>
                    <a:pt x="52" y="7"/>
                  </a:cubicBezTo>
                  <a:cubicBezTo>
                    <a:pt x="63" y="7"/>
                    <a:pt x="87" y="7"/>
                    <a:pt x="105" y="13"/>
                  </a:cubicBezTo>
                  <a:cubicBezTo>
                    <a:pt x="93" y="7"/>
                    <a:pt x="81" y="0"/>
                    <a:pt x="63" y="0"/>
                  </a:cubicBezTo>
                  <a:close/>
                  <a:moveTo>
                    <a:pt x="261" y="88"/>
                  </a:moveTo>
                  <a:lnTo>
                    <a:pt x="261" y="93"/>
                  </a:lnTo>
                  <a:cubicBezTo>
                    <a:pt x="272" y="112"/>
                    <a:pt x="266" y="123"/>
                    <a:pt x="255" y="128"/>
                  </a:cubicBezTo>
                  <a:cubicBezTo>
                    <a:pt x="272" y="123"/>
                    <a:pt x="284" y="117"/>
                    <a:pt x="284" y="105"/>
                  </a:cubicBezTo>
                  <a:cubicBezTo>
                    <a:pt x="272" y="99"/>
                    <a:pt x="266" y="93"/>
                    <a:pt x="261" y="8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0"/>
            <p:cNvSpPr/>
            <p:nvPr/>
          </p:nvSpPr>
          <p:spPr>
            <a:xfrm>
              <a:off x="544421" y="3932958"/>
              <a:ext cx="3129" cy="4085"/>
            </a:xfrm>
            <a:custGeom>
              <a:rect b="b" l="l" r="r" t="t"/>
              <a:pathLst>
                <a:path extrusionOk="0" h="47" w="36">
                  <a:moveTo>
                    <a:pt x="1" y="0"/>
                  </a:moveTo>
                  <a:lnTo>
                    <a:pt x="1" y="0"/>
                  </a:lnTo>
                  <a:cubicBezTo>
                    <a:pt x="12" y="11"/>
                    <a:pt x="23" y="29"/>
                    <a:pt x="35" y="46"/>
                  </a:cubicBezTo>
                  <a:cubicBezTo>
                    <a:pt x="30" y="24"/>
                    <a:pt x="17" y="6"/>
                    <a:pt x="1"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0"/>
            <p:cNvSpPr/>
            <p:nvPr/>
          </p:nvSpPr>
          <p:spPr>
            <a:xfrm>
              <a:off x="536859" y="3895150"/>
              <a:ext cx="17209" cy="26248"/>
            </a:xfrm>
            <a:custGeom>
              <a:rect b="b" l="l" r="r" t="t"/>
              <a:pathLst>
                <a:path extrusionOk="0" h="302" w="198">
                  <a:moveTo>
                    <a:pt x="139" y="1"/>
                  </a:moveTo>
                  <a:cubicBezTo>
                    <a:pt x="133" y="1"/>
                    <a:pt x="128" y="1"/>
                    <a:pt x="122" y="8"/>
                  </a:cubicBezTo>
                  <a:cubicBezTo>
                    <a:pt x="117" y="8"/>
                    <a:pt x="117" y="8"/>
                    <a:pt x="110" y="13"/>
                  </a:cubicBezTo>
                  <a:cubicBezTo>
                    <a:pt x="70" y="35"/>
                    <a:pt x="29" y="105"/>
                    <a:pt x="18" y="174"/>
                  </a:cubicBezTo>
                  <a:cubicBezTo>
                    <a:pt x="0" y="244"/>
                    <a:pt x="24" y="302"/>
                    <a:pt x="58" y="302"/>
                  </a:cubicBezTo>
                  <a:lnTo>
                    <a:pt x="64" y="302"/>
                  </a:lnTo>
                  <a:cubicBezTo>
                    <a:pt x="70" y="296"/>
                    <a:pt x="70" y="296"/>
                    <a:pt x="75" y="296"/>
                  </a:cubicBezTo>
                  <a:cubicBezTo>
                    <a:pt x="122" y="278"/>
                    <a:pt x="168" y="203"/>
                    <a:pt x="179" y="123"/>
                  </a:cubicBezTo>
                  <a:cubicBezTo>
                    <a:pt x="197" y="48"/>
                    <a:pt x="174" y="1"/>
                    <a:pt x="139"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20"/>
            <p:cNvSpPr/>
            <p:nvPr/>
          </p:nvSpPr>
          <p:spPr>
            <a:xfrm>
              <a:off x="545898" y="3867511"/>
              <a:ext cx="17209" cy="20251"/>
            </a:xfrm>
            <a:custGeom>
              <a:rect b="b" l="l" r="r" t="t"/>
              <a:pathLst>
                <a:path extrusionOk="0" h="233" w="198">
                  <a:moveTo>
                    <a:pt x="163" y="1"/>
                  </a:moveTo>
                  <a:cubicBezTo>
                    <a:pt x="157" y="1"/>
                    <a:pt x="152" y="6"/>
                    <a:pt x="139" y="13"/>
                  </a:cubicBezTo>
                  <a:cubicBezTo>
                    <a:pt x="99" y="35"/>
                    <a:pt x="48" y="99"/>
                    <a:pt x="18" y="158"/>
                  </a:cubicBezTo>
                  <a:cubicBezTo>
                    <a:pt x="0" y="198"/>
                    <a:pt x="0" y="227"/>
                    <a:pt x="24" y="233"/>
                  </a:cubicBezTo>
                  <a:cubicBezTo>
                    <a:pt x="29" y="233"/>
                    <a:pt x="41" y="227"/>
                    <a:pt x="48" y="222"/>
                  </a:cubicBezTo>
                  <a:cubicBezTo>
                    <a:pt x="93" y="198"/>
                    <a:pt x="157" y="128"/>
                    <a:pt x="179" y="65"/>
                  </a:cubicBezTo>
                  <a:cubicBezTo>
                    <a:pt x="197" y="24"/>
                    <a:pt x="192" y="1"/>
                    <a:pt x="174"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20"/>
            <p:cNvSpPr/>
            <p:nvPr/>
          </p:nvSpPr>
          <p:spPr>
            <a:xfrm>
              <a:off x="558414" y="3850475"/>
              <a:ext cx="16775" cy="13646"/>
            </a:xfrm>
            <a:custGeom>
              <a:rect b="b" l="l" r="r" t="t"/>
              <a:pathLst>
                <a:path extrusionOk="0" h="157" w="193">
                  <a:moveTo>
                    <a:pt x="181" y="1"/>
                  </a:moveTo>
                  <a:cubicBezTo>
                    <a:pt x="174" y="1"/>
                    <a:pt x="174" y="1"/>
                    <a:pt x="169" y="7"/>
                  </a:cubicBezTo>
                  <a:cubicBezTo>
                    <a:pt x="158" y="7"/>
                    <a:pt x="152" y="12"/>
                    <a:pt x="140" y="18"/>
                  </a:cubicBezTo>
                  <a:cubicBezTo>
                    <a:pt x="99" y="47"/>
                    <a:pt x="48" y="93"/>
                    <a:pt x="19" y="127"/>
                  </a:cubicBezTo>
                  <a:cubicBezTo>
                    <a:pt x="13" y="140"/>
                    <a:pt x="8" y="145"/>
                    <a:pt x="1" y="151"/>
                  </a:cubicBezTo>
                  <a:cubicBezTo>
                    <a:pt x="1" y="156"/>
                    <a:pt x="1" y="156"/>
                    <a:pt x="8" y="156"/>
                  </a:cubicBezTo>
                  <a:cubicBezTo>
                    <a:pt x="8" y="156"/>
                    <a:pt x="19" y="151"/>
                    <a:pt x="35" y="140"/>
                  </a:cubicBezTo>
                  <a:cubicBezTo>
                    <a:pt x="59" y="127"/>
                    <a:pt x="88" y="105"/>
                    <a:pt x="112" y="81"/>
                  </a:cubicBezTo>
                  <a:cubicBezTo>
                    <a:pt x="140" y="63"/>
                    <a:pt x="158" y="41"/>
                    <a:pt x="174" y="23"/>
                  </a:cubicBezTo>
                  <a:cubicBezTo>
                    <a:pt x="187" y="7"/>
                    <a:pt x="192" y="1"/>
                    <a:pt x="181"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0"/>
            <p:cNvSpPr/>
            <p:nvPr/>
          </p:nvSpPr>
          <p:spPr>
            <a:xfrm>
              <a:off x="562064" y="3929916"/>
              <a:ext cx="28160" cy="28682"/>
            </a:xfrm>
            <a:custGeom>
              <a:rect b="b" l="l" r="r" t="t"/>
              <a:pathLst>
                <a:path extrusionOk="0" h="330" w="324">
                  <a:moveTo>
                    <a:pt x="156" y="1"/>
                  </a:moveTo>
                  <a:cubicBezTo>
                    <a:pt x="116" y="1"/>
                    <a:pt x="75" y="24"/>
                    <a:pt x="52" y="52"/>
                  </a:cubicBezTo>
                  <a:cubicBezTo>
                    <a:pt x="17" y="87"/>
                    <a:pt x="0" y="139"/>
                    <a:pt x="0" y="191"/>
                  </a:cubicBezTo>
                  <a:cubicBezTo>
                    <a:pt x="0" y="203"/>
                    <a:pt x="0" y="214"/>
                    <a:pt x="6" y="220"/>
                  </a:cubicBezTo>
                  <a:cubicBezTo>
                    <a:pt x="86" y="273"/>
                    <a:pt x="179" y="307"/>
                    <a:pt x="278" y="330"/>
                  </a:cubicBezTo>
                  <a:cubicBezTo>
                    <a:pt x="284" y="324"/>
                    <a:pt x="289" y="319"/>
                    <a:pt x="295" y="313"/>
                  </a:cubicBezTo>
                  <a:cubicBezTo>
                    <a:pt x="313" y="284"/>
                    <a:pt x="324" y="244"/>
                    <a:pt x="324" y="198"/>
                  </a:cubicBezTo>
                  <a:cubicBezTo>
                    <a:pt x="324" y="87"/>
                    <a:pt x="249" y="1"/>
                    <a:pt x="161"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0"/>
            <p:cNvSpPr/>
            <p:nvPr/>
          </p:nvSpPr>
          <p:spPr>
            <a:xfrm>
              <a:off x="563976" y="3886111"/>
              <a:ext cx="28856" cy="30855"/>
            </a:xfrm>
            <a:custGeom>
              <a:rect b="b" l="l" r="r" t="t"/>
              <a:pathLst>
                <a:path extrusionOk="0" h="355" w="332">
                  <a:moveTo>
                    <a:pt x="209" y="1"/>
                  </a:moveTo>
                  <a:cubicBezTo>
                    <a:pt x="203" y="1"/>
                    <a:pt x="192" y="1"/>
                    <a:pt x="180" y="8"/>
                  </a:cubicBezTo>
                  <a:cubicBezTo>
                    <a:pt x="169" y="8"/>
                    <a:pt x="157" y="13"/>
                    <a:pt x="139" y="19"/>
                  </a:cubicBezTo>
                  <a:cubicBezTo>
                    <a:pt x="76" y="48"/>
                    <a:pt x="24" y="117"/>
                    <a:pt x="13" y="192"/>
                  </a:cubicBezTo>
                  <a:cubicBezTo>
                    <a:pt x="1" y="285"/>
                    <a:pt x="48" y="355"/>
                    <a:pt x="128" y="355"/>
                  </a:cubicBezTo>
                  <a:cubicBezTo>
                    <a:pt x="134" y="355"/>
                    <a:pt x="134" y="355"/>
                    <a:pt x="139" y="348"/>
                  </a:cubicBezTo>
                  <a:cubicBezTo>
                    <a:pt x="180" y="348"/>
                    <a:pt x="214" y="331"/>
                    <a:pt x="244" y="302"/>
                  </a:cubicBezTo>
                  <a:cubicBezTo>
                    <a:pt x="291" y="267"/>
                    <a:pt x="319" y="209"/>
                    <a:pt x="325" y="152"/>
                  </a:cubicBezTo>
                  <a:cubicBezTo>
                    <a:pt x="331" y="117"/>
                    <a:pt x="325" y="94"/>
                    <a:pt x="313" y="70"/>
                  </a:cubicBezTo>
                  <a:cubicBezTo>
                    <a:pt x="296" y="24"/>
                    <a:pt x="256" y="1"/>
                    <a:pt x="209"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0"/>
            <p:cNvSpPr/>
            <p:nvPr/>
          </p:nvSpPr>
          <p:spPr>
            <a:xfrm>
              <a:off x="571625" y="3855430"/>
              <a:ext cx="27204" cy="21207"/>
            </a:xfrm>
            <a:custGeom>
              <a:rect b="b" l="l" r="r" t="t"/>
              <a:pathLst>
                <a:path extrusionOk="0" h="244" w="313">
                  <a:moveTo>
                    <a:pt x="231" y="1"/>
                  </a:moveTo>
                  <a:cubicBezTo>
                    <a:pt x="219" y="1"/>
                    <a:pt x="208" y="1"/>
                    <a:pt x="190" y="6"/>
                  </a:cubicBezTo>
                  <a:cubicBezTo>
                    <a:pt x="115" y="24"/>
                    <a:pt x="40" y="88"/>
                    <a:pt x="22" y="152"/>
                  </a:cubicBezTo>
                  <a:cubicBezTo>
                    <a:pt x="0" y="204"/>
                    <a:pt x="29" y="244"/>
                    <a:pt x="86" y="244"/>
                  </a:cubicBezTo>
                  <a:cubicBezTo>
                    <a:pt x="92" y="244"/>
                    <a:pt x="104" y="244"/>
                    <a:pt x="121" y="238"/>
                  </a:cubicBezTo>
                  <a:cubicBezTo>
                    <a:pt x="203" y="222"/>
                    <a:pt x="289" y="145"/>
                    <a:pt x="300" y="76"/>
                  </a:cubicBezTo>
                  <a:cubicBezTo>
                    <a:pt x="312" y="36"/>
                    <a:pt x="289" y="6"/>
                    <a:pt x="249"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0"/>
            <p:cNvSpPr/>
            <p:nvPr/>
          </p:nvSpPr>
          <p:spPr>
            <a:xfrm>
              <a:off x="582576" y="3838481"/>
              <a:ext cx="23293" cy="12081"/>
            </a:xfrm>
            <a:custGeom>
              <a:rect b="b" l="l" r="r" t="t"/>
              <a:pathLst>
                <a:path extrusionOk="0" h="139" w="268">
                  <a:moveTo>
                    <a:pt x="232" y="0"/>
                  </a:moveTo>
                  <a:cubicBezTo>
                    <a:pt x="216" y="0"/>
                    <a:pt x="192" y="6"/>
                    <a:pt x="168" y="11"/>
                  </a:cubicBezTo>
                  <a:cubicBezTo>
                    <a:pt x="105" y="35"/>
                    <a:pt x="42" y="75"/>
                    <a:pt x="18" y="104"/>
                  </a:cubicBezTo>
                  <a:cubicBezTo>
                    <a:pt x="0" y="121"/>
                    <a:pt x="7" y="132"/>
                    <a:pt x="18" y="139"/>
                  </a:cubicBezTo>
                  <a:lnTo>
                    <a:pt x="35" y="139"/>
                  </a:lnTo>
                  <a:cubicBezTo>
                    <a:pt x="53" y="139"/>
                    <a:pt x="70" y="139"/>
                    <a:pt x="93" y="132"/>
                  </a:cubicBezTo>
                  <a:cubicBezTo>
                    <a:pt x="168" y="110"/>
                    <a:pt x="243" y="63"/>
                    <a:pt x="261" y="28"/>
                  </a:cubicBezTo>
                  <a:cubicBezTo>
                    <a:pt x="267" y="17"/>
                    <a:pt x="261" y="6"/>
                    <a:pt x="250" y="6"/>
                  </a:cubicBezTo>
                  <a:cubicBezTo>
                    <a:pt x="250" y="0"/>
                    <a:pt x="238" y="0"/>
                    <a:pt x="232"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0"/>
            <p:cNvSpPr/>
            <p:nvPr/>
          </p:nvSpPr>
          <p:spPr>
            <a:xfrm>
              <a:off x="610302" y="3928351"/>
              <a:ext cx="37287" cy="32767"/>
            </a:xfrm>
            <a:custGeom>
              <a:rect b="b" l="l" r="r" t="t"/>
              <a:pathLst>
                <a:path extrusionOk="0" h="377" w="429">
                  <a:moveTo>
                    <a:pt x="215" y="1"/>
                  </a:moveTo>
                  <a:cubicBezTo>
                    <a:pt x="116" y="1"/>
                    <a:pt x="35" y="70"/>
                    <a:pt x="12" y="163"/>
                  </a:cubicBezTo>
                  <a:cubicBezTo>
                    <a:pt x="6" y="181"/>
                    <a:pt x="1" y="198"/>
                    <a:pt x="1" y="216"/>
                  </a:cubicBezTo>
                  <a:cubicBezTo>
                    <a:pt x="6" y="278"/>
                    <a:pt x="29" y="337"/>
                    <a:pt x="76" y="377"/>
                  </a:cubicBezTo>
                  <a:cubicBezTo>
                    <a:pt x="185" y="366"/>
                    <a:pt x="295" y="348"/>
                    <a:pt x="405" y="313"/>
                  </a:cubicBezTo>
                  <a:cubicBezTo>
                    <a:pt x="417" y="285"/>
                    <a:pt x="428" y="250"/>
                    <a:pt x="428" y="216"/>
                  </a:cubicBezTo>
                  <a:lnTo>
                    <a:pt x="428" y="198"/>
                  </a:lnTo>
                  <a:cubicBezTo>
                    <a:pt x="417" y="88"/>
                    <a:pt x="324" y="1"/>
                    <a:pt x="215"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0"/>
            <p:cNvSpPr/>
            <p:nvPr/>
          </p:nvSpPr>
          <p:spPr>
            <a:xfrm>
              <a:off x="611258" y="3881678"/>
              <a:ext cx="36330" cy="32767"/>
            </a:xfrm>
            <a:custGeom>
              <a:rect b="b" l="l" r="r" t="t"/>
              <a:pathLst>
                <a:path extrusionOk="0" h="377" w="418">
                  <a:moveTo>
                    <a:pt x="215" y="0"/>
                  </a:moveTo>
                  <a:cubicBezTo>
                    <a:pt x="145" y="0"/>
                    <a:pt x="87" y="35"/>
                    <a:pt x="47" y="81"/>
                  </a:cubicBezTo>
                  <a:cubicBezTo>
                    <a:pt x="24" y="110"/>
                    <a:pt x="6" y="145"/>
                    <a:pt x="6" y="185"/>
                  </a:cubicBezTo>
                  <a:cubicBezTo>
                    <a:pt x="1" y="289"/>
                    <a:pt x="87" y="376"/>
                    <a:pt x="204" y="376"/>
                  </a:cubicBezTo>
                  <a:lnTo>
                    <a:pt x="204" y="371"/>
                  </a:lnTo>
                  <a:cubicBezTo>
                    <a:pt x="319" y="371"/>
                    <a:pt x="417" y="283"/>
                    <a:pt x="412" y="174"/>
                  </a:cubicBezTo>
                  <a:cubicBezTo>
                    <a:pt x="412" y="156"/>
                    <a:pt x="412" y="145"/>
                    <a:pt x="406" y="128"/>
                  </a:cubicBezTo>
                  <a:cubicBezTo>
                    <a:pt x="383" y="52"/>
                    <a:pt x="308" y="0"/>
                    <a:pt x="220"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0"/>
            <p:cNvSpPr/>
            <p:nvPr/>
          </p:nvSpPr>
          <p:spPr>
            <a:xfrm>
              <a:off x="614300" y="3849432"/>
              <a:ext cx="32332" cy="21207"/>
            </a:xfrm>
            <a:custGeom>
              <a:rect b="b" l="l" r="r" t="t"/>
              <a:pathLst>
                <a:path extrusionOk="0" h="244" w="372">
                  <a:moveTo>
                    <a:pt x="198" y="0"/>
                  </a:moveTo>
                  <a:cubicBezTo>
                    <a:pt x="105" y="0"/>
                    <a:pt x="17" y="59"/>
                    <a:pt x="12" y="123"/>
                  </a:cubicBezTo>
                  <a:cubicBezTo>
                    <a:pt x="1" y="192"/>
                    <a:pt x="76" y="243"/>
                    <a:pt x="174" y="243"/>
                  </a:cubicBezTo>
                  <a:lnTo>
                    <a:pt x="180" y="243"/>
                  </a:lnTo>
                  <a:cubicBezTo>
                    <a:pt x="289" y="243"/>
                    <a:pt x="371" y="180"/>
                    <a:pt x="371" y="105"/>
                  </a:cubicBezTo>
                  <a:cubicBezTo>
                    <a:pt x="364" y="48"/>
                    <a:pt x="295" y="0"/>
                    <a:pt x="209"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0"/>
            <p:cNvSpPr/>
            <p:nvPr/>
          </p:nvSpPr>
          <p:spPr>
            <a:xfrm>
              <a:off x="619341" y="3832919"/>
              <a:ext cx="26161" cy="10604"/>
            </a:xfrm>
            <a:custGeom>
              <a:rect b="b" l="l" r="r" t="t"/>
              <a:pathLst>
                <a:path extrusionOk="0" h="122" w="301">
                  <a:moveTo>
                    <a:pt x="174" y="0"/>
                  </a:moveTo>
                  <a:cubicBezTo>
                    <a:pt x="168" y="0"/>
                    <a:pt x="162" y="0"/>
                    <a:pt x="156" y="6"/>
                  </a:cubicBezTo>
                  <a:cubicBezTo>
                    <a:pt x="81" y="6"/>
                    <a:pt x="12" y="35"/>
                    <a:pt x="6" y="64"/>
                  </a:cubicBezTo>
                  <a:cubicBezTo>
                    <a:pt x="1" y="70"/>
                    <a:pt x="1" y="81"/>
                    <a:pt x="6" y="86"/>
                  </a:cubicBezTo>
                  <a:cubicBezTo>
                    <a:pt x="18" y="104"/>
                    <a:pt x="63" y="121"/>
                    <a:pt x="127" y="121"/>
                  </a:cubicBezTo>
                  <a:lnTo>
                    <a:pt x="145" y="121"/>
                  </a:lnTo>
                  <a:cubicBezTo>
                    <a:pt x="226" y="115"/>
                    <a:pt x="290" y="86"/>
                    <a:pt x="301" y="57"/>
                  </a:cubicBezTo>
                  <a:lnTo>
                    <a:pt x="301" y="52"/>
                  </a:lnTo>
                  <a:cubicBezTo>
                    <a:pt x="295" y="22"/>
                    <a:pt x="244" y="0"/>
                    <a:pt x="174"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0"/>
            <p:cNvSpPr/>
            <p:nvPr/>
          </p:nvSpPr>
          <p:spPr>
            <a:xfrm>
              <a:off x="624295" y="3829877"/>
              <a:ext cx="17209" cy="1043"/>
            </a:xfrm>
            <a:custGeom>
              <a:rect b="b" l="l" r="r" t="t"/>
              <a:pathLst>
                <a:path extrusionOk="0" h="12" w="198">
                  <a:moveTo>
                    <a:pt x="140" y="1"/>
                  </a:moveTo>
                  <a:cubicBezTo>
                    <a:pt x="99" y="1"/>
                    <a:pt x="48" y="6"/>
                    <a:pt x="1" y="12"/>
                  </a:cubicBezTo>
                  <a:lnTo>
                    <a:pt x="105" y="12"/>
                  </a:lnTo>
                  <a:cubicBezTo>
                    <a:pt x="129" y="12"/>
                    <a:pt x="145" y="12"/>
                    <a:pt x="163" y="6"/>
                  </a:cubicBezTo>
                  <a:lnTo>
                    <a:pt x="198" y="6"/>
                  </a:lnTo>
                  <a:cubicBezTo>
                    <a:pt x="180" y="1"/>
                    <a:pt x="163" y="1"/>
                    <a:pt x="140"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0"/>
            <p:cNvSpPr/>
            <p:nvPr/>
          </p:nvSpPr>
          <p:spPr>
            <a:xfrm>
              <a:off x="669578" y="3928960"/>
              <a:ext cx="21207" cy="16601"/>
            </a:xfrm>
            <a:custGeom>
              <a:rect b="b" l="l" r="r" t="t"/>
              <a:pathLst>
                <a:path extrusionOk="0" h="191" w="244">
                  <a:moveTo>
                    <a:pt x="192" y="0"/>
                  </a:moveTo>
                  <a:cubicBezTo>
                    <a:pt x="88" y="0"/>
                    <a:pt x="6" y="87"/>
                    <a:pt x="1" y="191"/>
                  </a:cubicBezTo>
                  <a:cubicBezTo>
                    <a:pt x="30" y="180"/>
                    <a:pt x="53" y="162"/>
                    <a:pt x="82" y="145"/>
                  </a:cubicBezTo>
                  <a:cubicBezTo>
                    <a:pt x="139" y="105"/>
                    <a:pt x="198" y="57"/>
                    <a:pt x="244" y="12"/>
                  </a:cubicBezTo>
                  <a:cubicBezTo>
                    <a:pt x="227" y="6"/>
                    <a:pt x="214" y="0"/>
                    <a:pt x="198"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20"/>
            <p:cNvSpPr/>
            <p:nvPr/>
          </p:nvSpPr>
          <p:spPr>
            <a:xfrm>
              <a:off x="668101" y="3883677"/>
              <a:ext cx="32854" cy="31724"/>
            </a:xfrm>
            <a:custGeom>
              <a:rect b="b" l="l" r="r" t="t"/>
              <a:pathLst>
                <a:path extrusionOk="0" h="365" w="378">
                  <a:moveTo>
                    <a:pt x="151" y="1"/>
                  </a:moveTo>
                  <a:cubicBezTo>
                    <a:pt x="65" y="1"/>
                    <a:pt x="1" y="70"/>
                    <a:pt x="1" y="162"/>
                  </a:cubicBezTo>
                  <a:cubicBezTo>
                    <a:pt x="6" y="209"/>
                    <a:pt x="23" y="255"/>
                    <a:pt x="58" y="290"/>
                  </a:cubicBezTo>
                  <a:cubicBezTo>
                    <a:pt x="92" y="330"/>
                    <a:pt x="151" y="359"/>
                    <a:pt x="209" y="365"/>
                  </a:cubicBezTo>
                  <a:lnTo>
                    <a:pt x="215" y="365"/>
                  </a:lnTo>
                  <a:cubicBezTo>
                    <a:pt x="313" y="365"/>
                    <a:pt x="377" y="290"/>
                    <a:pt x="365" y="191"/>
                  </a:cubicBezTo>
                  <a:cubicBezTo>
                    <a:pt x="359" y="116"/>
                    <a:pt x="301" y="52"/>
                    <a:pt x="238" y="17"/>
                  </a:cubicBezTo>
                  <a:cubicBezTo>
                    <a:pt x="215" y="12"/>
                    <a:pt x="197" y="6"/>
                    <a:pt x="174"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20"/>
            <p:cNvSpPr/>
            <p:nvPr/>
          </p:nvSpPr>
          <p:spPr>
            <a:xfrm>
              <a:off x="664624" y="3851953"/>
              <a:ext cx="29638" cy="21207"/>
            </a:xfrm>
            <a:custGeom>
              <a:rect b="b" l="l" r="r" t="t"/>
              <a:pathLst>
                <a:path extrusionOk="0" h="244" w="341">
                  <a:moveTo>
                    <a:pt x="110" y="1"/>
                  </a:moveTo>
                  <a:cubicBezTo>
                    <a:pt x="92" y="1"/>
                    <a:pt x="81" y="1"/>
                    <a:pt x="70" y="6"/>
                  </a:cubicBezTo>
                  <a:cubicBezTo>
                    <a:pt x="23" y="19"/>
                    <a:pt x="1" y="46"/>
                    <a:pt x="6" y="94"/>
                  </a:cubicBezTo>
                  <a:cubicBezTo>
                    <a:pt x="12" y="158"/>
                    <a:pt x="92" y="220"/>
                    <a:pt x="180" y="244"/>
                  </a:cubicBezTo>
                  <a:lnTo>
                    <a:pt x="226" y="244"/>
                  </a:lnTo>
                  <a:cubicBezTo>
                    <a:pt x="301" y="244"/>
                    <a:pt x="341" y="203"/>
                    <a:pt x="324" y="139"/>
                  </a:cubicBezTo>
                  <a:cubicBezTo>
                    <a:pt x="306" y="81"/>
                    <a:pt x="231" y="19"/>
                    <a:pt x="145" y="6"/>
                  </a:cubicBezTo>
                  <a:cubicBezTo>
                    <a:pt x="132" y="1"/>
                    <a:pt x="121" y="1"/>
                    <a:pt x="110"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0"/>
            <p:cNvSpPr/>
            <p:nvPr/>
          </p:nvSpPr>
          <p:spPr>
            <a:xfrm>
              <a:off x="660539" y="3835439"/>
              <a:ext cx="24684" cy="11038"/>
            </a:xfrm>
            <a:custGeom>
              <a:rect b="b" l="l" r="r" t="t"/>
              <a:pathLst>
                <a:path extrusionOk="0" h="127" w="284">
                  <a:moveTo>
                    <a:pt x="64" y="0"/>
                  </a:moveTo>
                  <a:cubicBezTo>
                    <a:pt x="41" y="0"/>
                    <a:pt x="24" y="6"/>
                    <a:pt x="13" y="12"/>
                  </a:cubicBezTo>
                  <a:cubicBezTo>
                    <a:pt x="0" y="17"/>
                    <a:pt x="0" y="23"/>
                    <a:pt x="0" y="35"/>
                  </a:cubicBezTo>
                  <a:cubicBezTo>
                    <a:pt x="13" y="70"/>
                    <a:pt x="88" y="110"/>
                    <a:pt x="168" y="127"/>
                  </a:cubicBezTo>
                  <a:lnTo>
                    <a:pt x="221" y="127"/>
                  </a:lnTo>
                  <a:cubicBezTo>
                    <a:pt x="243" y="127"/>
                    <a:pt x="256" y="127"/>
                    <a:pt x="267" y="121"/>
                  </a:cubicBezTo>
                  <a:cubicBezTo>
                    <a:pt x="278" y="116"/>
                    <a:pt x="284" y="105"/>
                    <a:pt x="273" y="86"/>
                  </a:cubicBezTo>
                  <a:lnTo>
                    <a:pt x="273" y="81"/>
                  </a:lnTo>
                  <a:cubicBezTo>
                    <a:pt x="221" y="52"/>
                    <a:pt x="168" y="28"/>
                    <a:pt x="117" y="6"/>
                  </a:cubicBezTo>
                  <a:cubicBezTo>
                    <a:pt x="99" y="0"/>
                    <a:pt x="75" y="0"/>
                    <a:pt x="64"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0"/>
            <p:cNvSpPr/>
            <p:nvPr/>
          </p:nvSpPr>
          <p:spPr>
            <a:xfrm>
              <a:off x="706256" y="3864990"/>
              <a:ext cx="3737" cy="8692"/>
            </a:xfrm>
            <a:custGeom>
              <a:rect b="b" l="l" r="r" t="t"/>
              <a:pathLst>
                <a:path extrusionOk="0" h="100" w="43">
                  <a:moveTo>
                    <a:pt x="1" y="1"/>
                  </a:moveTo>
                  <a:cubicBezTo>
                    <a:pt x="1" y="13"/>
                    <a:pt x="8" y="24"/>
                    <a:pt x="13" y="35"/>
                  </a:cubicBezTo>
                  <a:cubicBezTo>
                    <a:pt x="19" y="59"/>
                    <a:pt x="30" y="77"/>
                    <a:pt x="42" y="99"/>
                  </a:cubicBezTo>
                  <a:cubicBezTo>
                    <a:pt x="35" y="64"/>
                    <a:pt x="19" y="35"/>
                    <a:pt x="1"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20"/>
            <p:cNvSpPr/>
            <p:nvPr/>
          </p:nvSpPr>
          <p:spPr>
            <a:xfrm>
              <a:off x="-970942" y="4163196"/>
              <a:ext cx="6972147" cy="1402547"/>
            </a:xfrm>
            <a:custGeom>
              <a:rect b="b" l="l" r="r" t="t"/>
              <a:pathLst>
                <a:path extrusionOk="0" h="16137" w="80218">
                  <a:moveTo>
                    <a:pt x="35300" y="0"/>
                  </a:moveTo>
                  <a:cubicBezTo>
                    <a:pt x="27367" y="0"/>
                    <a:pt x="16335" y="388"/>
                    <a:pt x="1092" y="1303"/>
                  </a:cubicBezTo>
                  <a:cubicBezTo>
                    <a:pt x="1092" y="1303"/>
                    <a:pt x="0" y="16137"/>
                    <a:pt x="7203" y="16137"/>
                  </a:cubicBezTo>
                  <a:cubicBezTo>
                    <a:pt x="7344" y="16137"/>
                    <a:pt x="7488" y="16131"/>
                    <a:pt x="7634" y="16119"/>
                  </a:cubicBezTo>
                  <a:cubicBezTo>
                    <a:pt x="80217" y="10385"/>
                    <a:pt x="49654" y="782"/>
                    <a:pt x="49654" y="782"/>
                  </a:cubicBezTo>
                  <a:cubicBezTo>
                    <a:pt x="46710" y="291"/>
                    <a:pt x="42165" y="0"/>
                    <a:pt x="35300"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20"/>
            <p:cNvSpPr/>
            <p:nvPr/>
          </p:nvSpPr>
          <p:spPr>
            <a:xfrm>
              <a:off x="6384474" y="3916981"/>
              <a:ext cx="197215" cy="337202"/>
            </a:xfrm>
            <a:custGeom>
              <a:rect b="b" l="l" r="r" t="t"/>
              <a:pathLst>
                <a:path extrusionOk="0" h="8031" w="4697">
                  <a:moveTo>
                    <a:pt x="1594" y="1"/>
                  </a:moveTo>
                  <a:cubicBezTo>
                    <a:pt x="1583" y="1"/>
                    <a:pt x="1575" y="7"/>
                    <a:pt x="1570" y="19"/>
                  </a:cubicBezTo>
                  <a:cubicBezTo>
                    <a:pt x="528" y="2444"/>
                    <a:pt x="1" y="7044"/>
                    <a:pt x="1130" y="7709"/>
                  </a:cubicBezTo>
                  <a:cubicBezTo>
                    <a:pt x="1506" y="7933"/>
                    <a:pt x="1854" y="8031"/>
                    <a:pt x="2170" y="8031"/>
                  </a:cubicBezTo>
                  <a:cubicBezTo>
                    <a:pt x="2720" y="8031"/>
                    <a:pt x="3176" y="7737"/>
                    <a:pt x="3525" y="7303"/>
                  </a:cubicBezTo>
                  <a:cubicBezTo>
                    <a:pt x="4696" y="5863"/>
                    <a:pt x="1921" y="1"/>
                    <a:pt x="159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20"/>
            <p:cNvSpPr/>
            <p:nvPr/>
          </p:nvSpPr>
          <p:spPr>
            <a:xfrm>
              <a:off x="6357770" y="4095218"/>
              <a:ext cx="97915" cy="167572"/>
            </a:xfrm>
            <a:custGeom>
              <a:rect b="b" l="l" r="r" t="t"/>
              <a:pathLst>
                <a:path extrusionOk="0" h="3991" w="2332">
                  <a:moveTo>
                    <a:pt x="787" y="0"/>
                  </a:moveTo>
                  <a:cubicBezTo>
                    <a:pt x="782" y="0"/>
                    <a:pt x="778" y="3"/>
                    <a:pt x="776" y="9"/>
                  </a:cubicBezTo>
                  <a:cubicBezTo>
                    <a:pt x="262" y="1219"/>
                    <a:pt x="1" y="3499"/>
                    <a:pt x="556" y="3835"/>
                  </a:cubicBezTo>
                  <a:cubicBezTo>
                    <a:pt x="743" y="3943"/>
                    <a:pt x="916" y="3991"/>
                    <a:pt x="1072" y="3991"/>
                  </a:cubicBezTo>
                  <a:cubicBezTo>
                    <a:pt x="1348" y="3991"/>
                    <a:pt x="1575" y="3845"/>
                    <a:pt x="1747" y="3632"/>
                  </a:cubicBezTo>
                  <a:cubicBezTo>
                    <a:pt x="2332" y="2913"/>
                    <a:pt x="952" y="0"/>
                    <a:pt x="787"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20"/>
            <p:cNvSpPr/>
            <p:nvPr/>
          </p:nvSpPr>
          <p:spPr>
            <a:xfrm>
              <a:off x="6270352" y="4121208"/>
              <a:ext cx="143639" cy="167740"/>
            </a:xfrm>
            <a:custGeom>
              <a:rect b="b" l="l" r="r" t="t"/>
              <a:pathLst>
                <a:path extrusionOk="0" h="3995" w="3421">
                  <a:moveTo>
                    <a:pt x="1152" y="1"/>
                  </a:moveTo>
                  <a:cubicBezTo>
                    <a:pt x="1144" y="1"/>
                    <a:pt x="1138" y="4"/>
                    <a:pt x="1134" y="10"/>
                  </a:cubicBezTo>
                  <a:cubicBezTo>
                    <a:pt x="376" y="1213"/>
                    <a:pt x="0" y="3499"/>
                    <a:pt x="822" y="3833"/>
                  </a:cubicBezTo>
                  <a:cubicBezTo>
                    <a:pt x="1098" y="3946"/>
                    <a:pt x="1352" y="3995"/>
                    <a:pt x="1584" y="3995"/>
                  </a:cubicBezTo>
                  <a:cubicBezTo>
                    <a:pt x="1984" y="3995"/>
                    <a:pt x="2316" y="3850"/>
                    <a:pt x="2569" y="3638"/>
                  </a:cubicBezTo>
                  <a:cubicBezTo>
                    <a:pt x="3421" y="2926"/>
                    <a:pt x="1392" y="1"/>
                    <a:pt x="1152"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20"/>
            <p:cNvSpPr/>
            <p:nvPr/>
          </p:nvSpPr>
          <p:spPr>
            <a:xfrm>
              <a:off x="6202836" y="4138885"/>
              <a:ext cx="119538" cy="165851"/>
            </a:xfrm>
            <a:custGeom>
              <a:rect b="b" l="l" r="r" t="t"/>
              <a:pathLst>
                <a:path extrusionOk="0" h="3950" w="2847">
                  <a:moveTo>
                    <a:pt x="554" y="0"/>
                  </a:moveTo>
                  <a:cubicBezTo>
                    <a:pt x="546" y="0"/>
                    <a:pt x="541" y="3"/>
                    <a:pt x="538" y="11"/>
                  </a:cubicBezTo>
                  <a:cubicBezTo>
                    <a:pt x="46" y="1260"/>
                    <a:pt x="0" y="3569"/>
                    <a:pt x="746" y="3841"/>
                  </a:cubicBezTo>
                  <a:cubicBezTo>
                    <a:pt x="950" y="3917"/>
                    <a:pt x="1138" y="3950"/>
                    <a:pt x="1307" y="3950"/>
                  </a:cubicBezTo>
                  <a:cubicBezTo>
                    <a:pt x="1700" y="3950"/>
                    <a:pt x="2000" y="3771"/>
                    <a:pt x="2209" y="3517"/>
                  </a:cubicBezTo>
                  <a:cubicBezTo>
                    <a:pt x="2846" y="2740"/>
                    <a:pt x="776" y="0"/>
                    <a:pt x="554"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20"/>
            <p:cNvSpPr/>
            <p:nvPr/>
          </p:nvSpPr>
          <p:spPr>
            <a:xfrm>
              <a:off x="6587819" y="4090768"/>
              <a:ext cx="119622" cy="165893"/>
            </a:xfrm>
            <a:custGeom>
              <a:rect b="b" l="l" r="r" t="t"/>
              <a:pathLst>
                <a:path extrusionOk="0" h="3951" w="2849">
                  <a:moveTo>
                    <a:pt x="554" y="1"/>
                  </a:moveTo>
                  <a:cubicBezTo>
                    <a:pt x="546" y="1"/>
                    <a:pt x="541" y="4"/>
                    <a:pt x="538" y="11"/>
                  </a:cubicBezTo>
                  <a:cubicBezTo>
                    <a:pt x="41" y="1268"/>
                    <a:pt x="1" y="3570"/>
                    <a:pt x="741" y="3842"/>
                  </a:cubicBezTo>
                  <a:cubicBezTo>
                    <a:pt x="947" y="3917"/>
                    <a:pt x="1135" y="3950"/>
                    <a:pt x="1306" y="3950"/>
                  </a:cubicBezTo>
                  <a:cubicBezTo>
                    <a:pt x="1701" y="3950"/>
                    <a:pt x="2001" y="3772"/>
                    <a:pt x="2211" y="3517"/>
                  </a:cubicBezTo>
                  <a:cubicBezTo>
                    <a:pt x="2848" y="2741"/>
                    <a:pt x="771" y="1"/>
                    <a:pt x="55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0"/>
            <p:cNvSpPr/>
            <p:nvPr/>
          </p:nvSpPr>
          <p:spPr>
            <a:xfrm>
              <a:off x="6643662" y="4098997"/>
              <a:ext cx="127558" cy="165347"/>
            </a:xfrm>
            <a:custGeom>
              <a:rect b="b" l="l" r="r" t="t"/>
              <a:pathLst>
                <a:path extrusionOk="0" h="3938" w="3038">
                  <a:moveTo>
                    <a:pt x="2086" y="1"/>
                  </a:moveTo>
                  <a:cubicBezTo>
                    <a:pt x="2081" y="1"/>
                    <a:pt x="2077" y="3"/>
                    <a:pt x="2073" y="7"/>
                  </a:cubicBezTo>
                  <a:cubicBezTo>
                    <a:pt x="1055" y="1013"/>
                    <a:pt x="1" y="3131"/>
                    <a:pt x="574" y="3606"/>
                  </a:cubicBezTo>
                  <a:cubicBezTo>
                    <a:pt x="858" y="3842"/>
                    <a:pt x="1148" y="3938"/>
                    <a:pt x="1424" y="3938"/>
                  </a:cubicBezTo>
                  <a:cubicBezTo>
                    <a:pt x="1661" y="3938"/>
                    <a:pt x="1887" y="3868"/>
                    <a:pt x="2089" y="3756"/>
                  </a:cubicBezTo>
                  <a:cubicBezTo>
                    <a:pt x="3038" y="3230"/>
                    <a:pt x="2285" y="1"/>
                    <a:pt x="208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20"/>
            <p:cNvSpPr/>
            <p:nvPr/>
          </p:nvSpPr>
          <p:spPr>
            <a:xfrm>
              <a:off x="6710968" y="4110838"/>
              <a:ext cx="129657" cy="201792"/>
            </a:xfrm>
            <a:custGeom>
              <a:rect b="b" l="l" r="r" t="t"/>
              <a:pathLst>
                <a:path extrusionOk="0" h="4806" w="3088">
                  <a:moveTo>
                    <a:pt x="2353" y="0"/>
                  </a:moveTo>
                  <a:cubicBezTo>
                    <a:pt x="2348" y="0"/>
                    <a:pt x="2343" y="3"/>
                    <a:pt x="2338" y="8"/>
                  </a:cubicBezTo>
                  <a:cubicBezTo>
                    <a:pt x="1228" y="1281"/>
                    <a:pt x="0" y="3896"/>
                    <a:pt x="550" y="4446"/>
                  </a:cubicBezTo>
                  <a:cubicBezTo>
                    <a:pt x="806" y="4701"/>
                    <a:pt x="1076" y="4805"/>
                    <a:pt x="1341" y="4805"/>
                  </a:cubicBezTo>
                  <a:cubicBezTo>
                    <a:pt x="1599" y="4805"/>
                    <a:pt x="1852" y="4706"/>
                    <a:pt x="2083" y="4550"/>
                  </a:cubicBezTo>
                  <a:cubicBezTo>
                    <a:pt x="3087" y="3862"/>
                    <a:pt x="2552" y="0"/>
                    <a:pt x="2353"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20"/>
            <p:cNvSpPr/>
            <p:nvPr/>
          </p:nvSpPr>
          <p:spPr>
            <a:xfrm>
              <a:off x="6510814" y="3966023"/>
              <a:ext cx="127180" cy="291687"/>
            </a:xfrm>
            <a:custGeom>
              <a:rect b="b" l="l" r="r" t="t"/>
              <a:pathLst>
                <a:path extrusionOk="0" h="6947" w="3029">
                  <a:moveTo>
                    <a:pt x="1832" y="1"/>
                  </a:moveTo>
                  <a:cubicBezTo>
                    <a:pt x="1826" y="1"/>
                    <a:pt x="1821" y="6"/>
                    <a:pt x="1817" y="15"/>
                  </a:cubicBezTo>
                  <a:cubicBezTo>
                    <a:pt x="886" y="1976"/>
                    <a:pt x="1" y="5858"/>
                    <a:pt x="609" y="6552"/>
                  </a:cubicBezTo>
                  <a:cubicBezTo>
                    <a:pt x="855" y="6829"/>
                    <a:pt x="1097" y="6946"/>
                    <a:pt x="1327" y="6946"/>
                  </a:cubicBezTo>
                  <a:cubicBezTo>
                    <a:pt x="1620" y="6946"/>
                    <a:pt x="1892" y="6755"/>
                    <a:pt x="2129" y="6460"/>
                  </a:cubicBezTo>
                  <a:cubicBezTo>
                    <a:pt x="3029" y="5347"/>
                    <a:pt x="2033" y="1"/>
                    <a:pt x="1832"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0"/>
            <p:cNvSpPr/>
            <p:nvPr/>
          </p:nvSpPr>
          <p:spPr>
            <a:xfrm>
              <a:off x="6215516" y="4018717"/>
              <a:ext cx="149937" cy="241260"/>
            </a:xfrm>
            <a:custGeom>
              <a:rect b="b" l="l" r="r" t="t"/>
              <a:pathLst>
                <a:path extrusionOk="0" h="5746" w="3571">
                  <a:moveTo>
                    <a:pt x="1409" y="1"/>
                  </a:moveTo>
                  <a:cubicBezTo>
                    <a:pt x="1400" y="1"/>
                    <a:pt x="1390" y="2"/>
                    <a:pt x="1381" y="4"/>
                  </a:cubicBezTo>
                  <a:cubicBezTo>
                    <a:pt x="719" y="158"/>
                    <a:pt x="0" y="5746"/>
                    <a:pt x="1590" y="5746"/>
                  </a:cubicBezTo>
                  <a:cubicBezTo>
                    <a:pt x="1610" y="5746"/>
                    <a:pt x="1632" y="5745"/>
                    <a:pt x="1653" y="5743"/>
                  </a:cubicBezTo>
                  <a:cubicBezTo>
                    <a:pt x="3571" y="5571"/>
                    <a:pt x="2100" y="1"/>
                    <a:pt x="1409"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20"/>
            <p:cNvSpPr/>
            <p:nvPr/>
          </p:nvSpPr>
          <p:spPr>
            <a:xfrm>
              <a:off x="6367973" y="4173819"/>
              <a:ext cx="16081" cy="111057"/>
            </a:xfrm>
            <a:custGeom>
              <a:rect b="b" l="l" r="r" t="t"/>
              <a:pathLst>
                <a:path extrusionOk="0" h="2645" w="383">
                  <a:moveTo>
                    <a:pt x="227" y="1"/>
                  </a:moveTo>
                  <a:lnTo>
                    <a:pt x="1" y="6"/>
                  </a:lnTo>
                  <a:lnTo>
                    <a:pt x="158" y="2644"/>
                  </a:lnTo>
                  <a:lnTo>
                    <a:pt x="383" y="2639"/>
                  </a:lnTo>
                  <a:lnTo>
                    <a:pt x="227"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20"/>
            <p:cNvSpPr/>
            <p:nvPr/>
          </p:nvSpPr>
          <p:spPr>
            <a:xfrm>
              <a:off x="6283914" y="4192293"/>
              <a:ext cx="16081" cy="111267"/>
            </a:xfrm>
            <a:custGeom>
              <a:rect b="b" l="l" r="r" t="t"/>
              <a:pathLst>
                <a:path extrusionOk="0" h="2650" w="383">
                  <a:moveTo>
                    <a:pt x="221" y="1"/>
                  </a:moveTo>
                  <a:lnTo>
                    <a:pt x="1" y="12"/>
                  </a:lnTo>
                  <a:lnTo>
                    <a:pt x="157" y="2650"/>
                  </a:lnTo>
                  <a:lnTo>
                    <a:pt x="382" y="2639"/>
                  </a:lnTo>
                  <a:lnTo>
                    <a:pt x="221"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0"/>
            <p:cNvSpPr/>
            <p:nvPr/>
          </p:nvSpPr>
          <p:spPr>
            <a:xfrm>
              <a:off x="6708575" y="4170208"/>
              <a:ext cx="6340" cy="61260"/>
            </a:xfrm>
            <a:custGeom>
              <a:rect b="b" l="l" r="r" t="t"/>
              <a:pathLst>
                <a:path extrusionOk="0" h="1459" w="151">
                  <a:moveTo>
                    <a:pt x="6" y="1"/>
                  </a:moveTo>
                  <a:lnTo>
                    <a:pt x="0" y="1458"/>
                  </a:lnTo>
                  <a:lnTo>
                    <a:pt x="145" y="1458"/>
                  </a:lnTo>
                  <a:lnTo>
                    <a:pt x="150" y="6"/>
                  </a:lnTo>
                  <a:lnTo>
                    <a:pt x="6"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0"/>
            <p:cNvSpPr/>
            <p:nvPr/>
          </p:nvSpPr>
          <p:spPr>
            <a:xfrm>
              <a:off x="6630562" y="4187171"/>
              <a:ext cx="6382" cy="61260"/>
            </a:xfrm>
            <a:custGeom>
              <a:rect b="b" l="l" r="r" t="t"/>
              <a:pathLst>
                <a:path extrusionOk="0" h="1459" w="152">
                  <a:moveTo>
                    <a:pt x="6" y="1"/>
                  </a:moveTo>
                  <a:lnTo>
                    <a:pt x="0" y="1453"/>
                  </a:lnTo>
                  <a:lnTo>
                    <a:pt x="145" y="1459"/>
                  </a:lnTo>
                  <a:lnTo>
                    <a:pt x="152"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0"/>
            <p:cNvSpPr/>
            <p:nvPr/>
          </p:nvSpPr>
          <p:spPr>
            <a:xfrm>
              <a:off x="6545076" y="4181587"/>
              <a:ext cx="6130" cy="61260"/>
            </a:xfrm>
            <a:custGeom>
              <a:rect b="b" l="l" r="r" t="t"/>
              <a:pathLst>
                <a:path extrusionOk="0" h="1459" w="146">
                  <a:moveTo>
                    <a:pt x="1" y="0"/>
                  </a:moveTo>
                  <a:lnTo>
                    <a:pt x="1" y="1458"/>
                  </a:lnTo>
                  <a:lnTo>
                    <a:pt x="140" y="1458"/>
                  </a:lnTo>
                  <a:lnTo>
                    <a:pt x="145" y="7"/>
                  </a:lnTo>
                  <a:lnTo>
                    <a:pt x="1" y="0"/>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0"/>
            <p:cNvSpPr/>
            <p:nvPr/>
          </p:nvSpPr>
          <p:spPr>
            <a:xfrm>
              <a:off x="6245495" y="3918031"/>
              <a:ext cx="202464" cy="305123"/>
            </a:xfrm>
            <a:custGeom>
              <a:rect b="b" l="l" r="r" t="t"/>
              <a:pathLst>
                <a:path extrusionOk="0" h="7267" w="4822">
                  <a:moveTo>
                    <a:pt x="2672" y="0"/>
                  </a:moveTo>
                  <a:cubicBezTo>
                    <a:pt x="0" y="0"/>
                    <a:pt x="1929" y="7267"/>
                    <a:pt x="2960" y="7267"/>
                  </a:cubicBezTo>
                  <a:cubicBezTo>
                    <a:pt x="2975" y="7267"/>
                    <a:pt x="2990" y="7265"/>
                    <a:pt x="3005" y="7262"/>
                  </a:cubicBezTo>
                  <a:cubicBezTo>
                    <a:pt x="4255" y="6990"/>
                    <a:pt x="4821" y="3866"/>
                    <a:pt x="4699" y="2987"/>
                  </a:cubicBezTo>
                  <a:cubicBezTo>
                    <a:pt x="4491" y="1470"/>
                    <a:pt x="3393" y="58"/>
                    <a:pt x="2814" y="7"/>
                  </a:cubicBezTo>
                  <a:cubicBezTo>
                    <a:pt x="2765" y="3"/>
                    <a:pt x="2718" y="0"/>
                    <a:pt x="2672"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0"/>
            <p:cNvSpPr/>
            <p:nvPr/>
          </p:nvSpPr>
          <p:spPr>
            <a:xfrm>
              <a:off x="6643788" y="3937093"/>
              <a:ext cx="129405" cy="249826"/>
            </a:xfrm>
            <a:custGeom>
              <a:rect b="b" l="l" r="r" t="t"/>
              <a:pathLst>
                <a:path extrusionOk="0" h="5950" w="3082">
                  <a:moveTo>
                    <a:pt x="1445" y="0"/>
                  </a:moveTo>
                  <a:cubicBezTo>
                    <a:pt x="0" y="0"/>
                    <a:pt x="172" y="5670"/>
                    <a:pt x="681" y="5807"/>
                  </a:cubicBezTo>
                  <a:cubicBezTo>
                    <a:pt x="1005" y="5895"/>
                    <a:pt x="1258" y="5949"/>
                    <a:pt x="1526" y="5949"/>
                  </a:cubicBezTo>
                  <a:cubicBezTo>
                    <a:pt x="1784" y="5949"/>
                    <a:pt x="2057" y="5899"/>
                    <a:pt x="2422" y="5783"/>
                  </a:cubicBezTo>
                  <a:cubicBezTo>
                    <a:pt x="3082" y="5569"/>
                    <a:pt x="3065" y="635"/>
                    <a:pt x="1717" y="61"/>
                  </a:cubicBezTo>
                  <a:cubicBezTo>
                    <a:pt x="1621" y="20"/>
                    <a:pt x="1530" y="0"/>
                    <a:pt x="1445"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0"/>
            <p:cNvSpPr/>
            <p:nvPr/>
          </p:nvSpPr>
          <p:spPr>
            <a:xfrm>
              <a:off x="6576566" y="4001166"/>
              <a:ext cx="101442" cy="207586"/>
            </a:xfrm>
            <a:custGeom>
              <a:rect b="b" l="l" r="r" t="t"/>
              <a:pathLst>
                <a:path extrusionOk="0" h="4944" w="2416">
                  <a:moveTo>
                    <a:pt x="1132" y="1"/>
                  </a:moveTo>
                  <a:cubicBezTo>
                    <a:pt x="0" y="1"/>
                    <a:pt x="135" y="4710"/>
                    <a:pt x="535" y="4825"/>
                  </a:cubicBezTo>
                  <a:cubicBezTo>
                    <a:pt x="788" y="4898"/>
                    <a:pt x="985" y="4943"/>
                    <a:pt x="1195" y="4943"/>
                  </a:cubicBezTo>
                  <a:cubicBezTo>
                    <a:pt x="1398" y="4943"/>
                    <a:pt x="1613" y="4901"/>
                    <a:pt x="1900" y="4801"/>
                  </a:cubicBezTo>
                  <a:cubicBezTo>
                    <a:pt x="2415" y="4628"/>
                    <a:pt x="2397" y="526"/>
                    <a:pt x="1345" y="51"/>
                  </a:cubicBezTo>
                  <a:cubicBezTo>
                    <a:pt x="1269" y="17"/>
                    <a:pt x="1199" y="1"/>
                    <a:pt x="1132"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0"/>
            <p:cNvSpPr/>
            <p:nvPr/>
          </p:nvSpPr>
          <p:spPr>
            <a:xfrm>
              <a:off x="6482892" y="3947842"/>
              <a:ext cx="120000" cy="255452"/>
            </a:xfrm>
            <a:custGeom>
              <a:rect b="b" l="l" r="r" t="t"/>
              <a:pathLst>
                <a:path extrusionOk="0" h="6084" w="2858">
                  <a:moveTo>
                    <a:pt x="1188" y="1"/>
                  </a:moveTo>
                  <a:cubicBezTo>
                    <a:pt x="1178" y="1"/>
                    <a:pt x="1167" y="1"/>
                    <a:pt x="1157" y="2"/>
                  </a:cubicBezTo>
                  <a:cubicBezTo>
                    <a:pt x="0" y="106"/>
                    <a:pt x="481" y="5810"/>
                    <a:pt x="845" y="5944"/>
                  </a:cubicBezTo>
                  <a:cubicBezTo>
                    <a:pt x="1080" y="6029"/>
                    <a:pt x="1270" y="6084"/>
                    <a:pt x="1476" y="6084"/>
                  </a:cubicBezTo>
                  <a:cubicBezTo>
                    <a:pt x="1690" y="6084"/>
                    <a:pt x="1921" y="6025"/>
                    <a:pt x="2239" y="5880"/>
                  </a:cubicBezTo>
                  <a:cubicBezTo>
                    <a:pt x="2858" y="5605"/>
                    <a:pt x="2318" y="1"/>
                    <a:pt x="1188"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0"/>
            <p:cNvSpPr/>
            <p:nvPr/>
          </p:nvSpPr>
          <p:spPr>
            <a:xfrm>
              <a:off x="1561686" y="3981500"/>
              <a:ext cx="5211698" cy="394934"/>
            </a:xfrm>
            <a:custGeom>
              <a:rect b="b" l="l" r="r" t="t"/>
              <a:pathLst>
                <a:path extrusionOk="0" h="9406" w="124125">
                  <a:moveTo>
                    <a:pt x="55489" y="1"/>
                  </a:moveTo>
                  <a:cubicBezTo>
                    <a:pt x="53412" y="1"/>
                    <a:pt x="51349" y="20"/>
                    <a:pt x="49314" y="61"/>
                  </a:cubicBezTo>
                  <a:cubicBezTo>
                    <a:pt x="27909" y="490"/>
                    <a:pt x="7059" y="1387"/>
                    <a:pt x="1" y="3278"/>
                  </a:cubicBezTo>
                  <a:lnTo>
                    <a:pt x="101296" y="9406"/>
                  </a:lnTo>
                  <a:cubicBezTo>
                    <a:pt x="101296" y="9406"/>
                    <a:pt x="124124" y="6565"/>
                    <a:pt x="107510" y="3238"/>
                  </a:cubicBezTo>
                  <a:cubicBezTo>
                    <a:pt x="103073" y="2352"/>
                    <a:pt x="78477" y="1"/>
                    <a:pt x="55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0"/>
            <p:cNvSpPr/>
            <p:nvPr/>
          </p:nvSpPr>
          <p:spPr>
            <a:xfrm>
              <a:off x="-1443464" y="4549663"/>
              <a:ext cx="5362571" cy="985741"/>
            </a:xfrm>
            <a:custGeom>
              <a:rect b="b" l="l" r="r" t="t"/>
              <a:pathLst>
                <a:path extrusionOk="0" h="23477" w="91340">
                  <a:moveTo>
                    <a:pt x="1" y="0"/>
                  </a:moveTo>
                  <a:lnTo>
                    <a:pt x="1" y="0"/>
                  </a:lnTo>
                  <a:cubicBezTo>
                    <a:pt x="110" y="17"/>
                    <a:pt x="226" y="29"/>
                    <a:pt x="335" y="41"/>
                  </a:cubicBezTo>
                  <a:cubicBezTo>
                    <a:pt x="16414" y="2211"/>
                    <a:pt x="30986" y="19346"/>
                    <a:pt x="38623" y="23477"/>
                  </a:cubicBezTo>
                  <a:lnTo>
                    <a:pt x="91339" y="16865"/>
                  </a:lnTo>
                  <a:lnTo>
                    <a:pt x="75216" y="104"/>
                  </a:lnTo>
                  <a:lnTo>
                    <a:pt x="1"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0"/>
            <p:cNvSpPr/>
            <p:nvPr/>
          </p:nvSpPr>
          <p:spPr>
            <a:xfrm>
              <a:off x="1988600" y="4067108"/>
              <a:ext cx="4986268" cy="1874429"/>
            </a:xfrm>
            <a:custGeom>
              <a:rect b="b" l="l" r="r" t="t"/>
              <a:pathLst>
                <a:path extrusionOk="0" h="32168" w="118756">
                  <a:moveTo>
                    <a:pt x="21493" y="1"/>
                  </a:moveTo>
                  <a:lnTo>
                    <a:pt x="0" y="8644"/>
                  </a:lnTo>
                  <a:lnTo>
                    <a:pt x="100862" y="32168"/>
                  </a:lnTo>
                  <a:lnTo>
                    <a:pt x="118756" y="2507"/>
                  </a:lnTo>
                  <a:lnTo>
                    <a:pt x="2149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0"/>
            <p:cNvSpPr/>
            <p:nvPr/>
          </p:nvSpPr>
          <p:spPr>
            <a:xfrm flipH="1">
              <a:off x="-1257662" y="4194487"/>
              <a:ext cx="4359226" cy="462303"/>
            </a:xfrm>
            <a:custGeom>
              <a:rect b="b" l="l" r="r" t="t"/>
              <a:pathLst>
                <a:path extrusionOk="0" h="4946" w="103822">
                  <a:moveTo>
                    <a:pt x="56849" y="1"/>
                  </a:moveTo>
                  <a:cubicBezTo>
                    <a:pt x="5173" y="1"/>
                    <a:pt x="1" y="4422"/>
                    <a:pt x="2075" y="4781"/>
                  </a:cubicBezTo>
                  <a:cubicBezTo>
                    <a:pt x="2744" y="4895"/>
                    <a:pt x="4766" y="4946"/>
                    <a:pt x="7794" y="4946"/>
                  </a:cubicBezTo>
                  <a:cubicBezTo>
                    <a:pt x="28440" y="4946"/>
                    <a:pt x="95839" y="2588"/>
                    <a:pt x="99558" y="1876"/>
                  </a:cubicBezTo>
                  <a:cubicBezTo>
                    <a:pt x="103822" y="1056"/>
                    <a:pt x="75913" y="89"/>
                    <a:pt x="61959" y="14"/>
                  </a:cubicBezTo>
                  <a:cubicBezTo>
                    <a:pt x="60207" y="5"/>
                    <a:pt x="58504" y="1"/>
                    <a:pt x="56849"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20"/>
            <p:cNvSpPr/>
            <p:nvPr/>
          </p:nvSpPr>
          <p:spPr>
            <a:xfrm>
              <a:off x="4661897" y="4586636"/>
              <a:ext cx="5577368" cy="805320"/>
            </a:xfrm>
            <a:custGeom>
              <a:rect b="b" l="l" r="r" t="t"/>
              <a:pathLst>
                <a:path extrusionOk="0" h="19180" w="132834">
                  <a:moveTo>
                    <a:pt x="132833" y="1"/>
                  </a:moveTo>
                  <a:lnTo>
                    <a:pt x="27303" y="1424"/>
                  </a:lnTo>
                  <a:lnTo>
                    <a:pt x="1" y="11925"/>
                  </a:lnTo>
                  <a:lnTo>
                    <a:pt x="47233" y="19180"/>
                  </a:lnTo>
                  <a:lnTo>
                    <a:pt x="126059" y="6122"/>
                  </a:lnTo>
                  <a:lnTo>
                    <a:pt x="1328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20"/>
            <p:cNvSpPr/>
            <p:nvPr/>
          </p:nvSpPr>
          <p:spPr>
            <a:xfrm>
              <a:off x="6403075" y="4355037"/>
              <a:ext cx="4359226" cy="462303"/>
            </a:xfrm>
            <a:custGeom>
              <a:rect b="b" l="l" r="r" t="t"/>
              <a:pathLst>
                <a:path extrusionOk="0" h="4946" w="103822">
                  <a:moveTo>
                    <a:pt x="56849" y="1"/>
                  </a:moveTo>
                  <a:cubicBezTo>
                    <a:pt x="5173" y="1"/>
                    <a:pt x="1" y="4422"/>
                    <a:pt x="2075" y="4781"/>
                  </a:cubicBezTo>
                  <a:cubicBezTo>
                    <a:pt x="2744" y="4895"/>
                    <a:pt x="4766" y="4946"/>
                    <a:pt x="7794" y="4946"/>
                  </a:cubicBezTo>
                  <a:cubicBezTo>
                    <a:pt x="28440" y="4946"/>
                    <a:pt x="95839" y="2588"/>
                    <a:pt x="99558" y="1876"/>
                  </a:cubicBezTo>
                  <a:cubicBezTo>
                    <a:pt x="103822" y="1056"/>
                    <a:pt x="75913" y="89"/>
                    <a:pt x="61959" y="14"/>
                  </a:cubicBezTo>
                  <a:cubicBezTo>
                    <a:pt x="60207" y="5"/>
                    <a:pt x="58504" y="1"/>
                    <a:pt x="56849"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20"/>
            <p:cNvSpPr/>
            <p:nvPr/>
          </p:nvSpPr>
          <p:spPr>
            <a:xfrm>
              <a:off x="8741349" y="3088034"/>
              <a:ext cx="485376" cy="900464"/>
            </a:xfrm>
            <a:custGeom>
              <a:rect b="b" l="l" r="r" t="t"/>
              <a:pathLst>
                <a:path extrusionOk="0" h="21446" w="11560">
                  <a:moveTo>
                    <a:pt x="7471" y="0"/>
                  </a:moveTo>
                  <a:cubicBezTo>
                    <a:pt x="7455" y="0"/>
                    <a:pt x="7439" y="2"/>
                    <a:pt x="7423" y="4"/>
                  </a:cubicBezTo>
                  <a:cubicBezTo>
                    <a:pt x="5948" y="229"/>
                    <a:pt x="5936" y="10990"/>
                    <a:pt x="5960" y="13854"/>
                  </a:cubicBezTo>
                  <a:cubicBezTo>
                    <a:pt x="5921" y="11662"/>
                    <a:pt x="5687" y="5066"/>
                    <a:pt x="4291" y="5066"/>
                  </a:cubicBezTo>
                  <a:cubicBezTo>
                    <a:pt x="4229" y="5066"/>
                    <a:pt x="4164" y="5079"/>
                    <a:pt x="4096" y="5107"/>
                  </a:cubicBezTo>
                  <a:cubicBezTo>
                    <a:pt x="2234" y="5876"/>
                    <a:pt x="4589" y="14936"/>
                    <a:pt x="4589" y="14936"/>
                  </a:cubicBezTo>
                  <a:cubicBezTo>
                    <a:pt x="4589" y="14936"/>
                    <a:pt x="3193" y="13838"/>
                    <a:pt x="1931" y="13838"/>
                  </a:cubicBezTo>
                  <a:cubicBezTo>
                    <a:pt x="1641" y="13838"/>
                    <a:pt x="1357" y="13896"/>
                    <a:pt x="1100" y="14039"/>
                  </a:cubicBezTo>
                  <a:cubicBezTo>
                    <a:pt x="0" y="14653"/>
                    <a:pt x="1575" y="17037"/>
                    <a:pt x="2263" y="17985"/>
                  </a:cubicBezTo>
                  <a:cubicBezTo>
                    <a:pt x="2171" y="17930"/>
                    <a:pt x="2054" y="17891"/>
                    <a:pt x="1903" y="17891"/>
                  </a:cubicBezTo>
                  <a:cubicBezTo>
                    <a:pt x="1771" y="17891"/>
                    <a:pt x="1613" y="17921"/>
                    <a:pt x="1423" y="17996"/>
                  </a:cubicBezTo>
                  <a:cubicBezTo>
                    <a:pt x="446" y="18378"/>
                    <a:pt x="857" y="19911"/>
                    <a:pt x="1262" y="21445"/>
                  </a:cubicBezTo>
                  <a:lnTo>
                    <a:pt x="11559" y="17742"/>
                  </a:lnTo>
                  <a:cubicBezTo>
                    <a:pt x="11559" y="17742"/>
                    <a:pt x="10750" y="8554"/>
                    <a:pt x="9778" y="8428"/>
                  </a:cubicBezTo>
                  <a:cubicBezTo>
                    <a:pt x="9765" y="8426"/>
                    <a:pt x="9753" y="8426"/>
                    <a:pt x="9740" y="8426"/>
                  </a:cubicBezTo>
                  <a:cubicBezTo>
                    <a:pt x="8929" y="8426"/>
                    <a:pt x="8760" y="11983"/>
                    <a:pt x="8731" y="12923"/>
                  </a:cubicBezTo>
                  <a:cubicBezTo>
                    <a:pt x="8771" y="11205"/>
                    <a:pt x="8993" y="0"/>
                    <a:pt x="7471"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8" name="Shape 118"/>
        <p:cNvGrpSpPr/>
        <p:nvPr/>
      </p:nvGrpSpPr>
      <p:grpSpPr>
        <a:xfrm>
          <a:off x="0" y="0"/>
          <a:ext cx="0" cy="0"/>
          <a:chOff x="0" y="0"/>
          <a:chExt cx="0" cy="0"/>
        </a:xfrm>
      </p:grpSpPr>
      <p:sp>
        <p:nvSpPr>
          <p:cNvPr id="119" name="Google Shape;119;p3"/>
          <p:cNvSpPr/>
          <p:nvPr/>
        </p:nvSpPr>
        <p:spPr>
          <a:xfrm>
            <a:off x="-29600" y="-44400"/>
            <a:ext cx="9280500" cy="1324725"/>
          </a:xfrm>
          <a:custGeom>
            <a:rect b="b" l="l" r="r" t="t"/>
            <a:pathLst>
              <a:path extrusionOk="0" h="52989" w="371220">
                <a:moveTo>
                  <a:pt x="592" y="592"/>
                </a:moveTo>
                <a:lnTo>
                  <a:pt x="0" y="52989"/>
                </a:lnTo>
                <a:lnTo>
                  <a:pt x="371220" y="18058"/>
                </a:lnTo>
                <a:lnTo>
                  <a:pt x="369740" y="0"/>
                </a:lnTo>
                <a:close/>
              </a:path>
            </a:pathLst>
          </a:custGeom>
          <a:solidFill>
            <a:srgbClr val="FFFFFF">
              <a:alpha val="34640"/>
            </a:srgbClr>
          </a:solidFill>
          <a:ln>
            <a:noFill/>
          </a:ln>
        </p:spPr>
      </p:sp>
      <p:sp>
        <p:nvSpPr>
          <p:cNvPr id="120" name="Google Shape;120;p3"/>
          <p:cNvSpPr/>
          <p:nvPr/>
        </p:nvSpPr>
        <p:spPr>
          <a:xfrm>
            <a:off x="194400" y="168000"/>
            <a:ext cx="8755200" cy="50397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txBox="1"/>
          <p:nvPr>
            <p:ph type="title"/>
          </p:nvPr>
        </p:nvSpPr>
        <p:spPr>
          <a:xfrm>
            <a:off x="1014675" y="2072587"/>
            <a:ext cx="4076700" cy="585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b="1" sz="3900">
                <a:solidFill>
                  <a:schemeClr val="accent3"/>
                </a:solidFill>
                <a:latin typeface="Scope One"/>
                <a:ea typeface="Scope One"/>
                <a:cs typeface="Scope One"/>
                <a:sym typeface="Scope 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2" name="Google Shape;122;p3"/>
          <p:cNvSpPr txBox="1"/>
          <p:nvPr>
            <p:ph hasCustomPrompt="1" idx="2" type="title"/>
          </p:nvPr>
        </p:nvSpPr>
        <p:spPr>
          <a:xfrm>
            <a:off x="1014675" y="1238475"/>
            <a:ext cx="2109600" cy="658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6000"/>
              <a:buNone/>
              <a:defRPr sz="57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23" name="Google Shape;123;p3"/>
          <p:cNvSpPr txBox="1"/>
          <p:nvPr>
            <p:ph idx="1" type="subTitle"/>
          </p:nvPr>
        </p:nvSpPr>
        <p:spPr>
          <a:xfrm>
            <a:off x="1014675" y="2657887"/>
            <a:ext cx="4139400" cy="347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24" name="Google Shape;124;p3"/>
          <p:cNvGrpSpPr/>
          <p:nvPr/>
        </p:nvGrpSpPr>
        <p:grpSpPr>
          <a:xfrm flipH="1">
            <a:off x="-1399798" y="1943188"/>
            <a:ext cx="12458549" cy="4126524"/>
            <a:chOff x="-1696248" y="1815013"/>
            <a:chExt cx="12458549" cy="4126524"/>
          </a:xfrm>
        </p:grpSpPr>
        <p:sp>
          <p:nvSpPr>
            <p:cNvPr id="125" name="Google Shape;125;p3"/>
            <p:cNvSpPr/>
            <p:nvPr/>
          </p:nvSpPr>
          <p:spPr>
            <a:xfrm>
              <a:off x="120738" y="3441720"/>
              <a:ext cx="2980847" cy="1234976"/>
            </a:xfrm>
            <a:custGeom>
              <a:rect b="b" l="l" r="r" t="t"/>
              <a:pathLst>
                <a:path extrusionOk="0" h="13341" w="32201">
                  <a:moveTo>
                    <a:pt x="18954" y="0"/>
                  </a:moveTo>
                  <a:cubicBezTo>
                    <a:pt x="18934" y="0"/>
                    <a:pt x="18915" y="1"/>
                    <a:pt x="18895" y="4"/>
                  </a:cubicBezTo>
                  <a:cubicBezTo>
                    <a:pt x="15690" y="380"/>
                    <a:pt x="18588" y="3215"/>
                    <a:pt x="15904" y="3533"/>
                  </a:cubicBezTo>
                  <a:cubicBezTo>
                    <a:pt x="15809" y="3544"/>
                    <a:pt x="15712" y="3547"/>
                    <a:pt x="15615" y="3547"/>
                  </a:cubicBezTo>
                  <a:cubicBezTo>
                    <a:pt x="15439" y="3547"/>
                    <a:pt x="15262" y="3536"/>
                    <a:pt x="15092" y="3536"/>
                  </a:cubicBezTo>
                  <a:cubicBezTo>
                    <a:pt x="14998" y="3536"/>
                    <a:pt x="14906" y="3539"/>
                    <a:pt x="14817" y="3550"/>
                  </a:cubicBezTo>
                  <a:cubicBezTo>
                    <a:pt x="14815" y="3550"/>
                    <a:pt x="14813" y="3550"/>
                    <a:pt x="14811" y="3550"/>
                  </a:cubicBezTo>
                  <a:cubicBezTo>
                    <a:pt x="14680" y="3550"/>
                    <a:pt x="14808" y="2952"/>
                    <a:pt x="14477" y="2952"/>
                  </a:cubicBezTo>
                  <a:cubicBezTo>
                    <a:pt x="14466" y="2952"/>
                    <a:pt x="14454" y="2953"/>
                    <a:pt x="14441" y="2954"/>
                  </a:cubicBezTo>
                  <a:cubicBezTo>
                    <a:pt x="14214" y="2978"/>
                    <a:pt x="13995" y="3325"/>
                    <a:pt x="13885" y="3342"/>
                  </a:cubicBezTo>
                  <a:cubicBezTo>
                    <a:pt x="13885" y="3342"/>
                    <a:pt x="13023" y="588"/>
                    <a:pt x="11350" y="588"/>
                  </a:cubicBezTo>
                  <a:cubicBezTo>
                    <a:pt x="11289" y="588"/>
                    <a:pt x="11228" y="592"/>
                    <a:pt x="11165" y="599"/>
                  </a:cubicBezTo>
                  <a:cubicBezTo>
                    <a:pt x="10310" y="698"/>
                    <a:pt x="9413" y="1496"/>
                    <a:pt x="9667" y="3672"/>
                  </a:cubicBezTo>
                  <a:cubicBezTo>
                    <a:pt x="9740" y="4290"/>
                    <a:pt x="9790" y="4413"/>
                    <a:pt x="9684" y="4413"/>
                  </a:cubicBezTo>
                  <a:cubicBezTo>
                    <a:pt x="9614" y="4413"/>
                    <a:pt x="9475" y="4359"/>
                    <a:pt x="9229" y="4359"/>
                  </a:cubicBezTo>
                  <a:cubicBezTo>
                    <a:pt x="9165" y="4359"/>
                    <a:pt x="9093" y="4363"/>
                    <a:pt x="9013" y="4372"/>
                  </a:cubicBezTo>
                  <a:cubicBezTo>
                    <a:pt x="9009" y="4372"/>
                    <a:pt x="9006" y="4372"/>
                    <a:pt x="9002" y="4372"/>
                  </a:cubicBezTo>
                  <a:cubicBezTo>
                    <a:pt x="8606" y="4372"/>
                    <a:pt x="7731" y="2072"/>
                    <a:pt x="6183" y="2072"/>
                  </a:cubicBezTo>
                  <a:cubicBezTo>
                    <a:pt x="5988" y="2072"/>
                    <a:pt x="5782" y="2109"/>
                    <a:pt x="5566" y="2191"/>
                  </a:cubicBezTo>
                  <a:cubicBezTo>
                    <a:pt x="3530" y="2961"/>
                    <a:pt x="3617" y="6056"/>
                    <a:pt x="3226" y="6056"/>
                  </a:cubicBezTo>
                  <a:cubicBezTo>
                    <a:pt x="3165" y="6056"/>
                    <a:pt x="3092" y="5980"/>
                    <a:pt x="2997" y="5806"/>
                  </a:cubicBezTo>
                  <a:cubicBezTo>
                    <a:pt x="2639" y="5234"/>
                    <a:pt x="2540" y="4388"/>
                    <a:pt x="2043" y="3955"/>
                  </a:cubicBezTo>
                  <a:cubicBezTo>
                    <a:pt x="1568" y="3643"/>
                    <a:pt x="1128" y="3694"/>
                    <a:pt x="648" y="3382"/>
                  </a:cubicBezTo>
                  <a:cubicBezTo>
                    <a:pt x="388" y="3417"/>
                    <a:pt x="0" y="4123"/>
                    <a:pt x="52" y="4556"/>
                  </a:cubicBezTo>
                  <a:cubicBezTo>
                    <a:pt x="266" y="5760"/>
                    <a:pt x="775" y="6929"/>
                    <a:pt x="1325" y="7843"/>
                  </a:cubicBezTo>
                  <a:cubicBezTo>
                    <a:pt x="671" y="8086"/>
                    <a:pt x="225" y="8815"/>
                    <a:pt x="370" y="10041"/>
                  </a:cubicBezTo>
                  <a:cubicBezTo>
                    <a:pt x="490" y="11064"/>
                    <a:pt x="1258" y="13341"/>
                    <a:pt x="1926" y="13341"/>
                  </a:cubicBezTo>
                  <a:cubicBezTo>
                    <a:pt x="1938" y="13341"/>
                    <a:pt x="1949" y="13340"/>
                    <a:pt x="1961" y="13339"/>
                  </a:cubicBezTo>
                  <a:cubicBezTo>
                    <a:pt x="2135" y="13322"/>
                    <a:pt x="2314" y="13212"/>
                    <a:pt x="2459" y="13108"/>
                  </a:cubicBezTo>
                  <a:lnTo>
                    <a:pt x="29014" y="10834"/>
                  </a:lnTo>
                  <a:cubicBezTo>
                    <a:pt x="30524" y="10123"/>
                    <a:pt x="32201" y="9381"/>
                    <a:pt x="31877" y="6599"/>
                  </a:cubicBezTo>
                  <a:cubicBezTo>
                    <a:pt x="31630" y="4524"/>
                    <a:pt x="29987" y="3765"/>
                    <a:pt x="29248" y="3765"/>
                  </a:cubicBezTo>
                  <a:cubicBezTo>
                    <a:pt x="29212" y="3765"/>
                    <a:pt x="29178" y="3767"/>
                    <a:pt x="29146" y="3771"/>
                  </a:cubicBezTo>
                  <a:cubicBezTo>
                    <a:pt x="28169" y="3886"/>
                    <a:pt x="26948" y="5210"/>
                    <a:pt x="26550" y="5256"/>
                  </a:cubicBezTo>
                  <a:cubicBezTo>
                    <a:pt x="26540" y="5257"/>
                    <a:pt x="26530" y="5258"/>
                    <a:pt x="26520" y="5258"/>
                  </a:cubicBezTo>
                  <a:cubicBezTo>
                    <a:pt x="26105" y="5258"/>
                    <a:pt x="25795" y="4220"/>
                    <a:pt x="25349" y="4220"/>
                  </a:cubicBezTo>
                  <a:cubicBezTo>
                    <a:pt x="25338" y="4220"/>
                    <a:pt x="25327" y="4221"/>
                    <a:pt x="25317" y="4222"/>
                  </a:cubicBezTo>
                  <a:cubicBezTo>
                    <a:pt x="25293" y="4227"/>
                    <a:pt x="24970" y="4407"/>
                    <a:pt x="24697" y="4441"/>
                  </a:cubicBezTo>
                  <a:cubicBezTo>
                    <a:pt x="24666" y="4445"/>
                    <a:pt x="24635" y="4447"/>
                    <a:pt x="24604" y="4447"/>
                  </a:cubicBezTo>
                  <a:cubicBezTo>
                    <a:pt x="23232" y="4447"/>
                    <a:pt x="22556" y="803"/>
                    <a:pt x="21297" y="803"/>
                  </a:cubicBezTo>
                  <a:cubicBezTo>
                    <a:pt x="21272" y="803"/>
                    <a:pt x="21246" y="805"/>
                    <a:pt x="21221" y="808"/>
                  </a:cubicBezTo>
                  <a:cubicBezTo>
                    <a:pt x="20967" y="837"/>
                    <a:pt x="20729" y="976"/>
                    <a:pt x="20492" y="1005"/>
                  </a:cubicBezTo>
                  <a:cubicBezTo>
                    <a:pt x="20472" y="1007"/>
                    <a:pt x="20452" y="1008"/>
                    <a:pt x="20433" y="1008"/>
                  </a:cubicBezTo>
                  <a:cubicBezTo>
                    <a:pt x="19859" y="1008"/>
                    <a:pt x="19528" y="0"/>
                    <a:pt x="18954" y="0"/>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7243488" y="3468082"/>
              <a:ext cx="2980847" cy="1234976"/>
            </a:xfrm>
            <a:custGeom>
              <a:rect b="b" l="l" r="r" t="t"/>
              <a:pathLst>
                <a:path extrusionOk="0" h="13341" w="32201">
                  <a:moveTo>
                    <a:pt x="18954" y="0"/>
                  </a:moveTo>
                  <a:cubicBezTo>
                    <a:pt x="18934" y="0"/>
                    <a:pt x="18915" y="1"/>
                    <a:pt x="18895" y="4"/>
                  </a:cubicBezTo>
                  <a:cubicBezTo>
                    <a:pt x="15690" y="380"/>
                    <a:pt x="18588" y="3215"/>
                    <a:pt x="15904" y="3533"/>
                  </a:cubicBezTo>
                  <a:cubicBezTo>
                    <a:pt x="15809" y="3544"/>
                    <a:pt x="15712" y="3547"/>
                    <a:pt x="15615" y="3547"/>
                  </a:cubicBezTo>
                  <a:cubicBezTo>
                    <a:pt x="15439" y="3547"/>
                    <a:pt x="15262" y="3536"/>
                    <a:pt x="15092" y="3536"/>
                  </a:cubicBezTo>
                  <a:cubicBezTo>
                    <a:pt x="14998" y="3536"/>
                    <a:pt x="14906" y="3539"/>
                    <a:pt x="14817" y="3550"/>
                  </a:cubicBezTo>
                  <a:cubicBezTo>
                    <a:pt x="14815" y="3550"/>
                    <a:pt x="14813" y="3550"/>
                    <a:pt x="14811" y="3550"/>
                  </a:cubicBezTo>
                  <a:cubicBezTo>
                    <a:pt x="14680" y="3550"/>
                    <a:pt x="14808" y="2952"/>
                    <a:pt x="14477" y="2952"/>
                  </a:cubicBezTo>
                  <a:cubicBezTo>
                    <a:pt x="14466" y="2952"/>
                    <a:pt x="14454" y="2953"/>
                    <a:pt x="14441" y="2954"/>
                  </a:cubicBezTo>
                  <a:cubicBezTo>
                    <a:pt x="14214" y="2978"/>
                    <a:pt x="13995" y="3325"/>
                    <a:pt x="13885" y="3342"/>
                  </a:cubicBezTo>
                  <a:cubicBezTo>
                    <a:pt x="13885" y="3342"/>
                    <a:pt x="13023" y="588"/>
                    <a:pt x="11350" y="588"/>
                  </a:cubicBezTo>
                  <a:cubicBezTo>
                    <a:pt x="11289" y="588"/>
                    <a:pt x="11228" y="592"/>
                    <a:pt x="11165" y="599"/>
                  </a:cubicBezTo>
                  <a:cubicBezTo>
                    <a:pt x="10310" y="698"/>
                    <a:pt x="9413" y="1496"/>
                    <a:pt x="9667" y="3672"/>
                  </a:cubicBezTo>
                  <a:cubicBezTo>
                    <a:pt x="9740" y="4290"/>
                    <a:pt x="9790" y="4413"/>
                    <a:pt x="9684" y="4413"/>
                  </a:cubicBezTo>
                  <a:cubicBezTo>
                    <a:pt x="9614" y="4413"/>
                    <a:pt x="9475" y="4359"/>
                    <a:pt x="9229" y="4359"/>
                  </a:cubicBezTo>
                  <a:cubicBezTo>
                    <a:pt x="9165" y="4359"/>
                    <a:pt x="9093" y="4363"/>
                    <a:pt x="9013" y="4372"/>
                  </a:cubicBezTo>
                  <a:cubicBezTo>
                    <a:pt x="9009" y="4372"/>
                    <a:pt x="9006" y="4372"/>
                    <a:pt x="9002" y="4372"/>
                  </a:cubicBezTo>
                  <a:cubicBezTo>
                    <a:pt x="8606" y="4372"/>
                    <a:pt x="7731" y="2072"/>
                    <a:pt x="6183" y="2072"/>
                  </a:cubicBezTo>
                  <a:cubicBezTo>
                    <a:pt x="5988" y="2072"/>
                    <a:pt x="5782" y="2109"/>
                    <a:pt x="5566" y="2191"/>
                  </a:cubicBezTo>
                  <a:cubicBezTo>
                    <a:pt x="3530" y="2961"/>
                    <a:pt x="3617" y="6056"/>
                    <a:pt x="3226" y="6056"/>
                  </a:cubicBezTo>
                  <a:cubicBezTo>
                    <a:pt x="3165" y="6056"/>
                    <a:pt x="3092" y="5980"/>
                    <a:pt x="2997" y="5806"/>
                  </a:cubicBezTo>
                  <a:cubicBezTo>
                    <a:pt x="2639" y="5234"/>
                    <a:pt x="2540" y="4388"/>
                    <a:pt x="2043" y="3955"/>
                  </a:cubicBezTo>
                  <a:cubicBezTo>
                    <a:pt x="1568" y="3643"/>
                    <a:pt x="1128" y="3694"/>
                    <a:pt x="648" y="3382"/>
                  </a:cubicBezTo>
                  <a:cubicBezTo>
                    <a:pt x="388" y="3417"/>
                    <a:pt x="0" y="4123"/>
                    <a:pt x="52" y="4556"/>
                  </a:cubicBezTo>
                  <a:cubicBezTo>
                    <a:pt x="266" y="5760"/>
                    <a:pt x="775" y="6929"/>
                    <a:pt x="1325" y="7843"/>
                  </a:cubicBezTo>
                  <a:cubicBezTo>
                    <a:pt x="671" y="8086"/>
                    <a:pt x="225" y="8815"/>
                    <a:pt x="370" y="10041"/>
                  </a:cubicBezTo>
                  <a:cubicBezTo>
                    <a:pt x="490" y="11064"/>
                    <a:pt x="1258" y="13341"/>
                    <a:pt x="1926" y="13341"/>
                  </a:cubicBezTo>
                  <a:cubicBezTo>
                    <a:pt x="1938" y="13341"/>
                    <a:pt x="1949" y="13340"/>
                    <a:pt x="1961" y="13339"/>
                  </a:cubicBezTo>
                  <a:cubicBezTo>
                    <a:pt x="2135" y="13322"/>
                    <a:pt x="2314" y="13212"/>
                    <a:pt x="2459" y="13108"/>
                  </a:cubicBezTo>
                  <a:lnTo>
                    <a:pt x="29014" y="10834"/>
                  </a:lnTo>
                  <a:cubicBezTo>
                    <a:pt x="30524" y="10123"/>
                    <a:pt x="32201" y="9381"/>
                    <a:pt x="31877" y="6599"/>
                  </a:cubicBezTo>
                  <a:cubicBezTo>
                    <a:pt x="31630" y="4524"/>
                    <a:pt x="29987" y="3765"/>
                    <a:pt x="29248" y="3765"/>
                  </a:cubicBezTo>
                  <a:cubicBezTo>
                    <a:pt x="29212" y="3765"/>
                    <a:pt x="29178" y="3767"/>
                    <a:pt x="29146" y="3771"/>
                  </a:cubicBezTo>
                  <a:cubicBezTo>
                    <a:pt x="28169" y="3886"/>
                    <a:pt x="26948" y="5210"/>
                    <a:pt x="26550" y="5256"/>
                  </a:cubicBezTo>
                  <a:cubicBezTo>
                    <a:pt x="26540" y="5257"/>
                    <a:pt x="26530" y="5258"/>
                    <a:pt x="26520" y="5258"/>
                  </a:cubicBezTo>
                  <a:cubicBezTo>
                    <a:pt x="26105" y="5258"/>
                    <a:pt x="25795" y="4220"/>
                    <a:pt x="25349" y="4220"/>
                  </a:cubicBezTo>
                  <a:cubicBezTo>
                    <a:pt x="25338" y="4220"/>
                    <a:pt x="25327" y="4221"/>
                    <a:pt x="25317" y="4222"/>
                  </a:cubicBezTo>
                  <a:cubicBezTo>
                    <a:pt x="25293" y="4227"/>
                    <a:pt x="24970" y="4407"/>
                    <a:pt x="24697" y="4441"/>
                  </a:cubicBezTo>
                  <a:cubicBezTo>
                    <a:pt x="24666" y="4445"/>
                    <a:pt x="24635" y="4447"/>
                    <a:pt x="24604" y="4447"/>
                  </a:cubicBezTo>
                  <a:cubicBezTo>
                    <a:pt x="23232" y="4447"/>
                    <a:pt x="22556" y="803"/>
                    <a:pt x="21297" y="803"/>
                  </a:cubicBezTo>
                  <a:cubicBezTo>
                    <a:pt x="21272" y="803"/>
                    <a:pt x="21246" y="805"/>
                    <a:pt x="21221" y="808"/>
                  </a:cubicBezTo>
                  <a:cubicBezTo>
                    <a:pt x="20967" y="837"/>
                    <a:pt x="20729" y="976"/>
                    <a:pt x="20492" y="1005"/>
                  </a:cubicBezTo>
                  <a:cubicBezTo>
                    <a:pt x="20472" y="1007"/>
                    <a:pt x="20452" y="1008"/>
                    <a:pt x="20433" y="1008"/>
                  </a:cubicBezTo>
                  <a:cubicBezTo>
                    <a:pt x="19859" y="1008"/>
                    <a:pt x="19528" y="0"/>
                    <a:pt x="18954" y="0"/>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4849974" y="3882539"/>
              <a:ext cx="4002500" cy="1293761"/>
            </a:xfrm>
            <a:custGeom>
              <a:rect b="b" l="l" r="r" t="t"/>
              <a:pathLst>
                <a:path extrusionOk="0" h="30813" w="95326">
                  <a:moveTo>
                    <a:pt x="95326" y="1"/>
                  </a:moveTo>
                  <a:lnTo>
                    <a:pt x="1" y="16529"/>
                  </a:lnTo>
                  <a:lnTo>
                    <a:pt x="53412" y="27405"/>
                  </a:lnTo>
                  <a:lnTo>
                    <a:pt x="84439" y="30813"/>
                  </a:lnTo>
                  <a:lnTo>
                    <a:pt x="95326" y="1"/>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813500" y="3874284"/>
              <a:ext cx="3411327" cy="1583504"/>
            </a:xfrm>
            <a:custGeom>
              <a:rect b="b" l="l" r="r" t="t"/>
              <a:pathLst>
                <a:path extrusionOk="0" h="18219" w="39249">
                  <a:moveTo>
                    <a:pt x="28096" y="0"/>
                  </a:moveTo>
                  <a:cubicBezTo>
                    <a:pt x="26413" y="0"/>
                    <a:pt x="24568" y="144"/>
                    <a:pt x="22600" y="446"/>
                  </a:cubicBezTo>
                  <a:cubicBezTo>
                    <a:pt x="12493" y="1991"/>
                    <a:pt x="2971" y="7128"/>
                    <a:pt x="1327" y="11913"/>
                  </a:cubicBezTo>
                  <a:cubicBezTo>
                    <a:pt x="0" y="15765"/>
                    <a:pt x="4191" y="18218"/>
                    <a:pt x="11150" y="18218"/>
                  </a:cubicBezTo>
                  <a:cubicBezTo>
                    <a:pt x="12833" y="18218"/>
                    <a:pt x="14679" y="18074"/>
                    <a:pt x="16648" y="17772"/>
                  </a:cubicBezTo>
                  <a:cubicBezTo>
                    <a:pt x="26755" y="16223"/>
                    <a:pt x="36282" y="11091"/>
                    <a:pt x="37926" y="6306"/>
                  </a:cubicBezTo>
                  <a:cubicBezTo>
                    <a:pt x="39249" y="2453"/>
                    <a:pt x="35057" y="0"/>
                    <a:pt x="28096"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1696248" y="3605114"/>
              <a:ext cx="3705969" cy="1377777"/>
            </a:xfrm>
            <a:custGeom>
              <a:rect b="b" l="l" r="r" t="t"/>
              <a:pathLst>
                <a:path extrusionOk="0" h="15852" w="42639">
                  <a:moveTo>
                    <a:pt x="19229" y="1"/>
                  </a:moveTo>
                  <a:cubicBezTo>
                    <a:pt x="11882" y="1"/>
                    <a:pt x="5365" y="1797"/>
                    <a:pt x="3073" y="4796"/>
                  </a:cubicBezTo>
                  <a:cubicBezTo>
                    <a:pt x="1" y="8811"/>
                    <a:pt x="5677" y="13474"/>
                    <a:pt x="15754" y="15204"/>
                  </a:cubicBezTo>
                  <a:cubicBezTo>
                    <a:pt x="18314" y="15643"/>
                    <a:pt x="20912" y="15851"/>
                    <a:pt x="23413" y="15851"/>
                  </a:cubicBezTo>
                  <a:cubicBezTo>
                    <a:pt x="30757" y="15851"/>
                    <a:pt x="37271" y="14057"/>
                    <a:pt x="39567" y="11062"/>
                  </a:cubicBezTo>
                  <a:cubicBezTo>
                    <a:pt x="42638" y="7041"/>
                    <a:pt x="36958" y="2378"/>
                    <a:pt x="26886" y="648"/>
                  </a:cubicBezTo>
                  <a:cubicBezTo>
                    <a:pt x="24327" y="209"/>
                    <a:pt x="21730" y="1"/>
                    <a:pt x="19229"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6666850" y="3834822"/>
              <a:ext cx="3411327" cy="1583504"/>
            </a:xfrm>
            <a:custGeom>
              <a:rect b="b" l="l" r="r" t="t"/>
              <a:pathLst>
                <a:path extrusionOk="0" h="18219" w="39249">
                  <a:moveTo>
                    <a:pt x="28096" y="0"/>
                  </a:moveTo>
                  <a:cubicBezTo>
                    <a:pt x="26413" y="0"/>
                    <a:pt x="24568" y="144"/>
                    <a:pt x="22600" y="446"/>
                  </a:cubicBezTo>
                  <a:cubicBezTo>
                    <a:pt x="12493" y="1991"/>
                    <a:pt x="2971" y="7128"/>
                    <a:pt x="1327" y="11913"/>
                  </a:cubicBezTo>
                  <a:cubicBezTo>
                    <a:pt x="0" y="15765"/>
                    <a:pt x="4191" y="18218"/>
                    <a:pt x="11150" y="18218"/>
                  </a:cubicBezTo>
                  <a:cubicBezTo>
                    <a:pt x="12833" y="18218"/>
                    <a:pt x="14679" y="18074"/>
                    <a:pt x="16648" y="17772"/>
                  </a:cubicBezTo>
                  <a:cubicBezTo>
                    <a:pt x="26755" y="16223"/>
                    <a:pt x="36282" y="11091"/>
                    <a:pt x="37926" y="6306"/>
                  </a:cubicBezTo>
                  <a:cubicBezTo>
                    <a:pt x="39249" y="2453"/>
                    <a:pt x="35057" y="0"/>
                    <a:pt x="28096"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950083" y="3981456"/>
              <a:ext cx="3459652" cy="692799"/>
            </a:xfrm>
            <a:custGeom>
              <a:rect b="b" l="l" r="r" t="t"/>
              <a:pathLst>
                <a:path extrusionOk="0" h="7971" w="39805">
                  <a:moveTo>
                    <a:pt x="22783" y="0"/>
                  </a:moveTo>
                  <a:cubicBezTo>
                    <a:pt x="15783" y="0"/>
                    <a:pt x="9204" y="230"/>
                    <a:pt x="2646" y="668"/>
                  </a:cubicBezTo>
                  <a:cubicBezTo>
                    <a:pt x="2646" y="668"/>
                    <a:pt x="1" y="7103"/>
                    <a:pt x="6099" y="7970"/>
                  </a:cubicBezTo>
                  <a:cubicBezTo>
                    <a:pt x="9674" y="7026"/>
                    <a:pt x="24063" y="1907"/>
                    <a:pt x="28841" y="1288"/>
                  </a:cubicBezTo>
                  <a:cubicBezTo>
                    <a:pt x="32787" y="778"/>
                    <a:pt x="36530" y="495"/>
                    <a:pt x="39804" y="414"/>
                  </a:cubicBezTo>
                  <a:cubicBezTo>
                    <a:pt x="33763" y="135"/>
                    <a:pt x="28150" y="0"/>
                    <a:pt x="22783"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695074" y="4015006"/>
              <a:ext cx="4223895" cy="1076095"/>
            </a:xfrm>
            <a:custGeom>
              <a:rect b="b" l="l" r="r" t="t"/>
              <a:pathLst>
                <a:path extrusionOk="0" h="12381" w="48598">
                  <a:moveTo>
                    <a:pt x="28232" y="0"/>
                  </a:moveTo>
                  <a:cubicBezTo>
                    <a:pt x="17645" y="0"/>
                    <a:pt x="6826" y="232"/>
                    <a:pt x="1" y="757"/>
                  </a:cubicBezTo>
                  <a:cubicBezTo>
                    <a:pt x="1" y="757"/>
                    <a:pt x="788" y="11569"/>
                    <a:pt x="6890" y="12380"/>
                  </a:cubicBezTo>
                  <a:cubicBezTo>
                    <a:pt x="16449" y="7046"/>
                    <a:pt x="46162" y="6890"/>
                    <a:pt x="48597" y="317"/>
                  </a:cubicBezTo>
                  <a:cubicBezTo>
                    <a:pt x="42878" y="113"/>
                    <a:pt x="35611" y="0"/>
                    <a:pt x="28232"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1019063" y="4027521"/>
              <a:ext cx="437096" cy="49802"/>
            </a:xfrm>
            <a:custGeom>
              <a:rect b="b" l="l" r="r" t="t"/>
              <a:pathLst>
                <a:path extrusionOk="0" h="573" w="5029">
                  <a:moveTo>
                    <a:pt x="2440" y="1"/>
                  </a:moveTo>
                  <a:cubicBezTo>
                    <a:pt x="1605" y="1"/>
                    <a:pt x="772" y="64"/>
                    <a:pt x="1" y="202"/>
                  </a:cubicBezTo>
                  <a:cubicBezTo>
                    <a:pt x="585" y="432"/>
                    <a:pt x="1552" y="573"/>
                    <a:pt x="2548" y="573"/>
                  </a:cubicBezTo>
                  <a:cubicBezTo>
                    <a:pt x="3434" y="573"/>
                    <a:pt x="4344" y="461"/>
                    <a:pt x="5028" y="202"/>
                  </a:cubicBezTo>
                  <a:cubicBezTo>
                    <a:pt x="4208" y="72"/>
                    <a:pt x="3323" y="1"/>
                    <a:pt x="2440" y="1"/>
                  </a:cubicBez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1046181" y="4040559"/>
              <a:ext cx="383295" cy="36591"/>
            </a:xfrm>
            <a:custGeom>
              <a:rect b="b" l="l" r="r" t="t"/>
              <a:pathLst>
                <a:path extrusionOk="0" h="421" w="4410">
                  <a:moveTo>
                    <a:pt x="2183" y="1"/>
                  </a:moveTo>
                  <a:cubicBezTo>
                    <a:pt x="1452" y="1"/>
                    <a:pt x="715" y="49"/>
                    <a:pt x="1" y="151"/>
                  </a:cubicBezTo>
                  <a:cubicBezTo>
                    <a:pt x="595" y="320"/>
                    <a:pt x="1404" y="420"/>
                    <a:pt x="2235" y="420"/>
                  </a:cubicBezTo>
                  <a:cubicBezTo>
                    <a:pt x="2990" y="420"/>
                    <a:pt x="3762" y="338"/>
                    <a:pt x="4409" y="151"/>
                  </a:cubicBezTo>
                  <a:cubicBezTo>
                    <a:pt x="3698" y="53"/>
                    <a:pt x="2944" y="1"/>
                    <a:pt x="2183" y="1"/>
                  </a:cubicBez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1443991" y="1828050"/>
              <a:ext cx="649690" cy="298379"/>
            </a:xfrm>
            <a:custGeom>
              <a:rect b="b" l="l" r="r" t="t"/>
              <a:pathLst>
                <a:path extrusionOk="0" h="3433" w="7475">
                  <a:moveTo>
                    <a:pt x="0" y="0"/>
                  </a:moveTo>
                  <a:lnTo>
                    <a:pt x="0" y="377"/>
                  </a:lnTo>
                  <a:cubicBezTo>
                    <a:pt x="359" y="874"/>
                    <a:pt x="399" y="2332"/>
                    <a:pt x="6" y="2790"/>
                  </a:cubicBezTo>
                  <a:lnTo>
                    <a:pt x="6" y="3026"/>
                  </a:lnTo>
                  <a:cubicBezTo>
                    <a:pt x="6" y="3026"/>
                    <a:pt x="921" y="3433"/>
                    <a:pt x="1841" y="3433"/>
                  </a:cubicBezTo>
                  <a:cubicBezTo>
                    <a:pt x="1872" y="3433"/>
                    <a:pt x="1902" y="3432"/>
                    <a:pt x="1933" y="3431"/>
                  </a:cubicBezTo>
                  <a:cubicBezTo>
                    <a:pt x="4071" y="3364"/>
                    <a:pt x="3954" y="1753"/>
                    <a:pt x="6451" y="1753"/>
                  </a:cubicBezTo>
                  <a:cubicBezTo>
                    <a:pt x="6751" y="1753"/>
                    <a:pt x="7090" y="1777"/>
                    <a:pt x="7475" y="1829"/>
                  </a:cubicBezTo>
                  <a:cubicBezTo>
                    <a:pt x="6233" y="453"/>
                    <a:pt x="5106" y="113"/>
                    <a:pt x="4177" y="113"/>
                  </a:cubicBezTo>
                  <a:cubicBezTo>
                    <a:pt x="3265" y="113"/>
                    <a:pt x="2544" y="441"/>
                    <a:pt x="2094" y="441"/>
                  </a:cubicBezTo>
                  <a:cubicBezTo>
                    <a:pt x="1111" y="435"/>
                    <a:pt x="0" y="0"/>
                    <a:pt x="0" y="0"/>
                  </a:cubicBez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1443991" y="1828050"/>
              <a:ext cx="203642" cy="298379"/>
            </a:xfrm>
            <a:custGeom>
              <a:rect b="b" l="l" r="r" t="t"/>
              <a:pathLst>
                <a:path extrusionOk="0" h="3433" w="2343">
                  <a:moveTo>
                    <a:pt x="0" y="0"/>
                  </a:moveTo>
                  <a:lnTo>
                    <a:pt x="0" y="377"/>
                  </a:lnTo>
                  <a:cubicBezTo>
                    <a:pt x="359" y="874"/>
                    <a:pt x="399" y="2332"/>
                    <a:pt x="6" y="2790"/>
                  </a:cubicBezTo>
                  <a:lnTo>
                    <a:pt x="6" y="3026"/>
                  </a:lnTo>
                  <a:cubicBezTo>
                    <a:pt x="6" y="3026"/>
                    <a:pt x="921" y="3433"/>
                    <a:pt x="1841" y="3433"/>
                  </a:cubicBezTo>
                  <a:cubicBezTo>
                    <a:pt x="1872" y="3433"/>
                    <a:pt x="1902" y="3432"/>
                    <a:pt x="1933" y="3431"/>
                  </a:cubicBezTo>
                  <a:cubicBezTo>
                    <a:pt x="2083" y="3426"/>
                    <a:pt x="2216" y="3415"/>
                    <a:pt x="2343" y="3397"/>
                  </a:cubicBezTo>
                  <a:cubicBezTo>
                    <a:pt x="2268" y="2390"/>
                    <a:pt x="1140" y="1783"/>
                    <a:pt x="1267" y="353"/>
                  </a:cubicBezTo>
                  <a:cubicBezTo>
                    <a:pt x="579" y="227"/>
                    <a:pt x="0" y="0"/>
                    <a:pt x="0" y="0"/>
                  </a:cubicBez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1700912" y="1837872"/>
              <a:ext cx="287689" cy="219547"/>
            </a:xfrm>
            <a:custGeom>
              <a:rect b="b" l="l" r="r" t="t"/>
              <a:pathLst>
                <a:path extrusionOk="0" h="2526" w="3310">
                  <a:moveTo>
                    <a:pt x="1222" y="0"/>
                  </a:moveTo>
                  <a:cubicBezTo>
                    <a:pt x="763" y="0"/>
                    <a:pt x="351" y="83"/>
                    <a:pt x="0" y="165"/>
                  </a:cubicBezTo>
                  <a:cubicBezTo>
                    <a:pt x="724" y="622"/>
                    <a:pt x="1210" y="1513"/>
                    <a:pt x="1007" y="2526"/>
                  </a:cubicBezTo>
                  <a:cubicBezTo>
                    <a:pt x="1557" y="2115"/>
                    <a:pt x="2123" y="1687"/>
                    <a:pt x="3309" y="1647"/>
                  </a:cubicBezTo>
                  <a:cubicBezTo>
                    <a:pt x="2796" y="982"/>
                    <a:pt x="1939" y="403"/>
                    <a:pt x="1389" y="4"/>
                  </a:cubicBezTo>
                  <a:cubicBezTo>
                    <a:pt x="1333" y="2"/>
                    <a:pt x="1277" y="0"/>
                    <a:pt x="1222" y="0"/>
                  </a:cubicBez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1428868" y="1820576"/>
              <a:ext cx="16688" cy="2227545"/>
            </a:xfrm>
            <a:custGeom>
              <a:rect b="b" l="l" r="r" t="t"/>
              <a:pathLst>
                <a:path extrusionOk="0" h="25629" w="192">
                  <a:moveTo>
                    <a:pt x="1" y="0"/>
                  </a:moveTo>
                  <a:lnTo>
                    <a:pt x="1" y="25629"/>
                  </a:lnTo>
                  <a:lnTo>
                    <a:pt x="191" y="25618"/>
                  </a:lnTo>
                  <a:lnTo>
                    <a:pt x="191" y="0"/>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1428868" y="2181012"/>
              <a:ext cx="16688" cy="1548912"/>
            </a:xfrm>
            <a:custGeom>
              <a:rect b="b" l="l" r="r" t="t"/>
              <a:pathLst>
                <a:path extrusionOk="0" h="17821" w="192">
                  <a:moveTo>
                    <a:pt x="1" y="1"/>
                  </a:moveTo>
                  <a:lnTo>
                    <a:pt x="1" y="17820"/>
                  </a:lnTo>
                  <a:cubicBezTo>
                    <a:pt x="70" y="17716"/>
                    <a:pt x="134" y="17605"/>
                    <a:pt x="191" y="17490"/>
                  </a:cubicBezTo>
                  <a:lnTo>
                    <a:pt x="191" y="262"/>
                  </a:lnTo>
                  <a:cubicBezTo>
                    <a:pt x="134" y="169"/>
                    <a:pt x="70" y="88"/>
                    <a:pt x="1" y="1"/>
                  </a:cubicBez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1421306" y="1815013"/>
              <a:ext cx="32332" cy="14167"/>
            </a:xfrm>
            <a:custGeom>
              <a:rect b="b" l="l" r="r" t="t"/>
              <a:pathLst>
                <a:path extrusionOk="0" h="163" w="372">
                  <a:moveTo>
                    <a:pt x="186" y="0"/>
                  </a:moveTo>
                  <a:cubicBezTo>
                    <a:pt x="88" y="0"/>
                    <a:pt x="0" y="35"/>
                    <a:pt x="0" y="81"/>
                  </a:cubicBezTo>
                  <a:cubicBezTo>
                    <a:pt x="0" y="121"/>
                    <a:pt x="88" y="163"/>
                    <a:pt x="186" y="163"/>
                  </a:cubicBezTo>
                  <a:cubicBezTo>
                    <a:pt x="285" y="163"/>
                    <a:pt x="371" y="121"/>
                    <a:pt x="371" y="81"/>
                  </a:cubicBezTo>
                  <a:cubicBezTo>
                    <a:pt x="371" y="35"/>
                    <a:pt x="285" y="0"/>
                    <a:pt x="186" y="0"/>
                  </a:cubicBez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1019063" y="4044557"/>
              <a:ext cx="8692" cy="3564"/>
            </a:xfrm>
            <a:custGeom>
              <a:rect b="b" l="l" r="r" t="t"/>
              <a:pathLst>
                <a:path extrusionOk="0" h="41" w="100">
                  <a:moveTo>
                    <a:pt x="99" y="41"/>
                  </a:moveTo>
                  <a:lnTo>
                    <a:pt x="99" y="41"/>
                  </a:lnTo>
                  <a:lnTo>
                    <a:pt x="99" y="41"/>
                  </a:lnTo>
                  <a:close/>
                  <a:moveTo>
                    <a:pt x="88" y="35"/>
                  </a:moveTo>
                  <a:lnTo>
                    <a:pt x="94" y="41"/>
                  </a:lnTo>
                  <a:lnTo>
                    <a:pt x="88" y="35"/>
                  </a:lnTo>
                  <a:close/>
                  <a:moveTo>
                    <a:pt x="81" y="35"/>
                  </a:moveTo>
                  <a:lnTo>
                    <a:pt x="88" y="35"/>
                  </a:lnTo>
                  <a:lnTo>
                    <a:pt x="81" y="35"/>
                  </a:lnTo>
                  <a:close/>
                  <a:moveTo>
                    <a:pt x="1" y="6"/>
                  </a:moveTo>
                  <a:cubicBezTo>
                    <a:pt x="30" y="12"/>
                    <a:pt x="53" y="24"/>
                    <a:pt x="81" y="35"/>
                  </a:cubicBezTo>
                  <a:cubicBezTo>
                    <a:pt x="53" y="24"/>
                    <a:pt x="30" y="12"/>
                    <a:pt x="1" y="6"/>
                  </a:cubicBezTo>
                  <a:close/>
                  <a:moveTo>
                    <a:pt x="19" y="1"/>
                  </a:moveTo>
                  <a:cubicBezTo>
                    <a:pt x="12" y="1"/>
                    <a:pt x="6" y="6"/>
                    <a:pt x="1" y="6"/>
                  </a:cubicBezTo>
                  <a:lnTo>
                    <a:pt x="1" y="6"/>
                  </a:lnTo>
                  <a:cubicBezTo>
                    <a:pt x="6" y="6"/>
                    <a:pt x="12" y="1"/>
                    <a:pt x="19" y="1"/>
                  </a:cubicBezTo>
                  <a:close/>
                  <a:moveTo>
                    <a:pt x="35" y="1"/>
                  </a:moveTo>
                  <a:lnTo>
                    <a:pt x="30" y="1"/>
                  </a:lnTo>
                  <a:close/>
                </a:path>
              </a:pathLst>
            </a:custGeom>
            <a:solidFill>
              <a:srgbClr val="888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1019063" y="4028477"/>
              <a:ext cx="165052" cy="45370"/>
            </a:xfrm>
            <a:custGeom>
              <a:rect b="b" l="l" r="r" t="t"/>
              <a:pathLst>
                <a:path extrusionOk="0" h="522" w="1899">
                  <a:moveTo>
                    <a:pt x="1899" y="1"/>
                  </a:moveTo>
                  <a:lnTo>
                    <a:pt x="1899" y="1"/>
                  </a:lnTo>
                  <a:cubicBezTo>
                    <a:pt x="1261" y="23"/>
                    <a:pt x="625" y="82"/>
                    <a:pt x="35" y="186"/>
                  </a:cubicBezTo>
                  <a:lnTo>
                    <a:pt x="19" y="186"/>
                  </a:lnTo>
                  <a:cubicBezTo>
                    <a:pt x="12" y="186"/>
                    <a:pt x="6" y="191"/>
                    <a:pt x="1" y="191"/>
                  </a:cubicBezTo>
                  <a:cubicBezTo>
                    <a:pt x="30" y="197"/>
                    <a:pt x="53" y="209"/>
                    <a:pt x="81" y="220"/>
                  </a:cubicBezTo>
                  <a:lnTo>
                    <a:pt x="88" y="220"/>
                  </a:lnTo>
                  <a:lnTo>
                    <a:pt x="94" y="226"/>
                  </a:lnTo>
                  <a:lnTo>
                    <a:pt x="99" y="226"/>
                  </a:lnTo>
                  <a:cubicBezTo>
                    <a:pt x="492" y="365"/>
                    <a:pt x="1031" y="469"/>
                    <a:pt x="1621" y="522"/>
                  </a:cubicBezTo>
                  <a:cubicBezTo>
                    <a:pt x="1135" y="474"/>
                    <a:pt x="684" y="394"/>
                    <a:pt x="313" y="290"/>
                  </a:cubicBezTo>
                  <a:cubicBezTo>
                    <a:pt x="823" y="220"/>
                    <a:pt x="1343" y="175"/>
                    <a:pt x="1864" y="151"/>
                  </a:cubicBezTo>
                  <a:lnTo>
                    <a:pt x="1864" y="140"/>
                  </a:lnTo>
                  <a:cubicBezTo>
                    <a:pt x="1864" y="93"/>
                    <a:pt x="1881" y="47"/>
                    <a:pt x="1899" y="1"/>
                  </a:cubicBezTo>
                  <a:close/>
                </a:path>
              </a:pathLst>
            </a:custGeom>
            <a:solidFill>
              <a:srgbClr val="4525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1046181" y="4041515"/>
              <a:ext cx="164009" cy="35374"/>
            </a:xfrm>
            <a:custGeom>
              <a:rect b="b" l="l" r="r" t="t"/>
              <a:pathLst>
                <a:path extrusionOk="0" h="407" w="1887">
                  <a:moveTo>
                    <a:pt x="1552" y="1"/>
                  </a:moveTo>
                  <a:cubicBezTo>
                    <a:pt x="1031" y="25"/>
                    <a:pt x="511" y="70"/>
                    <a:pt x="1" y="140"/>
                  </a:cubicBezTo>
                  <a:cubicBezTo>
                    <a:pt x="372" y="244"/>
                    <a:pt x="823" y="324"/>
                    <a:pt x="1309" y="372"/>
                  </a:cubicBezTo>
                  <a:cubicBezTo>
                    <a:pt x="1499" y="388"/>
                    <a:pt x="1691" y="399"/>
                    <a:pt x="1887" y="406"/>
                  </a:cubicBezTo>
                  <a:cubicBezTo>
                    <a:pt x="1685" y="284"/>
                    <a:pt x="1563" y="151"/>
                    <a:pt x="1552" y="1"/>
                  </a:cubicBezTo>
                  <a:close/>
                </a:path>
              </a:pathLst>
            </a:custGeom>
            <a:solidFill>
              <a:srgbClr val="A275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519824" y="3824314"/>
              <a:ext cx="240841" cy="241015"/>
            </a:xfrm>
            <a:custGeom>
              <a:rect b="b" l="l" r="r" t="t"/>
              <a:pathLst>
                <a:path extrusionOk="0" h="2773" w="2771">
                  <a:moveTo>
                    <a:pt x="1382" y="1"/>
                  </a:moveTo>
                  <a:cubicBezTo>
                    <a:pt x="618" y="1"/>
                    <a:pt x="0" y="620"/>
                    <a:pt x="0" y="1384"/>
                  </a:cubicBezTo>
                  <a:cubicBezTo>
                    <a:pt x="0" y="2153"/>
                    <a:pt x="618" y="2772"/>
                    <a:pt x="1382" y="2772"/>
                  </a:cubicBezTo>
                  <a:cubicBezTo>
                    <a:pt x="2153" y="2772"/>
                    <a:pt x="2770" y="2153"/>
                    <a:pt x="2770" y="1384"/>
                  </a:cubicBezTo>
                  <a:cubicBezTo>
                    <a:pt x="2770" y="620"/>
                    <a:pt x="2153" y="1"/>
                    <a:pt x="1382"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530775" y="3841958"/>
              <a:ext cx="229890" cy="223372"/>
            </a:xfrm>
            <a:custGeom>
              <a:rect b="b" l="l" r="r" t="t"/>
              <a:pathLst>
                <a:path extrusionOk="0" h="2570" w="2645">
                  <a:moveTo>
                    <a:pt x="1979" y="0"/>
                  </a:moveTo>
                  <a:lnTo>
                    <a:pt x="1979" y="0"/>
                  </a:lnTo>
                  <a:cubicBezTo>
                    <a:pt x="2061" y="179"/>
                    <a:pt x="2107" y="377"/>
                    <a:pt x="2107" y="578"/>
                  </a:cubicBezTo>
                  <a:cubicBezTo>
                    <a:pt x="2107" y="1349"/>
                    <a:pt x="1488" y="1966"/>
                    <a:pt x="724" y="1966"/>
                  </a:cubicBezTo>
                  <a:cubicBezTo>
                    <a:pt x="458" y="1966"/>
                    <a:pt x="209" y="1891"/>
                    <a:pt x="1" y="1765"/>
                  </a:cubicBezTo>
                  <a:lnTo>
                    <a:pt x="1" y="1765"/>
                  </a:lnTo>
                  <a:cubicBezTo>
                    <a:pt x="222" y="2239"/>
                    <a:pt x="701" y="2569"/>
                    <a:pt x="1256" y="2569"/>
                  </a:cubicBezTo>
                  <a:cubicBezTo>
                    <a:pt x="2027" y="2569"/>
                    <a:pt x="2644" y="1950"/>
                    <a:pt x="2644" y="1181"/>
                  </a:cubicBezTo>
                  <a:cubicBezTo>
                    <a:pt x="2644" y="682"/>
                    <a:pt x="2379" y="243"/>
                    <a:pt x="1979"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521301" y="3825792"/>
              <a:ext cx="231368" cy="231455"/>
            </a:xfrm>
            <a:custGeom>
              <a:rect b="b" l="l" r="r" t="t"/>
              <a:pathLst>
                <a:path extrusionOk="0" h="2663" w="2662">
                  <a:moveTo>
                    <a:pt x="1330" y="0"/>
                  </a:moveTo>
                  <a:cubicBezTo>
                    <a:pt x="596" y="0"/>
                    <a:pt x="0" y="597"/>
                    <a:pt x="0" y="1332"/>
                  </a:cubicBezTo>
                  <a:cubicBezTo>
                    <a:pt x="0" y="2066"/>
                    <a:pt x="596" y="2662"/>
                    <a:pt x="1330" y="2662"/>
                  </a:cubicBezTo>
                  <a:cubicBezTo>
                    <a:pt x="2066" y="2662"/>
                    <a:pt x="2662" y="2066"/>
                    <a:pt x="2662" y="1332"/>
                  </a:cubicBezTo>
                  <a:cubicBezTo>
                    <a:pt x="2662" y="597"/>
                    <a:pt x="2066" y="0"/>
                    <a:pt x="1330"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525821" y="3827791"/>
              <a:ext cx="215288" cy="213811"/>
            </a:xfrm>
            <a:custGeom>
              <a:rect b="b" l="l" r="r" t="t"/>
              <a:pathLst>
                <a:path extrusionOk="0" h="2460" w="2477">
                  <a:moveTo>
                    <a:pt x="1238" y="1"/>
                  </a:moveTo>
                  <a:cubicBezTo>
                    <a:pt x="556" y="1"/>
                    <a:pt x="1" y="556"/>
                    <a:pt x="1" y="1234"/>
                  </a:cubicBezTo>
                  <a:cubicBezTo>
                    <a:pt x="1" y="1910"/>
                    <a:pt x="556" y="2460"/>
                    <a:pt x="1238" y="2460"/>
                  </a:cubicBezTo>
                  <a:cubicBezTo>
                    <a:pt x="1921" y="2460"/>
                    <a:pt x="2476" y="1910"/>
                    <a:pt x="2476" y="1234"/>
                  </a:cubicBezTo>
                  <a:cubicBezTo>
                    <a:pt x="2476" y="556"/>
                    <a:pt x="1921" y="1"/>
                    <a:pt x="1238"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598221" y="3828312"/>
              <a:ext cx="28682" cy="5649"/>
            </a:xfrm>
            <a:custGeom>
              <a:rect b="b" l="l" r="r" t="t"/>
              <a:pathLst>
                <a:path extrusionOk="0" h="65" w="330">
                  <a:moveTo>
                    <a:pt x="301" y="0"/>
                  </a:moveTo>
                  <a:cubicBezTo>
                    <a:pt x="202" y="0"/>
                    <a:pt x="98" y="24"/>
                    <a:pt x="1" y="64"/>
                  </a:cubicBezTo>
                  <a:cubicBezTo>
                    <a:pt x="105" y="30"/>
                    <a:pt x="215" y="6"/>
                    <a:pt x="330"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578578" y="3828312"/>
              <a:ext cx="52323" cy="17731"/>
            </a:xfrm>
            <a:custGeom>
              <a:rect b="b" l="l" r="r" t="t"/>
              <a:pathLst>
                <a:path extrusionOk="0" h="204" w="602">
                  <a:moveTo>
                    <a:pt x="556" y="0"/>
                  </a:moveTo>
                  <a:cubicBezTo>
                    <a:pt x="441" y="6"/>
                    <a:pt x="331" y="30"/>
                    <a:pt x="227" y="64"/>
                  </a:cubicBezTo>
                  <a:cubicBezTo>
                    <a:pt x="145" y="99"/>
                    <a:pt x="64" y="145"/>
                    <a:pt x="1" y="203"/>
                  </a:cubicBezTo>
                  <a:cubicBezTo>
                    <a:pt x="163" y="110"/>
                    <a:pt x="342" y="48"/>
                    <a:pt x="527" y="30"/>
                  </a:cubicBezTo>
                  <a:cubicBezTo>
                    <a:pt x="521" y="24"/>
                    <a:pt x="516" y="24"/>
                    <a:pt x="521" y="19"/>
                  </a:cubicBezTo>
                  <a:cubicBezTo>
                    <a:pt x="527" y="13"/>
                    <a:pt x="562" y="6"/>
                    <a:pt x="602" y="6"/>
                  </a:cubicBezTo>
                  <a:cubicBezTo>
                    <a:pt x="585" y="0"/>
                    <a:pt x="567" y="0"/>
                    <a:pt x="556"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525386" y="3967376"/>
              <a:ext cx="7475" cy="21120"/>
            </a:xfrm>
            <a:custGeom>
              <a:rect b="b" l="l" r="r" t="t"/>
              <a:pathLst>
                <a:path extrusionOk="0" h="243" w="86">
                  <a:moveTo>
                    <a:pt x="12" y="1"/>
                  </a:moveTo>
                  <a:cubicBezTo>
                    <a:pt x="0" y="1"/>
                    <a:pt x="7" y="39"/>
                    <a:pt x="17" y="96"/>
                  </a:cubicBezTo>
                  <a:cubicBezTo>
                    <a:pt x="34" y="154"/>
                    <a:pt x="57" y="218"/>
                    <a:pt x="75" y="235"/>
                  </a:cubicBezTo>
                  <a:cubicBezTo>
                    <a:pt x="78" y="240"/>
                    <a:pt x="79" y="242"/>
                    <a:pt x="81" y="242"/>
                  </a:cubicBezTo>
                  <a:cubicBezTo>
                    <a:pt x="86" y="242"/>
                    <a:pt x="84" y="209"/>
                    <a:pt x="75" y="154"/>
                  </a:cubicBezTo>
                  <a:cubicBezTo>
                    <a:pt x="57" y="85"/>
                    <a:pt x="28" y="15"/>
                    <a:pt x="17" y="3"/>
                  </a:cubicBezTo>
                  <a:cubicBezTo>
                    <a:pt x="15" y="2"/>
                    <a:pt x="13"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523300" y="3936434"/>
              <a:ext cx="4520" cy="22337"/>
            </a:xfrm>
            <a:custGeom>
              <a:rect b="b" l="l" r="r" t="t"/>
              <a:pathLst>
                <a:path extrusionOk="0" h="257" w="52">
                  <a:moveTo>
                    <a:pt x="25" y="0"/>
                  </a:moveTo>
                  <a:cubicBezTo>
                    <a:pt x="24" y="0"/>
                    <a:pt x="23" y="0"/>
                    <a:pt x="23" y="1"/>
                  </a:cubicBezTo>
                  <a:cubicBezTo>
                    <a:pt x="12" y="1"/>
                    <a:pt x="1" y="59"/>
                    <a:pt x="1" y="128"/>
                  </a:cubicBezTo>
                  <a:cubicBezTo>
                    <a:pt x="1" y="192"/>
                    <a:pt x="12" y="249"/>
                    <a:pt x="23" y="255"/>
                  </a:cubicBezTo>
                  <a:cubicBezTo>
                    <a:pt x="25" y="256"/>
                    <a:pt x="26" y="256"/>
                    <a:pt x="28" y="256"/>
                  </a:cubicBezTo>
                  <a:cubicBezTo>
                    <a:pt x="43" y="256"/>
                    <a:pt x="52" y="201"/>
                    <a:pt x="46" y="128"/>
                  </a:cubicBezTo>
                  <a:cubicBezTo>
                    <a:pt x="46" y="57"/>
                    <a:pt x="36" y="0"/>
                    <a:pt x="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524778" y="3905927"/>
              <a:ext cx="7127" cy="21555"/>
            </a:xfrm>
            <a:custGeom>
              <a:rect b="b" l="l" r="r" t="t"/>
              <a:pathLst>
                <a:path extrusionOk="0" h="248" w="82">
                  <a:moveTo>
                    <a:pt x="71" y="1"/>
                  </a:moveTo>
                  <a:cubicBezTo>
                    <a:pt x="69" y="1"/>
                    <a:pt x="67" y="2"/>
                    <a:pt x="64" y="4"/>
                  </a:cubicBezTo>
                  <a:cubicBezTo>
                    <a:pt x="53" y="28"/>
                    <a:pt x="29" y="85"/>
                    <a:pt x="18" y="149"/>
                  </a:cubicBezTo>
                  <a:cubicBezTo>
                    <a:pt x="1" y="209"/>
                    <a:pt x="0" y="248"/>
                    <a:pt x="11" y="248"/>
                  </a:cubicBezTo>
                  <a:cubicBezTo>
                    <a:pt x="11" y="248"/>
                    <a:pt x="12" y="248"/>
                    <a:pt x="13" y="247"/>
                  </a:cubicBezTo>
                  <a:cubicBezTo>
                    <a:pt x="29" y="236"/>
                    <a:pt x="53" y="172"/>
                    <a:pt x="70" y="97"/>
                  </a:cubicBezTo>
                  <a:cubicBezTo>
                    <a:pt x="80" y="39"/>
                    <a:pt x="82" y="1"/>
                    <a:pt x="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558153" y="4028825"/>
              <a:ext cx="16948" cy="13385"/>
            </a:xfrm>
            <a:custGeom>
              <a:rect b="b" l="l" r="r" t="t"/>
              <a:pathLst>
                <a:path extrusionOk="0" h="154" w="195">
                  <a:moveTo>
                    <a:pt x="5" y="0"/>
                  </a:moveTo>
                  <a:cubicBezTo>
                    <a:pt x="0" y="0"/>
                    <a:pt x="6" y="9"/>
                    <a:pt x="22" y="25"/>
                  </a:cubicBezTo>
                  <a:cubicBezTo>
                    <a:pt x="56" y="59"/>
                    <a:pt x="108" y="101"/>
                    <a:pt x="150" y="129"/>
                  </a:cubicBezTo>
                  <a:cubicBezTo>
                    <a:pt x="172" y="145"/>
                    <a:pt x="187" y="154"/>
                    <a:pt x="191" y="154"/>
                  </a:cubicBezTo>
                  <a:cubicBezTo>
                    <a:pt x="194" y="154"/>
                    <a:pt x="190" y="148"/>
                    <a:pt x="177" y="136"/>
                  </a:cubicBezTo>
                  <a:cubicBezTo>
                    <a:pt x="150" y="101"/>
                    <a:pt x="86" y="48"/>
                    <a:pt x="38" y="19"/>
                  </a:cubicBezTo>
                  <a:cubicBezTo>
                    <a:pt x="20" y="6"/>
                    <a:pt x="9" y="0"/>
                    <a:pt x="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545550" y="4006662"/>
              <a:ext cx="17383" cy="19556"/>
            </a:xfrm>
            <a:custGeom>
              <a:rect b="b" l="l" r="r" t="t"/>
              <a:pathLst>
                <a:path extrusionOk="0" h="225" w="200">
                  <a:moveTo>
                    <a:pt x="21" y="1"/>
                  </a:moveTo>
                  <a:cubicBezTo>
                    <a:pt x="1" y="1"/>
                    <a:pt x="0" y="27"/>
                    <a:pt x="22" y="66"/>
                  </a:cubicBezTo>
                  <a:cubicBezTo>
                    <a:pt x="45" y="119"/>
                    <a:pt x="103" y="183"/>
                    <a:pt x="143" y="210"/>
                  </a:cubicBezTo>
                  <a:cubicBezTo>
                    <a:pt x="158" y="220"/>
                    <a:pt x="170" y="224"/>
                    <a:pt x="179" y="224"/>
                  </a:cubicBezTo>
                  <a:cubicBezTo>
                    <a:pt x="197" y="224"/>
                    <a:pt x="199" y="204"/>
                    <a:pt x="183" y="164"/>
                  </a:cubicBezTo>
                  <a:cubicBezTo>
                    <a:pt x="156" y="106"/>
                    <a:pt x="92" y="31"/>
                    <a:pt x="45" y="9"/>
                  </a:cubicBezTo>
                  <a:cubicBezTo>
                    <a:pt x="35" y="3"/>
                    <a:pt x="27" y="1"/>
                    <a:pt x="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535555" y="3973460"/>
              <a:ext cx="17296" cy="25901"/>
            </a:xfrm>
            <a:custGeom>
              <a:rect b="b" l="l" r="r" t="t"/>
              <a:pathLst>
                <a:path extrusionOk="0" h="298" w="199">
                  <a:moveTo>
                    <a:pt x="52" y="1"/>
                  </a:moveTo>
                  <a:cubicBezTo>
                    <a:pt x="17" y="1"/>
                    <a:pt x="0" y="51"/>
                    <a:pt x="15" y="119"/>
                  </a:cubicBezTo>
                  <a:cubicBezTo>
                    <a:pt x="33" y="194"/>
                    <a:pt x="85" y="269"/>
                    <a:pt x="125" y="292"/>
                  </a:cubicBezTo>
                  <a:cubicBezTo>
                    <a:pt x="134" y="296"/>
                    <a:pt x="142" y="298"/>
                    <a:pt x="149" y="298"/>
                  </a:cubicBezTo>
                  <a:cubicBezTo>
                    <a:pt x="184" y="298"/>
                    <a:pt x="198" y="254"/>
                    <a:pt x="183" y="183"/>
                  </a:cubicBezTo>
                  <a:cubicBezTo>
                    <a:pt x="167" y="95"/>
                    <a:pt x="114" y="15"/>
                    <a:pt x="62" y="2"/>
                  </a:cubicBezTo>
                  <a:cubicBezTo>
                    <a:pt x="59" y="1"/>
                    <a:pt x="55" y="1"/>
                    <a:pt x="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532861" y="3933914"/>
              <a:ext cx="14689" cy="28856"/>
            </a:xfrm>
            <a:custGeom>
              <a:rect b="b" l="l" r="r" t="t"/>
              <a:pathLst>
                <a:path extrusionOk="0" h="332" w="169">
                  <a:moveTo>
                    <a:pt x="81" y="0"/>
                  </a:moveTo>
                  <a:cubicBezTo>
                    <a:pt x="79" y="0"/>
                    <a:pt x="77" y="0"/>
                    <a:pt x="75" y="0"/>
                  </a:cubicBezTo>
                  <a:cubicBezTo>
                    <a:pt x="35" y="0"/>
                    <a:pt x="0" y="75"/>
                    <a:pt x="0" y="163"/>
                  </a:cubicBezTo>
                  <a:cubicBezTo>
                    <a:pt x="0" y="249"/>
                    <a:pt x="35" y="325"/>
                    <a:pt x="81" y="331"/>
                  </a:cubicBezTo>
                  <a:cubicBezTo>
                    <a:pt x="83" y="331"/>
                    <a:pt x="84" y="331"/>
                    <a:pt x="86" y="331"/>
                  </a:cubicBezTo>
                  <a:cubicBezTo>
                    <a:pt x="131" y="331"/>
                    <a:pt x="168" y="263"/>
                    <a:pt x="168" y="168"/>
                  </a:cubicBezTo>
                  <a:cubicBezTo>
                    <a:pt x="168" y="73"/>
                    <a:pt x="131" y="0"/>
                    <a:pt x="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534425" y="3896280"/>
              <a:ext cx="17383" cy="26248"/>
            </a:xfrm>
            <a:custGeom>
              <a:rect b="b" l="l" r="r" t="t"/>
              <a:pathLst>
                <a:path extrusionOk="0" h="302" w="200">
                  <a:moveTo>
                    <a:pt x="144" y="0"/>
                  </a:moveTo>
                  <a:cubicBezTo>
                    <a:pt x="137" y="0"/>
                    <a:pt x="130" y="2"/>
                    <a:pt x="121" y="6"/>
                  </a:cubicBezTo>
                  <a:cubicBezTo>
                    <a:pt x="81" y="22"/>
                    <a:pt x="34" y="99"/>
                    <a:pt x="17" y="174"/>
                  </a:cubicBezTo>
                  <a:cubicBezTo>
                    <a:pt x="1" y="247"/>
                    <a:pt x="19" y="302"/>
                    <a:pt x="56" y="302"/>
                  </a:cubicBezTo>
                  <a:cubicBezTo>
                    <a:pt x="60" y="302"/>
                    <a:pt x="64" y="301"/>
                    <a:pt x="68" y="300"/>
                  </a:cubicBezTo>
                  <a:cubicBezTo>
                    <a:pt x="116" y="295"/>
                    <a:pt x="173" y="208"/>
                    <a:pt x="185" y="121"/>
                  </a:cubicBezTo>
                  <a:cubicBezTo>
                    <a:pt x="199" y="49"/>
                    <a:pt x="181" y="0"/>
                    <a:pt x="1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543378" y="3867511"/>
              <a:ext cx="18165" cy="20686"/>
            </a:xfrm>
            <a:custGeom>
              <a:rect b="b" l="l" r="r" t="t"/>
              <a:pathLst>
                <a:path extrusionOk="0" h="238" w="209">
                  <a:moveTo>
                    <a:pt x="183" y="0"/>
                  </a:moveTo>
                  <a:cubicBezTo>
                    <a:pt x="174" y="0"/>
                    <a:pt x="161" y="5"/>
                    <a:pt x="146" y="13"/>
                  </a:cubicBezTo>
                  <a:cubicBezTo>
                    <a:pt x="104" y="41"/>
                    <a:pt x="53" y="105"/>
                    <a:pt x="24" y="163"/>
                  </a:cubicBezTo>
                  <a:cubicBezTo>
                    <a:pt x="0" y="210"/>
                    <a:pt x="4" y="237"/>
                    <a:pt x="30" y="237"/>
                  </a:cubicBezTo>
                  <a:cubicBezTo>
                    <a:pt x="36" y="237"/>
                    <a:pt x="44" y="236"/>
                    <a:pt x="53" y="233"/>
                  </a:cubicBezTo>
                  <a:cubicBezTo>
                    <a:pt x="99" y="203"/>
                    <a:pt x="163" y="128"/>
                    <a:pt x="192" y="65"/>
                  </a:cubicBezTo>
                  <a:cubicBezTo>
                    <a:pt x="208" y="24"/>
                    <a:pt x="204" y="0"/>
                    <a:pt x="1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556154" y="3850041"/>
              <a:ext cx="17296" cy="14167"/>
            </a:xfrm>
            <a:custGeom>
              <a:rect b="b" l="l" r="r" t="t"/>
              <a:pathLst>
                <a:path extrusionOk="0" h="163" w="199">
                  <a:moveTo>
                    <a:pt x="192" y="1"/>
                  </a:moveTo>
                  <a:cubicBezTo>
                    <a:pt x="186" y="1"/>
                    <a:pt x="172" y="8"/>
                    <a:pt x="149" y="23"/>
                  </a:cubicBezTo>
                  <a:cubicBezTo>
                    <a:pt x="109" y="52"/>
                    <a:pt x="56" y="98"/>
                    <a:pt x="27" y="132"/>
                  </a:cubicBezTo>
                  <a:cubicBezTo>
                    <a:pt x="7" y="152"/>
                    <a:pt x="1" y="162"/>
                    <a:pt x="8" y="162"/>
                  </a:cubicBezTo>
                  <a:cubicBezTo>
                    <a:pt x="13" y="162"/>
                    <a:pt x="25" y="157"/>
                    <a:pt x="45" y="145"/>
                  </a:cubicBezTo>
                  <a:cubicBezTo>
                    <a:pt x="91" y="116"/>
                    <a:pt x="154" y="57"/>
                    <a:pt x="184" y="23"/>
                  </a:cubicBezTo>
                  <a:cubicBezTo>
                    <a:pt x="195" y="8"/>
                    <a:pt x="198" y="1"/>
                    <a:pt x="1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582837" y="4042731"/>
              <a:ext cx="23293" cy="11473"/>
            </a:xfrm>
            <a:custGeom>
              <a:rect b="b" l="l" r="r" t="t"/>
              <a:pathLst>
                <a:path extrusionOk="0" h="132" w="268">
                  <a:moveTo>
                    <a:pt x="31" y="0"/>
                  </a:moveTo>
                  <a:cubicBezTo>
                    <a:pt x="7" y="0"/>
                    <a:pt x="1" y="11"/>
                    <a:pt x="15" y="33"/>
                  </a:cubicBezTo>
                  <a:cubicBezTo>
                    <a:pt x="39" y="62"/>
                    <a:pt x="108" y="97"/>
                    <a:pt x="171" y="120"/>
                  </a:cubicBezTo>
                  <a:cubicBezTo>
                    <a:pt x="198" y="127"/>
                    <a:pt x="222" y="131"/>
                    <a:pt x="238" y="131"/>
                  </a:cubicBezTo>
                  <a:cubicBezTo>
                    <a:pt x="259" y="131"/>
                    <a:pt x="268" y="124"/>
                    <a:pt x="258" y="108"/>
                  </a:cubicBezTo>
                  <a:cubicBezTo>
                    <a:pt x="240" y="80"/>
                    <a:pt x="165" y="33"/>
                    <a:pt x="90" y="11"/>
                  </a:cubicBezTo>
                  <a:cubicBezTo>
                    <a:pt x="65" y="4"/>
                    <a:pt x="45" y="0"/>
                    <a:pt x="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571538" y="4018308"/>
              <a:ext cx="27552" cy="20512"/>
            </a:xfrm>
            <a:custGeom>
              <a:rect b="b" l="l" r="r" t="t"/>
              <a:pathLst>
                <a:path extrusionOk="0" h="236" w="317">
                  <a:moveTo>
                    <a:pt x="77" y="1"/>
                  </a:moveTo>
                  <a:cubicBezTo>
                    <a:pt x="27" y="1"/>
                    <a:pt x="1" y="37"/>
                    <a:pt x="23" y="89"/>
                  </a:cubicBezTo>
                  <a:cubicBezTo>
                    <a:pt x="41" y="146"/>
                    <a:pt x="122" y="210"/>
                    <a:pt x="191" y="228"/>
                  </a:cubicBezTo>
                  <a:cubicBezTo>
                    <a:pt x="209" y="233"/>
                    <a:pt x="225" y="235"/>
                    <a:pt x="240" y="235"/>
                  </a:cubicBezTo>
                  <a:cubicBezTo>
                    <a:pt x="287" y="235"/>
                    <a:pt x="316" y="209"/>
                    <a:pt x="308" y="164"/>
                  </a:cubicBezTo>
                  <a:cubicBezTo>
                    <a:pt x="290" y="94"/>
                    <a:pt x="204" y="25"/>
                    <a:pt x="116" y="7"/>
                  </a:cubicBezTo>
                  <a:cubicBezTo>
                    <a:pt x="102" y="3"/>
                    <a:pt x="89" y="1"/>
                    <a:pt x="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563107" y="3979110"/>
              <a:ext cx="29551" cy="30073"/>
            </a:xfrm>
            <a:custGeom>
              <a:rect b="b" l="l" r="r" t="t"/>
              <a:pathLst>
                <a:path extrusionOk="0" h="346" w="340">
                  <a:moveTo>
                    <a:pt x="129" y="1"/>
                  </a:moveTo>
                  <a:cubicBezTo>
                    <a:pt x="47" y="1"/>
                    <a:pt x="0" y="68"/>
                    <a:pt x="16" y="158"/>
                  </a:cubicBezTo>
                  <a:cubicBezTo>
                    <a:pt x="29" y="244"/>
                    <a:pt x="109" y="326"/>
                    <a:pt x="190" y="343"/>
                  </a:cubicBezTo>
                  <a:cubicBezTo>
                    <a:pt x="200" y="345"/>
                    <a:pt x="211" y="346"/>
                    <a:pt x="220" y="346"/>
                  </a:cubicBezTo>
                  <a:cubicBezTo>
                    <a:pt x="292" y="346"/>
                    <a:pt x="340" y="290"/>
                    <a:pt x="329" y="204"/>
                  </a:cubicBezTo>
                  <a:cubicBezTo>
                    <a:pt x="317" y="105"/>
                    <a:pt x="231" y="14"/>
                    <a:pt x="138" y="1"/>
                  </a:cubicBezTo>
                  <a:cubicBezTo>
                    <a:pt x="135" y="1"/>
                    <a:pt x="132" y="1"/>
                    <a:pt x="1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560500" y="3931393"/>
              <a:ext cx="28769" cy="34853"/>
            </a:xfrm>
            <a:custGeom>
              <a:rect b="b" l="l" r="r" t="t"/>
              <a:pathLst>
                <a:path extrusionOk="0" h="401" w="331">
                  <a:moveTo>
                    <a:pt x="165" y="0"/>
                  </a:moveTo>
                  <a:cubicBezTo>
                    <a:pt x="162" y="0"/>
                    <a:pt x="160" y="0"/>
                    <a:pt x="157" y="0"/>
                  </a:cubicBezTo>
                  <a:cubicBezTo>
                    <a:pt x="70" y="7"/>
                    <a:pt x="0" y="93"/>
                    <a:pt x="0" y="197"/>
                  </a:cubicBezTo>
                  <a:cubicBezTo>
                    <a:pt x="0" y="302"/>
                    <a:pt x="70" y="395"/>
                    <a:pt x="157" y="400"/>
                  </a:cubicBezTo>
                  <a:cubicBezTo>
                    <a:pt x="160" y="400"/>
                    <a:pt x="163" y="400"/>
                    <a:pt x="166" y="400"/>
                  </a:cubicBezTo>
                  <a:cubicBezTo>
                    <a:pt x="259" y="400"/>
                    <a:pt x="331" y="316"/>
                    <a:pt x="331" y="203"/>
                  </a:cubicBezTo>
                  <a:cubicBezTo>
                    <a:pt x="331" y="91"/>
                    <a:pt x="253" y="0"/>
                    <a:pt x="1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562151" y="3886980"/>
              <a:ext cx="30073" cy="31029"/>
            </a:xfrm>
            <a:custGeom>
              <a:rect b="b" l="l" r="r" t="t"/>
              <a:pathLst>
                <a:path extrusionOk="0" h="357" w="346">
                  <a:moveTo>
                    <a:pt x="219" y="0"/>
                  </a:moveTo>
                  <a:cubicBezTo>
                    <a:pt x="209" y="0"/>
                    <a:pt x="200" y="1"/>
                    <a:pt x="190" y="3"/>
                  </a:cubicBezTo>
                  <a:cubicBezTo>
                    <a:pt x="104" y="14"/>
                    <a:pt x="27" y="102"/>
                    <a:pt x="16" y="193"/>
                  </a:cubicBezTo>
                  <a:cubicBezTo>
                    <a:pt x="0" y="288"/>
                    <a:pt x="52" y="356"/>
                    <a:pt x="134" y="356"/>
                  </a:cubicBezTo>
                  <a:cubicBezTo>
                    <a:pt x="137" y="356"/>
                    <a:pt x="141" y="356"/>
                    <a:pt x="144" y="356"/>
                  </a:cubicBezTo>
                  <a:cubicBezTo>
                    <a:pt x="235" y="350"/>
                    <a:pt x="323" y="252"/>
                    <a:pt x="334" y="147"/>
                  </a:cubicBezTo>
                  <a:cubicBezTo>
                    <a:pt x="345" y="60"/>
                    <a:pt x="292" y="0"/>
                    <a:pt x="2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569887" y="3855082"/>
              <a:ext cx="28247" cy="21989"/>
            </a:xfrm>
            <a:custGeom>
              <a:rect b="b" l="l" r="r" t="t"/>
              <a:pathLst>
                <a:path extrusionOk="0" h="253" w="325">
                  <a:moveTo>
                    <a:pt x="236" y="0"/>
                  </a:moveTo>
                  <a:cubicBezTo>
                    <a:pt x="223" y="0"/>
                    <a:pt x="209" y="2"/>
                    <a:pt x="194" y="5"/>
                  </a:cubicBezTo>
                  <a:cubicBezTo>
                    <a:pt x="124" y="28"/>
                    <a:pt x="42" y="92"/>
                    <a:pt x="20" y="156"/>
                  </a:cubicBezTo>
                  <a:cubicBezTo>
                    <a:pt x="0" y="214"/>
                    <a:pt x="29" y="252"/>
                    <a:pt x="88" y="252"/>
                  </a:cubicBezTo>
                  <a:cubicBezTo>
                    <a:pt x="99" y="252"/>
                    <a:pt x="111" y="251"/>
                    <a:pt x="124" y="248"/>
                  </a:cubicBezTo>
                  <a:cubicBezTo>
                    <a:pt x="210" y="231"/>
                    <a:pt x="298" y="156"/>
                    <a:pt x="314" y="80"/>
                  </a:cubicBezTo>
                  <a:cubicBezTo>
                    <a:pt x="325" y="29"/>
                    <a:pt x="292" y="0"/>
                    <a:pt x="2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580925" y="3837786"/>
              <a:ext cx="24336" cy="12690"/>
            </a:xfrm>
            <a:custGeom>
              <a:rect b="b" l="l" r="r" t="t"/>
              <a:pathLst>
                <a:path extrusionOk="0" h="146" w="280">
                  <a:moveTo>
                    <a:pt x="240" y="1"/>
                  </a:moveTo>
                  <a:cubicBezTo>
                    <a:pt x="224" y="1"/>
                    <a:pt x="202" y="5"/>
                    <a:pt x="176" y="14"/>
                  </a:cubicBezTo>
                  <a:cubicBezTo>
                    <a:pt x="112" y="36"/>
                    <a:pt x="43" y="78"/>
                    <a:pt x="19" y="105"/>
                  </a:cubicBezTo>
                  <a:cubicBezTo>
                    <a:pt x="0" y="129"/>
                    <a:pt x="11" y="145"/>
                    <a:pt x="43" y="145"/>
                  </a:cubicBezTo>
                  <a:cubicBezTo>
                    <a:pt x="58" y="145"/>
                    <a:pt x="78" y="142"/>
                    <a:pt x="101" y="134"/>
                  </a:cubicBezTo>
                  <a:cubicBezTo>
                    <a:pt x="176" y="112"/>
                    <a:pt x="251" y="65"/>
                    <a:pt x="269" y="30"/>
                  </a:cubicBezTo>
                  <a:cubicBezTo>
                    <a:pt x="280" y="12"/>
                    <a:pt x="268" y="1"/>
                    <a:pt x="2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618907" y="4050554"/>
              <a:ext cx="26596" cy="8778"/>
            </a:xfrm>
            <a:custGeom>
              <a:rect b="b" l="l" r="r" t="t"/>
              <a:pathLst>
                <a:path extrusionOk="0" h="101" w="306">
                  <a:moveTo>
                    <a:pt x="124" y="0"/>
                  </a:moveTo>
                  <a:cubicBezTo>
                    <a:pt x="50" y="0"/>
                    <a:pt x="0" y="21"/>
                    <a:pt x="11" y="47"/>
                  </a:cubicBezTo>
                  <a:cubicBezTo>
                    <a:pt x="23" y="70"/>
                    <a:pt x="92" y="100"/>
                    <a:pt x="167" y="100"/>
                  </a:cubicBezTo>
                  <a:cubicBezTo>
                    <a:pt x="176" y="100"/>
                    <a:pt x="185" y="101"/>
                    <a:pt x="194" y="101"/>
                  </a:cubicBezTo>
                  <a:cubicBezTo>
                    <a:pt x="257" y="101"/>
                    <a:pt x="306" y="84"/>
                    <a:pt x="306" y="59"/>
                  </a:cubicBezTo>
                  <a:cubicBezTo>
                    <a:pt x="306" y="30"/>
                    <a:pt x="236" y="1"/>
                    <a:pt x="150" y="1"/>
                  </a:cubicBezTo>
                  <a:cubicBezTo>
                    <a:pt x="141" y="0"/>
                    <a:pt x="132" y="0"/>
                    <a:pt x="1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614387" y="4024827"/>
              <a:ext cx="32245" cy="20338"/>
            </a:xfrm>
            <a:custGeom>
              <a:rect b="b" l="l" r="r" t="t"/>
              <a:pathLst>
                <a:path extrusionOk="0" h="234" w="371">
                  <a:moveTo>
                    <a:pt x="169" y="1"/>
                  </a:moveTo>
                  <a:cubicBezTo>
                    <a:pt x="73" y="1"/>
                    <a:pt x="0" y="52"/>
                    <a:pt x="11" y="118"/>
                  </a:cubicBezTo>
                  <a:cubicBezTo>
                    <a:pt x="23" y="175"/>
                    <a:pt x="104" y="228"/>
                    <a:pt x="197" y="233"/>
                  </a:cubicBezTo>
                  <a:cubicBezTo>
                    <a:pt x="288" y="233"/>
                    <a:pt x="370" y="187"/>
                    <a:pt x="370" y="129"/>
                  </a:cubicBezTo>
                  <a:cubicBezTo>
                    <a:pt x="370" y="60"/>
                    <a:pt x="288" y="1"/>
                    <a:pt x="184" y="1"/>
                  </a:cubicBezTo>
                  <a:cubicBezTo>
                    <a:pt x="179" y="1"/>
                    <a:pt x="174" y="1"/>
                    <a:pt x="1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610824" y="3982152"/>
              <a:ext cx="36765" cy="32332"/>
            </a:xfrm>
            <a:custGeom>
              <a:rect b="b" l="l" r="r" t="t"/>
              <a:pathLst>
                <a:path extrusionOk="0" h="372" w="423">
                  <a:moveTo>
                    <a:pt x="209" y="1"/>
                  </a:moveTo>
                  <a:cubicBezTo>
                    <a:pt x="92" y="1"/>
                    <a:pt x="0" y="88"/>
                    <a:pt x="11" y="192"/>
                  </a:cubicBezTo>
                  <a:cubicBezTo>
                    <a:pt x="17" y="284"/>
                    <a:pt x="110" y="372"/>
                    <a:pt x="220" y="372"/>
                  </a:cubicBezTo>
                  <a:cubicBezTo>
                    <a:pt x="223" y="372"/>
                    <a:pt x="227" y="372"/>
                    <a:pt x="230" y="372"/>
                  </a:cubicBezTo>
                  <a:cubicBezTo>
                    <a:pt x="335" y="372"/>
                    <a:pt x="417" y="293"/>
                    <a:pt x="422" y="198"/>
                  </a:cubicBezTo>
                  <a:cubicBezTo>
                    <a:pt x="422" y="94"/>
                    <a:pt x="324" y="6"/>
                    <a:pt x="2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609694" y="3929916"/>
              <a:ext cx="38330" cy="38330"/>
            </a:xfrm>
            <a:custGeom>
              <a:rect b="b" l="l" r="r" t="t"/>
              <a:pathLst>
                <a:path extrusionOk="0" h="441" w="441">
                  <a:moveTo>
                    <a:pt x="222" y="1"/>
                  </a:moveTo>
                  <a:cubicBezTo>
                    <a:pt x="99" y="1"/>
                    <a:pt x="1" y="99"/>
                    <a:pt x="1" y="220"/>
                  </a:cubicBezTo>
                  <a:cubicBezTo>
                    <a:pt x="1" y="342"/>
                    <a:pt x="99" y="441"/>
                    <a:pt x="222" y="441"/>
                  </a:cubicBezTo>
                  <a:cubicBezTo>
                    <a:pt x="337" y="441"/>
                    <a:pt x="435" y="342"/>
                    <a:pt x="441" y="220"/>
                  </a:cubicBezTo>
                  <a:cubicBezTo>
                    <a:pt x="441" y="99"/>
                    <a:pt x="337" y="1"/>
                    <a:pt x="2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610824" y="3882112"/>
              <a:ext cx="36765" cy="33288"/>
            </a:xfrm>
            <a:custGeom>
              <a:rect b="b" l="l" r="r" t="t"/>
              <a:pathLst>
                <a:path extrusionOk="0" h="383" w="423">
                  <a:moveTo>
                    <a:pt x="225" y="0"/>
                  </a:moveTo>
                  <a:cubicBezTo>
                    <a:pt x="222" y="0"/>
                    <a:pt x="218" y="1"/>
                    <a:pt x="214" y="1"/>
                  </a:cubicBezTo>
                  <a:cubicBezTo>
                    <a:pt x="104" y="1"/>
                    <a:pt x="11" y="88"/>
                    <a:pt x="6" y="185"/>
                  </a:cubicBezTo>
                  <a:cubicBezTo>
                    <a:pt x="0" y="296"/>
                    <a:pt x="86" y="383"/>
                    <a:pt x="209" y="383"/>
                  </a:cubicBezTo>
                  <a:cubicBezTo>
                    <a:pt x="324" y="383"/>
                    <a:pt x="422" y="290"/>
                    <a:pt x="422" y="180"/>
                  </a:cubicBezTo>
                  <a:cubicBezTo>
                    <a:pt x="422" y="79"/>
                    <a:pt x="335" y="0"/>
                    <a:pt x="2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613866" y="3848911"/>
              <a:ext cx="33202" cy="21729"/>
            </a:xfrm>
            <a:custGeom>
              <a:rect b="b" l="l" r="r" t="t"/>
              <a:pathLst>
                <a:path extrusionOk="0" h="250" w="382">
                  <a:moveTo>
                    <a:pt x="216" y="1"/>
                  </a:moveTo>
                  <a:cubicBezTo>
                    <a:pt x="212" y="1"/>
                    <a:pt x="207" y="1"/>
                    <a:pt x="203" y="1"/>
                  </a:cubicBezTo>
                  <a:cubicBezTo>
                    <a:pt x="104" y="6"/>
                    <a:pt x="22" y="59"/>
                    <a:pt x="11" y="129"/>
                  </a:cubicBezTo>
                  <a:cubicBezTo>
                    <a:pt x="1" y="195"/>
                    <a:pt x="73" y="250"/>
                    <a:pt x="171" y="250"/>
                  </a:cubicBezTo>
                  <a:cubicBezTo>
                    <a:pt x="175" y="250"/>
                    <a:pt x="180" y="250"/>
                    <a:pt x="185" y="249"/>
                  </a:cubicBezTo>
                  <a:cubicBezTo>
                    <a:pt x="294" y="249"/>
                    <a:pt x="382" y="186"/>
                    <a:pt x="376" y="111"/>
                  </a:cubicBezTo>
                  <a:cubicBezTo>
                    <a:pt x="376" y="50"/>
                    <a:pt x="302" y="1"/>
                    <a:pt x="2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618298" y="3832310"/>
              <a:ext cx="27726" cy="10691"/>
            </a:xfrm>
            <a:custGeom>
              <a:rect b="b" l="l" r="r" t="t"/>
              <a:pathLst>
                <a:path extrusionOk="0" h="123" w="319">
                  <a:moveTo>
                    <a:pt x="196" y="0"/>
                  </a:moveTo>
                  <a:cubicBezTo>
                    <a:pt x="187" y="0"/>
                    <a:pt x="178" y="1"/>
                    <a:pt x="168" y="2"/>
                  </a:cubicBezTo>
                  <a:cubicBezTo>
                    <a:pt x="93" y="7"/>
                    <a:pt x="18" y="36"/>
                    <a:pt x="13" y="64"/>
                  </a:cubicBezTo>
                  <a:cubicBezTo>
                    <a:pt x="0" y="99"/>
                    <a:pt x="64" y="122"/>
                    <a:pt x="152" y="122"/>
                  </a:cubicBezTo>
                  <a:cubicBezTo>
                    <a:pt x="243" y="117"/>
                    <a:pt x="318" y="88"/>
                    <a:pt x="313" y="48"/>
                  </a:cubicBezTo>
                  <a:cubicBezTo>
                    <a:pt x="313" y="22"/>
                    <a:pt x="263" y="0"/>
                    <a:pt x="1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660191" y="4046903"/>
              <a:ext cx="25466" cy="10256"/>
            </a:xfrm>
            <a:custGeom>
              <a:rect b="b" l="l" r="r" t="t"/>
              <a:pathLst>
                <a:path extrusionOk="0" h="118" w="293">
                  <a:moveTo>
                    <a:pt x="236" y="0"/>
                  </a:moveTo>
                  <a:cubicBezTo>
                    <a:pt x="219" y="0"/>
                    <a:pt x="197" y="3"/>
                    <a:pt x="172" y="8"/>
                  </a:cubicBezTo>
                  <a:cubicBezTo>
                    <a:pt x="92" y="19"/>
                    <a:pt x="17" y="60"/>
                    <a:pt x="4" y="89"/>
                  </a:cubicBezTo>
                  <a:cubicBezTo>
                    <a:pt x="1" y="109"/>
                    <a:pt x="24" y="118"/>
                    <a:pt x="62" y="118"/>
                  </a:cubicBezTo>
                  <a:cubicBezTo>
                    <a:pt x="79" y="118"/>
                    <a:pt x="99" y="116"/>
                    <a:pt x="121" y="112"/>
                  </a:cubicBezTo>
                  <a:cubicBezTo>
                    <a:pt x="190" y="94"/>
                    <a:pt x="260" y="60"/>
                    <a:pt x="277" y="38"/>
                  </a:cubicBezTo>
                  <a:cubicBezTo>
                    <a:pt x="293" y="14"/>
                    <a:pt x="275" y="0"/>
                    <a:pt x="2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664189" y="4021698"/>
              <a:ext cx="30507" cy="20338"/>
            </a:xfrm>
            <a:custGeom>
              <a:rect b="b" l="l" r="r" t="t"/>
              <a:pathLst>
                <a:path extrusionOk="0" h="234" w="351">
                  <a:moveTo>
                    <a:pt x="236" y="1"/>
                  </a:moveTo>
                  <a:cubicBezTo>
                    <a:pt x="227" y="1"/>
                    <a:pt x="217" y="1"/>
                    <a:pt x="207" y="3"/>
                  </a:cubicBezTo>
                  <a:cubicBezTo>
                    <a:pt x="110" y="21"/>
                    <a:pt x="22" y="85"/>
                    <a:pt x="11" y="154"/>
                  </a:cubicBezTo>
                  <a:cubicBezTo>
                    <a:pt x="1" y="201"/>
                    <a:pt x="43" y="233"/>
                    <a:pt x="108" y="233"/>
                  </a:cubicBezTo>
                  <a:cubicBezTo>
                    <a:pt x="121" y="233"/>
                    <a:pt x="135" y="232"/>
                    <a:pt x="150" y="229"/>
                  </a:cubicBezTo>
                  <a:cubicBezTo>
                    <a:pt x="236" y="218"/>
                    <a:pt x="318" y="160"/>
                    <a:pt x="335" y="101"/>
                  </a:cubicBezTo>
                  <a:cubicBezTo>
                    <a:pt x="351" y="39"/>
                    <a:pt x="311" y="1"/>
                    <a:pt x="2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668188" y="3981109"/>
              <a:ext cx="33636" cy="30942"/>
            </a:xfrm>
            <a:custGeom>
              <a:rect b="b" l="l" r="r" t="t"/>
              <a:pathLst>
                <a:path extrusionOk="0" h="356" w="387">
                  <a:moveTo>
                    <a:pt x="234" y="1"/>
                  </a:moveTo>
                  <a:cubicBezTo>
                    <a:pt x="227" y="1"/>
                    <a:pt x="221" y="1"/>
                    <a:pt x="214" y="2"/>
                  </a:cubicBezTo>
                  <a:cubicBezTo>
                    <a:pt x="110" y="7"/>
                    <a:pt x="11" y="100"/>
                    <a:pt x="5" y="204"/>
                  </a:cubicBezTo>
                  <a:cubicBezTo>
                    <a:pt x="0" y="295"/>
                    <a:pt x="64" y="356"/>
                    <a:pt x="155" y="356"/>
                  </a:cubicBezTo>
                  <a:cubicBezTo>
                    <a:pt x="163" y="356"/>
                    <a:pt x="171" y="355"/>
                    <a:pt x="179" y="354"/>
                  </a:cubicBezTo>
                  <a:cubicBezTo>
                    <a:pt x="272" y="343"/>
                    <a:pt x="358" y="256"/>
                    <a:pt x="376" y="164"/>
                  </a:cubicBezTo>
                  <a:cubicBezTo>
                    <a:pt x="387" y="72"/>
                    <a:pt x="327" y="1"/>
                    <a:pt x="2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670100" y="3930437"/>
              <a:ext cx="33810" cy="36765"/>
            </a:xfrm>
            <a:custGeom>
              <a:rect b="b" l="l" r="r" t="t"/>
              <a:pathLst>
                <a:path extrusionOk="0" h="423" w="389">
                  <a:moveTo>
                    <a:pt x="203" y="0"/>
                  </a:moveTo>
                  <a:cubicBezTo>
                    <a:pt x="93" y="0"/>
                    <a:pt x="0" y="93"/>
                    <a:pt x="0" y="214"/>
                  </a:cubicBezTo>
                  <a:cubicBezTo>
                    <a:pt x="0" y="333"/>
                    <a:pt x="88" y="422"/>
                    <a:pt x="193" y="422"/>
                  </a:cubicBezTo>
                  <a:cubicBezTo>
                    <a:pt x="196" y="422"/>
                    <a:pt x="200" y="422"/>
                    <a:pt x="203" y="422"/>
                  </a:cubicBezTo>
                  <a:cubicBezTo>
                    <a:pt x="301" y="417"/>
                    <a:pt x="389" y="324"/>
                    <a:pt x="389" y="214"/>
                  </a:cubicBezTo>
                  <a:cubicBezTo>
                    <a:pt x="389" y="99"/>
                    <a:pt x="307" y="6"/>
                    <a:pt x="2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668622" y="3884112"/>
              <a:ext cx="33723" cy="32332"/>
            </a:xfrm>
            <a:custGeom>
              <a:rect b="b" l="l" r="r" t="t"/>
              <a:pathLst>
                <a:path extrusionOk="0" h="372" w="388">
                  <a:moveTo>
                    <a:pt x="158" y="0"/>
                  </a:moveTo>
                  <a:cubicBezTo>
                    <a:pt x="70" y="0"/>
                    <a:pt x="1" y="72"/>
                    <a:pt x="6" y="162"/>
                  </a:cubicBezTo>
                  <a:cubicBezTo>
                    <a:pt x="12" y="273"/>
                    <a:pt x="105" y="365"/>
                    <a:pt x="214" y="371"/>
                  </a:cubicBezTo>
                  <a:cubicBezTo>
                    <a:pt x="219" y="371"/>
                    <a:pt x="223" y="371"/>
                    <a:pt x="227" y="371"/>
                  </a:cubicBezTo>
                  <a:cubicBezTo>
                    <a:pt x="324" y="371"/>
                    <a:pt x="387" y="297"/>
                    <a:pt x="377" y="197"/>
                  </a:cubicBezTo>
                  <a:cubicBezTo>
                    <a:pt x="364" y="100"/>
                    <a:pt x="278" y="12"/>
                    <a:pt x="180" y="1"/>
                  </a:cubicBezTo>
                  <a:cubicBezTo>
                    <a:pt x="172" y="0"/>
                    <a:pt x="165" y="0"/>
                    <a:pt x="1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665145" y="3851605"/>
              <a:ext cx="30942" cy="22250"/>
            </a:xfrm>
            <a:custGeom>
              <a:rect b="b" l="l" r="r" t="t"/>
              <a:pathLst>
                <a:path extrusionOk="0" h="256" w="356">
                  <a:moveTo>
                    <a:pt x="112" y="1"/>
                  </a:moveTo>
                  <a:cubicBezTo>
                    <a:pt x="46" y="1"/>
                    <a:pt x="1" y="38"/>
                    <a:pt x="6" y="92"/>
                  </a:cubicBezTo>
                  <a:cubicBezTo>
                    <a:pt x="17" y="167"/>
                    <a:pt x="104" y="237"/>
                    <a:pt x="203" y="253"/>
                  </a:cubicBezTo>
                  <a:cubicBezTo>
                    <a:pt x="213" y="255"/>
                    <a:pt x="223" y="255"/>
                    <a:pt x="233" y="255"/>
                  </a:cubicBezTo>
                  <a:cubicBezTo>
                    <a:pt x="312" y="255"/>
                    <a:pt x="356" y="211"/>
                    <a:pt x="335" y="149"/>
                  </a:cubicBezTo>
                  <a:cubicBezTo>
                    <a:pt x="318" y="85"/>
                    <a:pt x="238" y="23"/>
                    <a:pt x="150" y="5"/>
                  </a:cubicBezTo>
                  <a:cubicBezTo>
                    <a:pt x="137" y="2"/>
                    <a:pt x="124" y="1"/>
                    <a:pt x="1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660887" y="3834657"/>
              <a:ext cx="26074" cy="11647"/>
            </a:xfrm>
            <a:custGeom>
              <a:rect b="b" l="l" r="r" t="t"/>
              <a:pathLst>
                <a:path extrusionOk="0" h="134" w="300">
                  <a:moveTo>
                    <a:pt x="61" y="1"/>
                  </a:moveTo>
                  <a:cubicBezTo>
                    <a:pt x="22" y="1"/>
                    <a:pt x="0" y="14"/>
                    <a:pt x="9" y="37"/>
                  </a:cubicBezTo>
                  <a:cubicBezTo>
                    <a:pt x="14" y="72"/>
                    <a:pt x="95" y="114"/>
                    <a:pt x="175" y="130"/>
                  </a:cubicBezTo>
                  <a:cubicBezTo>
                    <a:pt x="192" y="133"/>
                    <a:pt x="208" y="134"/>
                    <a:pt x="222" y="134"/>
                  </a:cubicBezTo>
                  <a:cubicBezTo>
                    <a:pt x="274" y="134"/>
                    <a:pt x="300" y="117"/>
                    <a:pt x="287" y="90"/>
                  </a:cubicBezTo>
                  <a:cubicBezTo>
                    <a:pt x="263" y="61"/>
                    <a:pt x="194" y="21"/>
                    <a:pt x="124" y="9"/>
                  </a:cubicBezTo>
                  <a:cubicBezTo>
                    <a:pt x="100" y="4"/>
                    <a:pt x="79" y="1"/>
                    <a:pt x="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695740" y="4034561"/>
              <a:ext cx="19295" cy="12950"/>
            </a:xfrm>
            <a:custGeom>
              <a:rect b="b" l="l" r="r" t="t"/>
              <a:pathLst>
                <a:path extrusionOk="0" h="149" w="222">
                  <a:moveTo>
                    <a:pt x="208" y="0"/>
                  </a:moveTo>
                  <a:cubicBezTo>
                    <a:pt x="199" y="0"/>
                    <a:pt x="184" y="5"/>
                    <a:pt x="163" y="17"/>
                  </a:cubicBezTo>
                  <a:cubicBezTo>
                    <a:pt x="105" y="46"/>
                    <a:pt x="36" y="98"/>
                    <a:pt x="12" y="127"/>
                  </a:cubicBezTo>
                  <a:cubicBezTo>
                    <a:pt x="1" y="141"/>
                    <a:pt x="1" y="149"/>
                    <a:pt x="10" y="149"/>
                  </a:cubicBezTo>
                  <a:cubicBezTo>
                    <a:pt x="20" y="149"/>
                    <a:pt x="38" y="141"/>
                    <a:pt x="65" y="127"/>
                  </a:cubicBezTo>
                  <a:cubicBezTo>
                    <a:pt x="111" y="105"/>
                    <a:pt x="174" y="57"/>
                    <a:pt x="204" y="28"/>
                  </a:cubicBezTo>
                  <a:cubicBezTo>
                    <a:pt x="221" y="12"/>
                    <a:pt x="222" y="0"/>
                    <a:pt x="2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705909" y="4011703"/>
              <a:ext cx="22076" cy="19904"/>
            </a:xfrm>
            <a:custGeom>
              <a:rect b="b" l="l" r="r" t="t"/>
              <a:pathLst>
                <a:path extrusionOk="0" h="229" w="254">
                  <a:moveTo>
                    <a:pt x="213" y="0"/>
                  </a:moveTo>
                  <a:cubicBezTo>
                    <a:pt x="203" y="0"/>
                    <a:pt x="192" y="3"/>
                    <a:pt x="178" y="8"/>
                  </a:cubicBezTo>
                  <a:cubicBezTo>
                    <a:pt x="116" y="32"/>
                    <a:pt x="39" y="106"/>
                    <a:pt x="17" y="165"/>
                  </a:cubicBezTo>
                  <a:cubicBezTo>
                    <a:pt x="0" y="205"/>
                    <a:pt x="13" y="229"/>
                    <a:pt x="42" y="229"/>
                  </a:cubicBezTo>
                  <a:cubicBezTo>
                    <a:pt x="54" y="229"/>
                    <a:pt x="70" y="225"/>
                    <a:pt x="87" y="216"/>
                  </a:cubicBezTo>
                  <a:cubicBezTo>
                    <a:pt x="138" y="194"/>
                    <a:pt x="202" y="130"/>
                    <a:pt x="231" y="72"/>
                  </a:cubicBezTo>
                  <a:cubicBezTo>
                    <a:pt x="253" y="27"/>
                    <a:pt x="245" y="0"/>
                    <a:pt x="2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715122" y="3976068"/>
              <a:ext cx="22337" cy="27291"/>
            </a:xfrm>
            <a:custGeom>
              <a:rect b="b" l="l" r="r" t="t"/>
              <a:pathLst>
                <a:path extrusionOk="0" h="314" w="257">
                  <a:moveTo>
                    <a:pt x="179" y="0"/>
                  </a:moveTo>
                  <a:cubicBezTo>
                    <a:pt x="175" y="0"/>
                    <a:pt x="170" y="0"/>
                    <a:pt x="165" y="1"/>
                  </a:cubicBezTo>
                  <a:cubicBezTo>
                    <a:pt x="101" y="14"/>
                    <a:pt x="32" y="100"/>
                    <a:pt x="15" y="193"/>
                  </a:cubicBezTo>
                  <a:cubicBezTo>
                    <a:pt x="0" y="265"/>
                    <a:pt x="26" y="314"/>
                    <a:pt x="76" y="314"/>
                  </a:cubicBezTo>
                  <a:cubicBezTo>
                    <a:pt x="85" y="314"/>
                    <a:pt x="96" y="312"/>
                    <a:pt x="107" y="308"/>
                  </a:cubicBezTo>
                  <a:cubicBezTo>
                    <a:pt x="165" y="292"/>
                    <a:pt x="224" y="210"/>
                    <a:pt x="240" y="129"/>
                  </a:cubicBezTo>
                  <a:cubicBezTo>
                    <a:pt x="257" y="55"/>
                    <a:pt x="229" y="0"/>
                    <a:pt x="1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719902" y="3932958"/>
              <a:ext cx="20686" cy="31202"/>
            </a:xfrm>
            <a:custGeom>
              <a:rect b="b" l="l" r="r" t="t"/>
              <a:pathLst>
                <a:path extrusionOk="0" h="359" w="238">
                  <a:moveTo>
                    <a:pt x="122" y="0"/>
                  </a:moveTo>
                  <a:cubicBezTo>
                    <a:pt x="61" y="0"/>
                    <a:pt x="6" y="79"/>
                    <a:pt x="6" y="179"/>
                  </a:cubicBezTo>
                  <a:cubicBezTo>
                    <a:pt x="1" y="280"/>
                    <a:pt x="55" y="359"/>
                    <a:pt x="121" y="359"/>
                  </a:cubicBezTo>
                  <a:cubicBezTo>
                    <a:pt x="124" y="359"/>
                    <a:pt x="126" y="359"/>
                    <a:pt x="128" y="359"/>
                  </a:cubicBezTo>
                  <a:cubicBezTo>
                    <a:pt x="185" y="353"/>
                    <a:pt x="232" y="272"/>
                    <a:pt x="238" y="174"/>
                  </a:cubicBezTo>
                  <a:cubicBezTo>
                    <a:pt x="238" y="81"/>
                    <a:pt x="191" y="0"/>
                    <a:pt x="128" y="0"/>
                  </a:cubicBezTo>
                  <a:cubicBezTo>
                    <a:pt x="126" y="0"/>
                    <a:pt x="124" y="0"/>
                    <a:pt x="1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716512" y="3892282"/>
              <a:ext cx="21989" cy="28334"/>
            </a:xfrm>
            <a:custGeom>
              <a:rect b="b" l="l" r="r" t="t"/>
              <a:pathLst>
                <a:path extrusionOk="0" h="326" w="253">
                  <a:moveTo>
                    <a:pt x="76" y="1"/>
                  </a:moveTo>
                  <a:cubicBezTo>
                    <a:pt x="29" y="1"/>
                    <a:pt x="1" y="54"/>
                    <a:pt x="10" y="132"/>
                  </a:cubicBezTo>
                  <a:cubicBezTo>
                    <a:pt x="21" y="225"/>
                    <a:pt x="91" y="318"/>
                    <a:pt x="160" y="324"/>
                  </a:cubicBezTo>
                  <a:cubicBezTo>
                    <a:pt x="165" y="325"/>
                    <a:pt x="169" y="325"/>
                    <a:pt x="173" y="325"/>
                  </a:cubicBezTo>
                  <a:cubicBezTo>
                    <a:pt x="224" y="325"/>
                    <a:pt x="252" y="265"/>
                    <a:pt x="237" y="185"/>
                  </a:cubicBezTo>
                  <a:cubicBezTo>
                    <a:pt x="224" y="103"/>
                    <a:pt x="160" y="23"/>
                    <a:pt x="103" y="6"/>
                  </a:cubicBezTo>
                  <a:cubicBezTo>
                    <a:pt x="94" y="2"/>
                    <a:pt x="85" y="1"/>
                    <a:pt x="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707386" y="3862035"/>
              <a:ext cx="22076" cy="21294"/>
            </a:xfrm>
            <a:custGeom>
              <a:rect b="b" l="l" r="r" t="t"/>
              <a:pathLst>
                <a:path extrusionOk="0" h="245" w="254">
                  <a:moveTo>
                    <a:pt x="46" y="1"/>
                  </a:moveTo>
                  <a:cubicBezTo>
                    <a:pt x="15" y="1"/>
                    <a:pt x="1" y="28"/>
                    <a:pt x="17" y="69"/>
                  </a:cubicBezTo>
                  <a:cubicBezTo>
                    <a:pt x="40" y="139"/>
                    <a:pt x="115" y="215"/>
                    <a:pt x="179" y="237"/>
                  </a:cubicBezTo>
                  <a:cubicBezTo>
                    <a:pt x="192" y="242"/>
                    <a:pt x="203" y="245"/>
                    <a:pt x="212" y="245"/>
                  </a:cubicBezTo>
                  <a:cubicBezTo>
                    <a:pt x="245" y="245"/>
                    <a:pt x="254" y="213"/>
                    <a:pt x="231" y="162"/>
                  </a:cubicBezTo>
                  <a:cubicBezTo>
                    <a:pt x="208" y="104"/>
                    <a:pt x="145" y="42"/>
                    <a:pt x="86" y="12"/>
                  </a:cubicBezTo>
                  <a:cubicBezTo>
                    <a:pt x="71" y="5"/>
                    <a:pt x="57"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697217" y="3844565"/>
              <a:ext cx="19730" cy="13993"/>
            </a:xfrm>
            <a:custGeom>
              <a:rect b="b" l="l" r="r" t="t"/>
              <a:pathLst>
                <a:path extrusionOk="0" h="161" w="227">
                  <a:moveTo>
                    <a:pt x="12" y="1"/>
                  </a:moveTo>
                  <a:cubicBezTo>
                    <a:pt x="1" y="1"/>
                    <a:pt x="1" y="9"/>
                    <a:pt x="13" y="27"/>
                  </a:cubicBezTo>
                  <a:cubicBezTo>
                    <a:pt x="35" y="62"/>
                    <a:pt x="112" y="115"/>
                    <a:pt x="168" y="144"/>
                  </a:cubicBezTo>
                  <a:cubicBezTo>
                    <a:pt x="189" y="155"/>
                    <a:pt x="204" y="160"/>
                    <a:pt x="212" y="160"/>
                  </a:cubicBezTo>
                  <a:cubicBezTo>
                    <a:pt x="226" y="160"/>
                    <a:pt x="225" y="147"/>
                    <a:pt x="203" y="126"/>
                  </a:cubicBezTo>
                  <a:cubicBezTo>
                    <a:pt x="181" y="91"/>
                    <a:pt x="117" y="45"/>
                    <a:pt x="64" y="22"/>
                  </a:cubicBezTo>
                  <a:cubicBezTo>
                    <a:pt x="40" y="8"/>
                    <a:pt x="22"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731983" y="3999013"/>
              <a:ext cx="12777" cy="18513"/>
            </a:xfrm>
            <a:custGeom>
              <a:rect b="b" l="l" r="r" t="t"/>
              <a:pathLst>
                <a:path extrusionOk="0" h="213" w="147">
                  <a:moveTo>
                    <a:pt x="140" y="0"/>
                  </a:moveTo>
                  <a:cubicBezTo>
                    <a:pt x="138" y="0"/>
                    <a:pt x="134" y="3"/>
                    <a:pt x="128" y="10"/>
                  </a:cubicBezTo>
                  <a:cubicBezTo>
                    <a:pt x="99" y="33"/>
                    <a:pt x="52" y="103"/>
                    <a:pt x="24" y="159"/>
                  </a:cubicBezTo>
                  <a:cubicBezTo>
                    <a:pt x="5" y="193"/>
                    <a:pt x="1" y="212"/>
                    <a:pt x="8" y="212"/>
                  </a:cubicBezTo>
                  <a:cubicBezTo>
                    <a:pt x="12" y="212"/>
                    <a:pt x="19" y="207"/>
                    <a:pt x="30" y="194"/>
                  </a:cubicBezTo>
                  <a:cubicBezTo>
                    <a:pt x="52" y="166"/>
                    <a:pt x="93" y="108"/>
                    <a:pt x="121" y="62"/>
                  </a:cubicBezTo>
                  <a:cubicBezTo>
                    <a:pt x="139" y="23"/>
                    <a:pt x="146" y="0"/>
                    <a:pt x="1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742761" y="3969462"/>
              <a:ext cx="10777" cy="22946"/>
            </a:xfrm>
            <a:custGeom>
              <a:rect b="b" l="l" r="r" t="t"/>
              <a:pathLst>
                <a:path extrusionOk="0" h="264" w="124">
                  <a:moveTo>
                    <a:pt x="102" y="1"/>
                  </a:moveTo>
                  <a:cubicBezTo>
                    <a:pt x="100" y="1"/>
                    <a:pt x="98" y="1"/>
                    <a:pt x="96" y="2"/>
                  </a:cubicBezTo>
                  <a:cubicBezTo>
                    <a:pt x="67" y="20"/>
                    <a:pt x="32" y="90"/>
                    <a:pt x="15" y="170"/>
                  </a:cubicBezTo>
                  <a:cubicBezTo>
                    <a:pt x="1" y="230"/>
                    <a:pt x="6" y="264"/>
                    <a:pt x="19" y="264"/>
                  </a:cubicBezTo>
                  <a:cubicBezTo>
                    <a:pt x="23" y="264"/>
                    <a:pt x="27" y="261"/>
                    <a:pt x="32" y="256"/>
                  </a:cubicBezTo>
                  <a:cubicBezTo>
                    <a:pt x="61" y="240"/>
                    <a:pt x="90" y="170"/>
                    <a:pt x="108" y="107"/>
                  </a:cubicBezTo>
                  <a:cubicBezTo>
                    <a:pt x="123" y="44"/>
                    <a:pt x="120" y="1"/>
                    <a:pt x="1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748062" y="3935478"/>
              <a:ext cx="8170" cy="24771"/>
            </a:xfrm>
            <a:custGeom>
              <a:rect b="b" l="l" r="r" t="t"/>
              <a:pathLst>
                <a:path extrusionOk="0" h="285" w="94">
                  <a:moveTo>
                    <a:pt x="50" y="0"/>
                  </a:moveTo>
                  <a:cubicBezTo>
                    <a:pt x="27" y="0"/>
                    <a:pt x="6" y="61"/>
                    <a:pt x="6" y="145"/>
                  </a:cubicBezTo>
                  <a:cubicBezTo>
                    <a:pt x="0" y="224"/>
                    <a:pt x="20" y="285"/>
                    <a:pt x="42" y="285"/>
                  </a:cubicBezTo>
                  <a:cubicBezTo>
                    <a:pt x="44" y="285"/>
                    <a:pt x="45" y="285"/>
                    <a:pt x="47" y="284"/>
                  </a:cubicBezTo>
                  <a:cubicBezTo>
                    <a:pt x="69" y="278"/>
                    <a:pt x="93" y="214"/>
                    <a:pt x="93" y="139"/>
                  </a:cubicBezTo>
                  <a:cubicBezTo>
                    <a:pt x="93" y="64"/>
                    <a:pt x="75" y="0"/>
                    <a:pt x="53" y="0"/>
                  </a:cubicBezTo>
                  <a:cubicBezTo>
                    <a:pt x="52" y="0"/>
                    <a:pt x="51" y="0"/>
                    <a:pt x="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743804" y="3902277"/>
              <a:ext cx="10256" cy="23293"/>
            </a:xfrm>
            <a:custGeom>
              <a:rect b="b" l="l" r="r" t="t"/>
              <a:pathLst>
                <a:path extrusionOk="0" h="268" w="118">
                  <a:moveTo>
                    <a:pt x="24" y="0"/>
                  </a:moveTo>
                  <a:cubicBezTo>
                    <a:pt x="6" y="0"/>
                    <a:pt x="1" y="43"/>
                    <a:pt x="14" y="105"/>
                  </a:cubicBezTo>
                  <a:cubicBezTo>
                    <a:pt x="32" y="185"/>
                    <a:pt x="67" y="255"/>
                    <a:pt x="89" y="266"/>
                  </a:cubicBezTo>
                  <a:cubicBezTo>
                    <a:pt x="92" y="267"/>
                    <a:pt x="94" y="268"/>
                    <a:pt x="96" y="268"/>
                  </a:cubicBezTo>
                  <a:cubicBezTo>
                    <a:pt x="114" y="268"/>
                    <a:pt x="117" y="219"/>
                    <a:pt x="107" y="156"/>
                  </a:cubicBezTo>
                  <a:cubicBezTo>
                    <a:pt x="89" y="92"/>
                    <a:pt x="62" y="23"/>
                    <a:pt x="38" y="6"/>
                  </a:cubicBezTo>
                  <a:cubicBezTo>
                    <a:pt x="33" y="2"/>
                    <a:pt x="28" y="0"/>
                    <a:pt x="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733635" y="3875942"/>
              <a:ext cx="12863" cy="19556"/>
            </a:xfrm>
            <a:custGeom>
              <a:rect b="b" l="l" r="r" t="t"/>
              <a:pathLst>
                <a:path extrusionOk="0" h="225" w="148">
                  <a:moveTo>
                    <a:pt x="8" y="0"/>
                  </a:moveTo>
                  <a:cubicBezTo>
                    <a:pt x="0" y="0"/>
                    <a:pt x="5" y="21"/>
                    <a:pt x="22" y="61"/>
                  </a:cubicBezTo>
                  <a:cubicBezTo>
                    <a:pt x="51" y="118"/>
                    <a:pt x="97" y="194"/>
                    <a:pt x="126" y="216"/>
                  </a:cubicBezTo>
                  <a:cubicBezTo>
                    <a:pt x="131" y="222"/>
                    <a:pt x="136" y="224"/>
                    <a:pt x="139" y="224"/>
                  </a:cubicBezTo>
                  <a:cubicBezTo>
                    <a:pt x="148" y="224"/>
                    <a:pt x="142" y="198"/>
                    <a:pt x="120" y="159"/>
                  </a:cubicBezTo>
                  <a:cubicBezTo>
                    <a:pt x="97" y="106"/>
                    <a:pt x="56" y="43"/>
                    <a:pt x="27" y="13"/>
                  </a:cubicBezTo>
                  <a:cubicBezTo>
                    <a:pt x="18" y="5"/>
                    <a:pt x="12" y="0"/>
                    <a:pt x="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528254" y="3964942"/>
              <a:ext cx="7127" cy="20512"/>
            </a:xfrm>
            <a:custGeom>
              <a:rect b="b" l="l" r="r" t="t"/>
              <a:pathLst>
                <a:path extrusionOk="0" h="236" w="82">
                  <a:moveTo>
                    <a:pt x="9" y="1"/>
                  </a:moveTo>
                  <a:cubicBezTo>
                    <a:pt x="1" y="1"/>
                    <a:pt x="3" y="38"/>
                    <a:pt x="19" y="89"/>
                  </a:cubicBezTo>
                  <a:cubicBezTo>
                    <a:pt x="30" y="147"/>
                    <a:pt x="53" y="211"/>
                    <a:pt x="64" y="228"/>
                  </a:cubicBezTo>
                  <a:cubicBezTo>
                    <a:pt x="68" y="233"/>
                    <a:pt x="71" y="235"/>
                    <a:pt x="74" y="235"/>
                  </a:cubicBezTo>
                  <a:cubicBezTo>
                    <a:pt x="82" y="235"/>
                    <a:pt x="80" y="202"/>
                    <a:pt x="70" y="147"/>
                  </a:cubicBezTo>
                  <a:cubicBezTo>
                    <a:pt x="53" y="78"/>
                    <a:pt x="24" y="14"/>
                    <a:pt x="13" y="3"/>
                  </a:cubicBezTo>
                  <a:cubicBezTo>
                    <a:pt x="12" y="1"/>
                    <a:pt x="10" y="1"/>
                    <a:pt x="9"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525821" y="3934348"/>
              <a:ext cx="4520" cy="22337"/>
            </a:xfrm>
            <a:custGeom>
              <a:rect b="b" l="l" r="r" t="t"/>
              <a:pathLst>
                <a:path extrusionOk="0" h="257" w="52">
                  <a:moveTo>
                    <a:pt x="25" y="1"/>
                  </a:moveTo>
                  <a:cubicBezTo>
                    <a:pt x="24" y="1"/>
                    <a:pt x="24" y="1"/>
                    <a:pt x="23" y="1"/>
                  </a:cubicBezTo>
                  <a:cubicBezTo>
                    <a:pt x="12" y="8"/>
                    <a:pt x="1" y="65"/>
                    <a:pt x="1" y="129"/>
                  </a:cubicBezTo>
                  <a:cubicBezTo>
                    <a:pt x="6" y="193"/>
                    <a:pt x="17" y="251"/>
                    <a:pt x="29" y="256"/>
                  </a:cubicBezTo>
                  <a:cubicBezTo>
                    <a:pt x="29" y="257"/>
                    <a:pt x="30" y="257"/>
                    <a:pt x="30" y="257"/>
                  </a:cubicBezTo>
                  <a:cubicBezTo>
                    <a:pt x="42" y="257"/>
                    <a:pt x="52" y="205"/>
                    <a:pt x="47" y="129"/>
                  </a:cubicBezTo>
                  <a:cubicBezTo>
                    <a:pt x="47" y="57"/>
                    <a:pt x="37" y="1"/>
                    <a:pt x="25"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527385" y="3904971"/>
              <a:ext cx="6953" cy="21120"/>
            </a:xfrm>
            <a:custGeom>
              <a:rect b="b" l="l" r="r" t="t"/>
              <a:pathLst>
                <a:path extrusionOk="0" h="243" w="80">
                  <a:moveTo>
                    <a:pt x="70" y="0"/>
                  </a:moveTo>
                  <a:cubicBezTo>
                    <a:pt x="68" y="0"/>
                    <a:pt x="66" y="1"/>
                    <a:pt x="63" y="4"/>
                  </a:cubicBezTo>
                  <a:cubicBezTo>
                    <a:pt x="52" y="21"/>
                    <a:pt x="29" y="85"/>
                    <a:pt x="18" y="143"/>
                  </a:cubicBezTo>
                  <a:cubicBezTo>
                    <a:pt x="6" y="203"/>
                    <a:pt x="0" y="242"/>
                    <a:pt x="9" y="242"/>
                  </a:cubicBezTo>
                  <a:cubicBezTo>
                    <a:pt x="9" y="242"/>
                    <a:pt x="10" y="242"/>
                    <a:pt x="11" y="242"/>
                  </a:cubicBezTo>
                  <a:cubicBezTo>
                    <a:pt x="29" y="229"/>
                    <a:pt x="52" y="165"/>
                    <a:pt x="69" y="96"/>
                  </a:cubicBezTo>
                  <a:cubicBezTo>
                    <a:pt x="78" y="38"/>
                    <a:pt x="80" y="0"/>
                    <a:pt x="70"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560152" y="4024827"/>
              <a:ext cx="16514" cy="13124"/>
            </a:xfrm>
            <a:custGeom>
              <a:rect b="b" l="l" r="r" t="t"/>
              <a:pathLst>
                <a:path extrusionOk="0" h="151" w="190">
                  <a:moveTo>
                    <a:pt x="6" y="0"/>
                  </a:moveTo>
                  <a:cubicBezTo>
                    <a:pt x="1" y="0"/>
                    <a:pt x="6" y="9"/>
                    <a:pt x="22" y="25"/>
                  </a:cubicBezTo>
                  <a:cubicBezTo>
                    <a:pt x="50" y="54"/>
                    <a:pt x="103" y="100"/>
                    <a:pt x="143" y="129"/>
                  </a:cubicBezTo>
                  <a:cubicBezTo>
                    <a:pt x="163" y="144"/>
                    <a:pt x="178" y="151"/>
                    <a:pt x="184" y="151"/>
                  </a:cubicBezTo>
                  <a:cubicBezTo>
                    <a:pt x="190" y="151"/>
                    <a:pt x="187" y="144"/>
                    <a:pt x="172" y="129"/>
                  </a:cubicBezTo>
                  <a:cubicBezTo>
                    <a:pt x="143" y="100"/>
                    <a:pt x="85" y="49"/>
                    <a:pt x="39" y="19"/>
                  </a:cubicBezTo>
                  <a:cubicBezTo>
                    <a:pt x="21" y="6"/>
                    <a:pt x="10" y="0"/>
                    <a:pt x="6"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547549" y="4003098"/>
              <a:ext cx="17383" cy="19121"/>
            </a:xfrm>
            <a:custGeom>
              <a:rect b="b" l="l" r="r" t="t"/>
              <a:pathLst>
                <a:path extrusionOk="0" h="220" w="200">
                  <a:moveTo>
                    <a:pt x="22" y="1"/>
                  </a:moveTo>
                  <a:cubicBezTo>
                    <a:pt x="2" y="1"/>
                    <a:pt x="0" y="27"/>
                    <a:pt x="22" y="67"/>
                  </a:cubicBezTo>
                  <a:cubicBezTo>
                    <a:pt x="45" y="119"/>
                    <a:pt x="104" y="182"/>
                    <a:pt x="144" y="205"/>
                  </a:cubicBezTo>
                  <a:cubicBezTo>
                    <a:pt x="159" y="215"/>
                    <a:pt x="171" y="219"/>
                    <a:pt x="179" y="219"/>
                  </a:cubicBezTo>
                  <a:cubicBezTo>
                    <a:pt x="197" y="219"/>
                    <a:pt x="200" y="200"/>
                    <a:pt x="184" y="165"/>
                  </a:cubicBezTo>
                  <a:cubicBezTo>
                    <a:pt x="155" y="107"/>
                    <a:pt x="91" y="32"/>
                    <a:pt x="45" y="8"/>
                  </a:cubicBezTo>
                  <a:cubicBezTo>
                    <a:pt x="36" y="3"/>
                    <a:pt x="28" y="1"/>
                    <a:pt x="22"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537989" y="3970592"/>
              <a:ext cx="16775" cy="25292"/>
            </a:xfrm>
            <a:custGeom>
              <a:rect b="b" l="l" r="r" t="t"/>
              <a:pathLst>
                <a:path extrusionOk="0" h="291" w="193">
                  <a:moveTo>
                    <a:pt x="56" y="0"/>
                  </a:moveTo>
                  <a:cubicBezTo>
                    <a:pt x="15" y="0"/>
                    <a:pt x="0" y="51"/>
                    <a:pt x="16" y="123"/>
                  </a:cubicBezTo>
                  <a:cubicBezTo>
                    <a:pt x="34" y="192"/>
                    <a:pt x="80" y="267"/>
                    <a:pt x="120" y="285"/>
                  </a:cubicBezTo>
                  <a:cubicBezTo>
                    <a:pt x="129" y="289"/>
                    <a:pt x="138" y="291"/>
                    <a:pt x="145" y="291"/>
                  </a:cubicBezTo>
                  <a:cubicBezTo>
                    <a:pt x="180" y="291"/>
                    <a:pt x="193" y="248"/>
                    <a:pt x="179" y="181"/>
                  </a:cubicBezTo>
                  <a:cubicBezTo>
                    <a:pt x="161" y="99"/>
                    <a:pt x="109" y="19"/>
                    <a:pt x="62" y="1"/>
                  </a:cubicBezTo>
                  <a:cubicBezTo>
                    <a:pt x="60" y="0"/>
                    <a:pt x="58" y="0"/>
                    <a:pt x="56"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534860" y="3931915"/>
              <a:ext cx="14602" cy="28334"/>
            </a:xfrm>
            <a:custGeom>
              <a:rect b="b" l="l" r="r" t="t"/>
              <a:pathLst>
                <a:path extrusionOk="0" h="326" w="168">
                  <a:moveTo>
                    <a:pt x="82" y="1"/>
                  </a:moveTo>
                  <a:cubicBezTo>
                    <a:pt x="80" y="1"/>
                    <a:pt x="78" y="1"/>
                    <a:pt x="76" y="1"/>
                  </a:cubicBezTo>
                  <a:cubicBezTo>
                    <a:pt x="36" y="7"/>
                    <a:pt x="1" y="82"/>
                    <a:pt x="7" y="162"/>
                  </a:cubicBezTo>
                  <a:cubicBezTo>
                    <a:pt x="7" y="244"/>
                    <a:pt x="41" y="319"/>
                    <a:pt x="81" y="325"/>
                  </a:cubicBezTo>
                  <a:cubicBezTo>
                    <a:pt x="83" y="325"/>
                    <a:pt x="85" y="325"/>
                    <a:pt x="87" y="325"/>
                  </a:cubicBezTo>
                  <a:cubicBezTo>
                    <a:pt x="135" y="325"/>
                    <a:pt x="168" y="257"/>
                    <a:pt x="168" y="168"/>
                  </a:cubicBezTo>
                  <a:cubicBezTo>
                    <a:pt x="168" y="75"/>
                    <a:pt x="131" y="1"/>
                    <a:pt x="82"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536859" y="3895237"/>
              <a:ext cx="16948" cy="26248"/>
            </a:xfrm>
            <a:custGeom>
              <a:rect b="b" l="l" r="r" t="t"/>
              <a:pathLst>
                <a:path extrusionOk="0" h="302" w="195">
                  <a:moveTo>
                    <a:pt x="143" y="1"/>
                  </a:moveTo>
                  <a:cubicBezTo>
                    <a:pt x="137" y="1"/>
                    <a:pt x="130" y="3"/>
                    <a:pt x="122" y="7"/>
                  </a:cubicBezTo>
                  <a:cubicBezTo>
                    <a:pt x="75" y="23"/>
                    <a:pt x="35" y="98"/>
                    <a:pt x="18" y="173"/>
                  </a:cubicBezTo>
                  <a:cubicBezTo>
                    <a:pt x="1" y="246"/>
                    <a:pt x="22" y="301"/>
                    <a:pt x="59" y="301"/>
                  </a:cubicBezTo>
                  <a:cubicBezTo>
                    <a:pt x="60" y="301"/>
                    <a:pt x="62" y="301"/>
                    <a:pt x="64" y="301"/>
                  </a:cubicBezTo>
                  <a:cubicBezTo>
                    <a:pt x="117" y="290"/>
                    <a:pt x="168" y="208"/>
                    <a:pt x="179" y="122"/>
                  </a:cubicBezTo>
                  <a:cubicBezTo>
                    <a:pt x="194" y="49"/>
                    <a:pt x="177" y="1"/>
                    <a:pt x="143"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545898" y="3867511"/>
              <a:ext cx="17383" cy="19904"/>
            </a:xfrm>
            <a:custGeom>
              <a:rect b="b" l="l" r="r" t="t"/>
              <a:pathLst>
                <a:path extrusionOk="0" h="229" w="200">
                  <a:moveTo>
                    <a:pt x="174" y="0"/>
                  </a:moveTo>
                  <a:cubicBezTo>
                    <a:pt x="165" y="0"/>
                    <a:pt x="153" y="5"/>
                    <a:pt x="139" y="13"/>
                  </a:cubicBezTo>
                  <a:cubicBezTo>
                    <a:pt x="99" y="35"/>
                    <a:pt x="48" y="99"/>
                    <a:pt x="18" y="158"/>
                  </a:cubicBezTo>
                  <a:cubicBezTo>
                    <a:pt x="0" y="202"/>
                    <a:pt x="3" y="229"/>
                    <a:pt x="24" y="229"/>
                  </a:cubicBezTo>
                  <a:cubicBezTo>
                    <a:pt x="30" y="229"/>
                    <a:pt x="38" y="227"/>
                    <a:pt x="48" y="222"/>
                  </a:cubicBezTo>
                  <a:cubicBezTo>
                    <a:pt x="93" y="198"/>
                    <a:pt x="157" y="128"/>
                    <a:pt x="179" y="65"/>
                  </a:cubicBezTo>
                  <a:cubicBezTo>
                    <a:pt x="200" y="24"/>
                    <a:pt x="195" y="0"/>
                    <a:pt x="174"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558066" y="3850128"/>
              <a:ext cx="16862" cy="14080"/>
            </a:xfrm>
            <a:custGeom>
              <a:rect b="b" l="l" r="r" t="t"/>
              <a:pathLst>
                <a:path extrusionOk="0" h="162" w="194">
                  <a:moveTo>
                    <a:pt x="187" y="0"/>
                  </a:moveTo>
                  <a:cubicBezTo>
                    <a:pt x="180" y="0"/>
                    <a:pt x="166" y="8"/>
                    <a:pt x="144" y="22"/>
                  </a:cubicBezTo>
                  <a:cubicBezTo>
                    <a:pt x="103" y="51"/>
                    <a:pt x="52" y="97"/>
                    <a:pt x="23" y="131"/>
                  </a:cubicBezTo>
                  <a:cubicBezTo>
                    <a:pt x="6" y="151"/>
                    <a:pt x="1" y="161"/>
                    <a:pt x="7" y="161"/>
                  </a:cubicBezTo>
                  <a:cubicBezTo>
                    <a:pt x="11" y="161"/>
                    <a:pt x="22" y="156"/>
                    <a:pt x="39" y="144"/>
                  </a:cubicBezTo>
                  <a:cubicBezTo>
                    <a:pt x="87" y="115"/>
                    <a:pt x="151" y="62"/>
                    <a:pt x="178" y="27"/>
                  </a:cubicBezTo>
                  <a:cubicBezTo>
                    <a:pt x="191" y="9"/>
                    <a:pt x="193" y="0"/>
                    <a:pt x="187"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584054" y="4038473"/>
              <a:ext cx="22859" cy="11212"/>
            </a:xfrm>
            <a:custGeom>
              <a:rect b="b" l="l" r="r" t="t"/>
              <a:pathLst>
                <a:path extrusionOk="0" h="129" w="263">
                  <a:moveTo>
                    <a:pt x="34" y="1"/>
                  </a:moveTo>
                  <a:cubicBezTo>
                    <a:pt x="8" y="1"/>
                    <a:pt x="0" y="12"/>
                    <a:pt x="18" y="30"/>
                  </a:cubicBezTo>
                  <a:cubicBezTo>
                    <a:pt x="42" y="60"/>
                    <a:pt x="106" y="94"/>
                    <a:pt x="169" y="116"/>
                  </a:cubicBezTo>
                  <a:cubicBezTo>
                    <a:pt x="195" y="124"/>
                    <a:pt x="217" y="129"/>
                    <a:pt x="232" y="129"/>
                  </a:cubicBezTo>
                  <a:cubicBezTo>
                    <a:pt x="253" y="129"/>
                    <a:pt x="263" y="122"/>
                    <a:pt x="256" y="105"/>
                  </a:cubicBezTo>
                  <a:cubicBezTo>
                    <a:pt x="239" y="76"/>
                    <a:pt x="164" y="30"/>
                    <a:pt x="94" y="12"/>
                  </a:cubicBezTo>
                  <a:cubicBezTo>
                    <a:pt x="69" y="4"/>
                    <a:pt x="49" y="1"/>
                    <a:pt x="34"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572842" y="4014571"/>
              <a:ext cx="27117" cy="20164"/>
            </a:xfrm>
            <a:custGeom>
              <a:rect b="b" l="l" r="r" t="t"/>
              <a:pathLst>
                <a:path extrusionOk="0" h="232" w="312">
                  <a:moveTo>
                    <a:pt x="84" y="0"/>
                  </a:moveTo>
                  <a:cubicBezTo>
                    <a:pt x="27" y="0"/>
                    <a:pt x="1" y="36"/>
                    <a:pt x="21" y="85"/>
                  </a:cubicBezTo>
                  <a:cubicBezTo>
                    <a:pt x="43" y="143"/>
                    <a:pt x="119" y="201"/>
                    <a:pt x="189" y="223"/>
                  </a:cubicBezTo>
                  <a:cubicBezTo>
                    <a:pt x="207" y="229"/>
                    <a:pt x="223" y="232"/>
                    <a:pt x="238" y="232"/>
                  </a:cubicBezTo>
                  <a:cubicBezTo>
                    <a:pt x="284" y="232"/>
                    <a:pt x="311" y="204"/>
                    <a:pt x="298" y="161"/>
                  </a:cubicBezTo>
                  <a:cubicBezTo>
                    <a:pt x="286" y="97"/>
                    <a:pt x="200" y="28"/>
                    <a:pt x="119" y="4"/>
                  </a:cubicBezTo>
                  <a:cubicBezTo>
                    <a:pt x="107" y="1"/>
                    <a:pt x="95" y="0"/>
                    <a:pt x="84"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564585" y="3976502"/>
              <a:ext cx="29030" cy="29203"/>
            </a:xfrm>
            <a:custGeom>
              <a:rect b="b" l="l" r="r" t="t"/>
              <a:pathLst>
                <a:path extrusionOk="0" h="336" w="334">
                  <a:moveTo>
                    <a:pt x="121" y="1"/>
                  </a:moveTo>
                  <a:cubicBezTo>
                    <a:pt x="50" y="1"/>
                    <a:pt x="0" y="67"/>
                    <a:pt x="17" y="153"/>
                  </a:cubicBezTo>
                  <a:cubicBezTo>
                    <a:pt x="34" y="234"/>
                    <a:pt x="110" y="314"/>
                    <a:pt x="191" y="332"/>
                  </a:cubicBezTo>
                  <a:cubicBezTo>
                    <a:pt x="200" y="334"/>
                    <a:pt x="209" y="335"/>
                    <a:pt x="218" y="335"/>
                  </a:cubicBezTo>
                  <a:cubicBezTo>
                    <a:pt x="285" y="335"/>
                    <a:pt x="334" y="281"/>
                    <a:pt x="324" y="199"/>
                  </a:cubicBezTo>
                  <a:cubicBezTo>
                    <a:pt x="312" y="101"/>
                    <a:pt x="231" y="9"/>
                    <a:pt x="138" y="2"/>
                  </a:cubicBezTo>
                  <a:cubicBezTo>
                    <a:pt x="132" y="1"/>
                    <a:pt x="127" y="1"/>
                    <a:pt x="121"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562064" y="3929916"/>
              <a:ext cx="28160" cy="33810"/>
            </a:xfrm>
            <a:custGeom>
              <a:rect b="b" l="l" r="r" t="t"/>
              <a:pathLst>
                <a:path extrusionOk="0" h="389" w="324">
                  <a:moveTo>
                    <a:pt x="164" y="0"/>
                  </a:moveTo>
                  <a:cubicBezTo>
                    <a:pt x="162" y="0"/>
                    <a:pt x="159" y="0"/>
                    <a:pt x="156" y="1"/>
                  </a:cubicBezTo>
                  <a:cubicBezTo>
                    <a:pt x="70" y="1"/>
                    <a:pt x="0" y="87"/>
                    <a:pt x="0" y="191"/>
                  </a:cubicBezTo>
                  <a:cubicBezTo>
                    <a:pt x="6" y="295"/>
                    <a:pt x="70" y="382"/>
                    <a:pt x="156" y="388"/>
                  </a:cubicBezTo>
                  <a:cubicBezTo>
                    <a:pt x="159" y="388"/>
                    <a:pt x="162" y="388"/>
                    <a:pt x="164" y="388"/>
                  </a:cubicBezTo>
                  <a:cubicBezTo>
                    <a:pt x="253" y="388"/>
                    <a:pt x="324" y="304"/>
                    <a:pt x="324" y="198"/>
                  </a:cubicBezTo>
                  <a:cubicBezTo>
                    <a:pt x="324" y="85"/>
                    <a:pt x="253" y="0"/>
                    <a:pt x="164"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564063" y="3886458"/>
              <a:ext cx="29117" cy="30073"/>
            </a:xfrm>
            <a:custGeom>
              <a:rect b="b" l="l" r="r" t="t"/>
              <a:pathLst>
                <a:path extrusionOk="0" h="346" w="335">
                  <a:moveTo>
                    <a:pt x="209" y="0"/>
                  </a:moveTo>
                  <a:cubicBezTo>
                    <a:pt x="200" y="0"/>
                    <a:pt x="189" y="1"/>
                    <a:pt x="179" y="4"/>
                  </a:cubicBezTo>
                  <a:cubicBezTo>
                    <a:pt x="98" y="15"/>
                    <a:pt x="23" y="101"/>
                    <a:pt x="12" y="188"/>
                  </a:cubicBezTo>
                  <a:cubicBezTo>
                    <a:pt x="1" y="274"/>
                    <a:pt x="45" y="345"/>
                    <a:pt x="120" y="345"/>
                  </a:cubicBezTo>
                  <a:cubicBezTo>
                    <a:pt x="126" y="345"/>
                    <a:pt x="132" y="345"/>
                    <a:pt x="138" y="344"/>
                  </a:cubicBezTo>
                  <a:cubicBezTo>
                    <a:pt x="231" y="338"/>
                    <a:pt x="312" y="246"/>
                    <a:pt x="324" y="148"/>
                  </a:cubicBezTo>
                  <a:cubicBezTo>
                    <a:pt x="334" y="61"/>
                    <a:pt x="285" y="0"/>
                    <a:pt x="209"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571451" y="3855343"/>
              <a:ext cx="27552" cy="21207"/>
            </a:xfrm>
            <a:custGeom>
              <a:rect b="b" l="l" r="r" t="t"/>
              <a:pathLst>
                <a:path extrusionOk="0" h="244" w="317">
                  <a:moveTo>
                    <a:pt x="236" y="1"/>
                  </a:moveTo>
                  <a:cubicBezTo>
                    <a:pt x="223" y="1"/>
                    <a:pt x="208" y="3"/>
                    <a:pt x="192" y="7"/>
                  </a:cubicBezTo>
                  <a:cubicBezTo>
                    <a:pt x="117" y="25"/>
                    <a:pt x="42" y="89"/>
                    <a:pt x="24" y="153"/>
                  </a:cubicBezTo>
                  <a:cubicBezTo>
                    <a:pt x="1" y="206"/>
                    <a:pt x="30" y="244"/>
                    <a:pt x="87" y="244"/>
                  </a:cubicBezTo>
                  <a:cubicBezTo>
                    <a:pt x="98" y="244"/>
                    <a:pt x="110" y="242"/>
                    <a:pt x="123" y="239"/>
                  </a:cubicBezTo>
                  <a:cubicBezTo>
                    <a:pt x="205" y="223"/>
                    <a:pt x="291" y="153"/>
                    <a:pt x="302" y="77"/>
                  </a:cubicBezTo>
                  <a:cubicBezTo>
                    <a:pt x="316" y="32"/>
                    <a:pt x="286" y="1"/>
                    <a:pt x="236"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582402" y="3838568"/>
              <a:ext cx="23554" cy="12168"/>
            </a:xfrm>
            <a:custGeom>
              <a:rect b="b" l="l" r="r" t="t"/>
              <a:pathLst>
                <a:path extrusionOk="0" h="140" w="271">
                  <a:moveTo>
                    <a:pt x="231" y="0"/>
                  </a:moveTo>
                  <a:cubicBezTo>
                    <a:pt x="215" y="0"/>
                    <a:pt x="194" y="3"/>
                    <a:pt x="170" y="10"/>
                  </a:cubicBezTo>
                  <a:cubicBezTo>
                    <a:pt x="107" y="34"/>
                    <a:pt x="44" y="74"/>
                    <a:pt x="20" y="103"/>
                  </a:cubicBezTo>
                  <a:cubicBezTo>
                    <a:pt x="1" y="127"/>
                    <a:pt x="10" y="140"/>
                    <a:pt x="41" y="140"/>
                  </a:cubicBezTo>
                  <a:cubicBezTo>
                    <a:pt x="55" y="140"/>
                    <a:pt x="73" y="137"/>
                    <a:pt x="95" y="131"/>
                  </a:cubicBezTo>
                  <a:cubicBezTo>
                    <a:pt x="170" y="109"/>
                    <a:pt x="245" y="62"/>
                    <a:pt x="263" y="27"/>
                  </a:cubicBezTo>
                  <a:cubicBezTo>
                    <a:pt x="270" y="9"/>
                    <a:pt x="257" y="0"/>
                    <a:pt x="231"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619515" y="4045947"/>
              <a:ext cx="25988" cy="8778"/>
            </a:xfrm>
            <a:custGeom>
              <a:rect b="b" l="l" r="r" t="t"/>
              <a:pathLst>
                <a:path extrusionOk="0" h="101" w="299">
                  <a:moveTo>
                    <a:pt x="118" y="0"/>
                  </a:moveTo>
                  <a:cubicBezTo>
                    <a:pt x="45" y="0"/>
                    <a:pt x="0" y="22"/>
                    <a:pt x="10" y="49"/>
                  </a:cubicBezTo>
                  <a:cubicBezTo>
                    <a:pt x="16" y="71"/>
                    <a:pt x="85" y="94"/>
                    <a:pt x="160" y="100"/>
                  </a:cubicBezTo>
                  <a:cubicBezTo>
                    <a:pt x="169" y="101"/>
                    <a:pt x="178" y="101"/>
                    <a:pt x="186" y="101"/>
                  </a:cubicBezTo>
                  <a:cubicBezTo>
                    <a:pt x="245" y="101"/>
                    <a:pt x="294" y="85"/>
                    <a:pt x="299" y="60"/>
                  </a:cubicBezTo>
                  <a:cubicBezTo>
                    <a:pt x="299" y="30"/>
                    <a:pt x="229" y="1"/>
                    <a:pt x="143" y="1"/>
                  </a:cubicBezTo>
                  <a:cubicBezTo>
                    <a:pt x="135" y="1"/>
                    <a:pt x="126" y="0"/>
                    <a:pt x="118"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614822" y="4020916"/>
              <a:ext cx="31811" cy="19817"/>
            </a:xfrm>
            <a:custGeom>
              <a:rect b="b" l="l" r="r" t="t"/>
              <a:pathLst>
                <a:path extrusionOk="0" h="228" w="366">
                  <a:moveTo>
                    <a:pt x="164" y="0"/>
                  </a:moveTo>
                  <a:cubicBezTo>
                    <a:pt x="68" y="0"/>
                    <a:pt x="1" y="50"/>
                    <a:pt x="11" y="116"/>
                  </a:cubicBezTo>
                  <a:cubicBezTo>
                    <a:pt x="24" y="174"/>
                    <a:pt x="104" y="220"/>
                    <a:pt x="192" y="227"/>
                  </a:cubicBezTo>
                  <a:cubicBezTo>
                    <a:pt x="197" y="227"/>
                    <a:pt x="202" y="227"/>
                    <a:pt x="206" y="227"/>
                  </a:cubicBezTo>
                  <a:cubicBezTo>
                    <a:pt x="291" y="227"/>
                    <a:pt x="358" y="182"/>
                    <a:pt x="358" y="128"/>
                  </a:cubicBezTo>
                  <a:cubicBezTo>
                    <a:pt x="365" y="64"/>
                    <a:pt x="283" y="6"/>
                    <a:pt x="179" y="0"/>
                  </a:cubicBezTo>
                  <a:cubicBezTo>
                    <a:pt x="174" y="0"/>
                    <a:pt x="169" y="0"/>
                    <a:pt x="164"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611780" y="3979631"/>
              <a:ext cx="35287" cy="31376"/>
            </a:xfrm>
            <a:custGeom>
              <a:rect b="b" l="l" r="r" t="t"/>
              <a:pathLst>
                <a:path extrusionOk="0" h="361" w="406">
                  <a:moveTo>
                    <a:pt x="198" y="1"/>
                  </a:moveTo>
                  <a:cubicBezTo>
                    <a:pt x="88" y="1"/>
                    <a:pt x="0" y="83"/>
                    <a:pt x="6" y="181"/>
                  </a:cubicBezTo>
                  <a:cubicBezTo>
                    <a:pt x="12" y="278"/>
                    <a:pt x="105" y="355"/>
                    <a:pt x="209" y="360"/>
                  </a:cubicBezTo>
                  <a:cubicBezTo>
                    <a:pt x="318" y="360"/>
                    <a:pt x="406" y="291"/>
                    <a:pt x="406" y="192"/>
                  </a:cubicBezTo>
                  <a:cubicBezTo>
                    <a:pt x="406" y="88"/>
                    <a:pt x="313" y="1"/>
                    <a:pt x="198"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610302" y="3928351"/>
              <a:ext cx="37287" cy="37373"/>
            </a:xfrm>
            <a:custGeom>
              <a:rect b="b" l="l" r="r" t="t"/>
              <a:pathLst>
                <a:path extrusionOk="0" h="430" w="429">
                  <a:moveTo>
                    <a:pt x="215" y="1"/>
                  </a:moveTo>
                  <a:cubicBezTo>
                    <a:pt x="98" y="1"/>
                    <a:pt x="1" y="99"/>
                    <a:pt x="1" y="216"/>
                  </a:cubicBezTo>
                  <a:cubicBezTo>
                    <a:pt x="6" y="331"/>
                    <a:pt x="98" y="430"/>
                    <a:pt x="215" y="430"/>
                  </a:cubicBezTo>
                  <a:cubicBezTo>
                    <a:pt x="330" y="430"/>
                    <a:pt x="428" y="337"/>
                    <a:pt x="428" y="216"/>
                  </a:cubicBezTo>
                  <a:cubicBezTo>
                    <a:pt x="428" y="99"/>
                    <a:pt x="330" y="1"/>
                    <a:pt x="215"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611345" y="3881591"/>
              <a:ext cx="36244" cy="32419"/>
            </a:xfrm>
            <a:custGeom>
              <a:rect b="b" l="l" r="r" t="t"/>
              <a:pathLst>
                <a:path extrusionOk="0" h="373" w="417">
                  <a:moveTo>
                    <a:pt x="224" y="1"/>
                  </a:moveTo>
                  <a:cubicBezTo>
                    <a:pt x="221" y="1"/>
                    <a:pt x="217" y="1"/>
                    <a:pt x="214" y="1"/>
                  </a:cubicBezTo>
                  <a:cubicBezTo>
                    <a:pt x="104" y="1"/>
                    <a:pt x="11" y="82"/>
                    <a:pt x="5" y="186"/>
                  </a:cubicBezTo>
                  <a:cubicBezTo>
                    <a:pt x="0" y="287"/>
                    <a:pt x="81" y="372"/>
                    <a:pt x="192" y="372"/>
                  </a:cubicBezTo>
                  <a:cubicBezTo>
                    <a:pt x="196" y="372"/>
                    <a:pt x="199" y="372"/>
                    <a:pt x="203" y="372"/>
                  </a:cubicBezTo>
                  <a:cubicBezTo>
                    <a:pt x="318" y="372"/>
                    <a:pt x="416" y="284"/>
                    <a:pt x="411" y="175"/>
                  </a:cubicBezTo>
                  <a:cubicBezTo>
                    <a:pt x="411" y="79"/>
                    <a:pt x="329" y="1"/>
                    <a:pt x="224"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614387" y="3849432"/>
              <a:ext cx="32245" cy="21207"/>
            </a:xfrm>
            <a:custGeom>
              <a:rect b="b" l="l" r="r" t="t"/>
              <a:pathLst>
                <a:path extrusionOk="0" h="244" w="371">
                  <a:moveTo>
                    <a:pt x="212" y="0"/>
                  </a:moveTo>
                  <a:cubicBezTo>
                    <a:pt x="207" y="0"/>
                    <a:pt x="202" y="0"/>
                    <a:pt x="197" y="0"/>
                  </a:cubicBezTo>
                  <a:cubicBezTo>
                    <a:pt x="104" y="0"/>
                    <a:pt x="16" y="59"/>
                    <a:pt x="11" y="123"/>
                  </a:cubicBezTo>
                  <a:cubicBezTo>
                    <a:pt x="0" y="189"/>
                    <a:pt x="68" y="244"/>
                    <a:pt x="165" y="244"/>
                  </a:cubicBezTo>
                  <a:cubicBezTo>
                    <a:pt x="169" y="244"/>
                    <a:pt x="174" y="244"/>
                    <a:pt x="179" y="243"/>
                  </a:cubicBezTo>
                  <a:cubicBezTo>
                    <a:pt x="288" y="243"/>
                    <a:pt x="370" y="180"/>
                    <a:pt x="370" y="105"/>
                  </a:cubicBezTo>
                  <a:cubicBezTo>
                    <a:pt x="364" y="44"/>
                    <a:pt x="296" y="0"/>
                    <a:pt x="212"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618733" y="3833266"/>
              <a:ext cx="26770" cy="10256"/>
            </a:xfrm>
            <a:custGeom>
              <a:rect b="b" l="l" r="r" t="t"/>
              <a:pathLst>
                <a:path extrusionOk="0" h="118" w="308">
                  <a:moveTo>
                    <a:pt x="186" y="1"/>
                  </a:moveTo>
                  <a:cubicBezTo>
                    <a:pt x="179" y="1"/>
                    <a:pt x="171" y="1"/>
                    <a:pt x="163" y="2"/>
                  </a:cubicBezTo>
                  <a:cubicBezTo>
                    <a:pt x="88" y="2"/>
                    <a:pt x="19" y="31"/>
                    <a:pt x="13" y="60"/>
                  </a:cubicBezTo>
                  <a:cubicBezTo>
                    <a:pt x="1" y="95"/>
                    <a:pt x="65" y="117"/>
                    <a:pt x="152" y="117"/>
                  </a:cubicBezTo>
                  <a:cubicBezTo>
                    <a:pt x="238" y="111"/>
                    <a:pt x="308" y="82"/>
                    <a:pt x="308" y="48"/>
                  </a:cubicBezTo>
                  <a:cubicBezTo>
                    <a:pt x="303" y="21"/>
                    <a:pt x="251" y="1"/>
                    <a:pt x="186"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623166" y="3828312"/>
              <a:ext cx="21381" cy="2781"/>
            </a:xfrm>
            <a:custGeom>
              <a:rect b="b" l="l" r="r" t="t"/>
              <a:pathLst>
                <a:path extrusionOk="0" h="32" w="246">
                  <a:moveTo>
                    <a:pt x="130" y="0"/>
                  </a:moveTo>
                  <a:cubicBezTo>
                    <a:pt x="72" y="6"/>
                    <a:pt x="14" y="13"/>
                    <a:pt x="8" y="19"/>
                  </a:cubicBezTo>
                  <a:cubicBezTo>
                    <a:pt x="0" y="27"/>
                    <a:pt x="26" y="32"/>
                    <a:pt x="67" y="32"/>
                  </a:cubicBezTo>
                  <a:cubicBezTo>
                    <a:pt x="82" y="32"/>
                    <a:pt x="99" y="31"/>
                    <a:pt x="118" y="30"/>
                  </a:cubicBezTo>
                  <a:cubicBezTo>
                    <a:pt x="187" y="24"/>
                    <a:pt x="246" y="19"/>
                    <a:pt x="246" y="6"/>
                  </a:cubicBezTo>
                  <a:cubicBezTo>
                    <a:pt x="246" y="0"/>
                    <a:pt x="193" y="0"/>
                    <a:pt x="130"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659670" y="4042384"/>
              <a:ext cx="24684" cy="10169"/>
            </a:xfrm>
            <a:custGeom>
              <a:rect b="b" l="l" r="r" t="t"/>
              <a:pathLst>
                <a:path extrusionOk="0" h="117" w="284">
                  <a:moveTo>
                    <a:pt x="224" y="1"/>
                  </a:moveTo>
                  <a:cubicBezTo>
                    <a:pt x="208" y="1"/>
                    <a:pt x="189" y="3"/>
                    <a:pt x="167" y="8"/>
                  </a:cubicBezTo>
                  <a:cubicBezTo>
                    <a:pt x="92" y="20"/>
                    <a:pt x="16" y="60"/>
                    <a:pt x="5" y="90"/>
                  </a:cubicBezTo>
                  <a:cubicBezTo>
                    <a:pt x="1" y="106"/>
                    <a:pt x="24" y="117"/>
                    <a:pt x="64" y="117"/>
                  </a:cubicBezTo>
                  <a:cubicBezTo>
                    <a:pt x="78" y="117"/>
                    <a:pt x="96" y="115"/>
                    <a:pt x="115" y="112"/>
                  </a:cubicBezTo>
                  <a:cubicBezTo>
                    <a:pt x="184" y="95"/>
                    <a:pt x="253" y="66"/>
                    <a:pt x="271" y="37"/>
                  </a:cubicBezTo>
                  <a:cubicBezTo>
                    <a:pt x="284" y="16"/>
                    <a:pt x="266" y="1"/>
                    <a:pt x="224"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a:off x="663668" y="4018048"/>
              <a:ext cx="29899" cy="19990"/>
            </a:xfrm>
            <a:custGeom>
              <a:rect b="b" l="l" r="r" t="t"/>
              <a:pathLst>
                <a:path extrusionOk="0" h="230" w="344">
                  <a:moveTo>
                    <a:pt x="233" y="1"/>
                  </a:moveTo>
                  <a:cubicBezTo>
                    <a:pt x="222" y="1"/>
                    <a:pt x="209" y="2"/>
                    <a:pt x="196" y="4"/>
                  </a:cubicBezTo>
                  <a:cubicBezTo>
                    <a:pt x="103" y="17"/>
                    <a:pt x="17" y="79"/>
                    <a:pt x="5" y="149"/>
                  </a:cubicBezTo>
                  <a:cubicBezTo>
                    <a:pt x="0" y="197"/>
                    <a:pt x="43" y="229"/>
                    <a:pt x="104" y="229"/>
                  </a:cubicBezTo>
                  <a:cubicBezTo>
                    <a:pt x="117" y="229"/>
                    <a:pt x="130" y="228"/>
                    <a:pt x="143" y="225"/>
                  </a:cubicBezTo>
                  <a:cubicBezTo>
                    <a:pt x="225" y="213"/>
                    <a:pt x="306" y="149"/>
                    <a:pt x="324" y="97"/>
                  </a:cubicBezTo>
                  <a:cubicBezTo>
                    <a:pt x="343" y="42"/>
                    <a:pt x="304" y="1"/>
                    <a:pt x="233"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
            <p:cNvSpPr/>
            <p:nvPr/>
          </p:nvSpPr>
          <p:spPr>
            <a:xfrm>
              <a:off x="667666" y="3978154"/>
              <a:ext cx="32593" cy="30420"/>
            </a:xfrm>
            <a:custGeom>
              <a:rect b="b" l="l" r="r" t="t"/>
              <a:pathLst>
                <a:path extrusionOk="0" h="350" w="375">
                  <a:moveTo>
                    <a:pt x="219" y="1"/>
                  </a:moveTo>
                  <a:cubicBezTo>
                    <a:pt x="215" y="1"/>
                    <a:pt x="212" y="1"/>
                    <a:pt x="209" y="1"/>
                  </a:cubicBezTo>
                  <a:cubicBezTo>
                    <a:pt x="104" y="7"/>
                    <a:pt x="11" y="100"/>
                    <a:pt x="6" y="198"/>
                  </a:cubicBezTo>
                  <a:cubicBezTo>
                    <a:pt x="1" y="288"/>
                    <a:pt x="64" y="349"/>
                    <a:pt x="152" y="349"/>
                  </a:cubicBezTo>
                  <a:cubicBezTo>
                    <a:pt x="159" y="349"/>
                    <a:pt x="166" y="349"/>
                    <a:pt x="174" y="348"/>
                  </a:cubicBezTo>
                  <a:cubicBezTo>
                    <a:pt x="266" y="337"/>
                    <a:pt x="347" y="255"/>
                    <a:pt x="364" y="163"/>
                  </a:cubicBezTo>
                  <a:cubicBezTo>
                    <a:pt x="375" y="74"/>
                    <a:pt x="311" y="1"/>
                    <a:pt x="219"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
            <p:cNvSpPr/>
            <p:nvPr/>
          </p:nvSpPr>
          <p:spPr>
            <a:xfrm>
              <a:off x="669578" y="3928960"/>
              <a:ext cx="32767" cy="35722"/>
            </a:xfrm>
            <a:custGeom>
              <a:rect b="b" l="l" r="r" t="t"/>
              <a:pathLst>
                <a:path extrusionOk="0" h="411" w="377">
                  <a:moveTo>
                    <a:pt x="198" y="0"/>
                  </a:moveTo>
                  <a:cubicBezTo>
                    <a:pt x="88" y="0"/>
                    <a:pt x="1" y="92"/>
                    <a:pt x="1" y="209"/>
                  </a:cubicBezTo>
                  <a:cubicBezTo>
                    <a:pt x="1" y="320"/>
                    <a:pt x="82" y="410"/>
                    <a:pt x="181" y="410"/>
                  </a:cubicBezTo>
                  <a:cubicBezTo>
                    <a:pt x="185" y="410"/>
                    <a:pt x="188" y="410"/>
                    <a:pt x="192" y="410"/>
                  </a:cubicBezTo>
                  <a:cubicBezTo>
                    <a:pt x="296" y="405"/>
                    <a:pt x="377" y="313"/>
                    <a:pt x="377" y="209"/>
                  </a:cubicBezTo>
                  <a:cubicBezTo>
                    <a:pt x="377" y="98"/>
                    <a:pt x="296" y="6"/>
                    <a:pt x="198"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
            <p:cNvSpPr/>
            <p:nvPr/>
          </p:nvSpPr>
          <p:spPr>
            <a:xfrm>
              <a:off x="667666" y="3883590"/>
              <a:ext cx="33202" cy="31811"/>
            </a:xfrm>
            <a:custGeom>
              <a:rect b="b" l="l" r="r" t="t"/>
              <a:pathLst>
                <a:path extrusionOk="0" h="366" w="382">
                  <a:moveTo>
                    <a:pt x="157" y="0"/>
                  </a:moveTo>
                  <a:cubicBezTo>
                    <a:pt x="69" y="0"/>
                    <a:pt x="1" y="67"/>
                    <a:pt x="6" y="163"/>
                  </a:cubicBezTo>
                  <a:cubicBezTo>
                    <a:pt x="11" y="267"/>
                    <a:pt x="104" y="360"/>
                    <a:pt x="214" y="366"/>
                  </a:cubicBezTo>
                  <a:cubicBezTo>
                    <a:pt x="217" y="366"/>
                    <a:pt x="221" y="366"/>
                    <a:pt x="224" y="366"/>
                  </a:cubicBezTo>
                  <a:cubicBezTo>
                    <a:pt x="317" y="366"/>
                    <a:pt x="382" y="287"/>
                    <a:pt x="370" y="192"/>
                  </a:cubicBezTo>
                  <a:cubicBezTo>
                    <a:pt x="359" y="99"/>
                    <a:pt x="271" y="13"/>
                    <a:pt x="179" y="2"/>
                  </a:cubicBezTo>
                  <a:cubicBezTo>
                    <a:pt x="172" y="1"/>
                    <a:pt x="164" y="0"/>
                    <a:pt x="157"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
            <p:cNvSpPr/>
            <p:nvPr/>
          </p:nvSpPr>
          <p:spPr>
            <a:xfrm>
              <a:off x="664189" y="3852127"/>
              <a:ext cx="30507" cy="21207"/>
            </a:xfrm>
            <a:custGeom>
              <a:rect b="b" l="l" r="r" t="t"/>
              <a:pathLst>
                <a:path extrusionOk="0" h="244" w="351">
                  <a:moveTo>
                    <a:pt x="112" y="0"/>
                  </a:moveTo>
                  <a:cubicBezTo>
                    <a:pt x="45" y="0"/>
                    <a:pt x="1" y="38"/>
                    <a:pt x="11" y="92"/>
                  </a:cubicBezTo>
                  <a:cubicBezTo>
                    <a:pt x="17" y="161"/>
                    <a:pt x="103" y="231"/>
                    <a:pt x="201" y="242"/>
                  </a:cubicBezTo>
                  <a:cubicBezTo>
                    <a:pt x="211" y="243"/>
                    <a:pt x="220" y="243"/>
                    <a:pt x="228" y="243"/>
                  </a:cubicBezTo>
                  <a:cubicBezTo>
                    <a:pt x="305" y="243"/>
                    <a:pt x="350" y="200"/>
                    <a:pt x="329" y="137"/>
                  </a:cubicBezTo>
                  <a:cubicBezTo>
                    <a:pt x="311" y="79"/>
                    <a:pt x="236" y="17"/>
                    <a:pt x="150" y="4"/>
                  </a:cubicBezTo>
                  <a:cubicBezTo>
                    <a:pt x="137" y="2"/>
                    <a:pt x="124" y="0"/>
                    <a:pt x="112"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
            <p:cNvSpPr/>
            <p:nvPr/>
          </p:nvSpPr>
          <p:spPr>
            <a:xfrm>
              <a:off x="660191" y="3835526"/>
              <a:ext cx="25727" cy="11299"/>
            </a:xfrm>
            <a:custGeom>
              <a:rect b="b" l="l" r="r" t="t"/>
              <a:pathLst>
                <a:path extrusionOk="0" h="130" w="296">
                  <a:moveTo>
                    <a:pt x="71" y="0"/>
                  </a:moveTo>
                  <a:cubicBezTo>
                    <a:pt x="28" y="0"/>
                    <a:pt x="0" y="13"/>
                    <a:pt x="4" y="34"/>
                  </a:cubicBezTo>
                  <a:cubicBezTo>
                    <a:pt x="17" y="69"/>
                    <a:pt x="92" y="109"/>
                    <a:pt x="172" y="126"/>
                  </a:cubicBezTo>
                  <a:cubicBezTo>
                    <a:pt x="190" y="128"/>
                    <a:pt x="205" y="130"/>
                    <a:pt x="219" y="130"/>
                  </a:cubicBezTo>
                  <a:cubicBezTo>
                    <a:pt x="270" y="130"/>
                    <a:pt x="295" y="113"/>
                    <a:pt x="277" y="85"/>
                  </a:cubicBezTo>
                  <a:cubicBezTo>
                    <a:pt x="260" y="56"/>
                    <a:pt x="190" y="22"/>
                    <a:pt x="121" y="5"/>
                  </a:cubicBezTo>
                  <a:cubicBezTo>
                    <a:pt x="103" y="2"/>
                    <a:pt x="86" y="0"/>
                    <a:pt x="71"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
            <p:cNvSpPr/>
            <p:nvPr/>
          </p:nvSpPr>
          <p:spPr>
            <a:xfrm>
              <a:off x="656454" y="3829703"/>
              <a:ext cx="20425" cy="4954"/>
            </a:xfrm>
            <a:custGeom>
              <a:rect b="b" l="l" r="r" t="t"/>
              <a:pathLst>
                <a:path extrusionOk="0" h="57" w="235">
                  <a:moveTo>
                    <a:pt x="6" y="0"/>
                  </a:moveTo>
                  <a:cubicBezTo>
                    <a:pt x="2" y="0"/>
                    <a:pt x="0" y="1"/>
                    <a:pt x="2" y="3"/>
                  </a:cubicBezTo>
                  <a:cubicBezTo>
                    <a:pt x="13" y="14"/>
                    <a:pt x="77" y="32"/>
                    <a:pt x="146" y="43"/>
                  </a:cubicBezTo>
                  <a:cubicBezTo>
                    <a:pt x="181" y="52"/>
                    <a:pt x="207" y="56"/>
                    <a:pt x="221" y="56"/>
                  </a:cubicBezTo>
                  <a:cubicBezTo>
                    <a:pt x="232" y="56"/>
                    <a:pt x="235" y="53"/>
                    <a:pt x="226" y="48"/>
                  </a:cubicBezTo>
                  <a:cubicBezTo>
                    <a:pt x="210" y="43"/>
                    <a:pt x="152" y="25"/>
                    <a:pt x="95" y="14"/>
                  </a:cubicBezTo>
                  <a:cubicBezTo>
                    <a:pt x="52" y="6"/>
                    <a:pt x="19" y="0"/>
                    <a:pt x="6"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
            <p:cNvSpPr/>
            <p:nvPr/>
          </p:nvSpPr>
          <p:spPr>
            <a:xfrm>
              <a:off x="694262" y="4030563"/>
              <a:ext cx="18947" cy="12603"/>
            </a:xfrm>
            <a:custGeom>
              <a:rect b="b" l="l" r="r" t="t"/>
              <a:pathLst>
                <a:path extrusionOk="0" h="145" w="218">
                  <a:moveTo>
                    <a:pt x="205" y="0"/>
                  </a:moveTo>
                  <a:cubicBezTo>
                    <a:pt x="196" y="0"/>
                    <a:pt x="180" y="5"/>
                    <a:pt x="157" y="17"/>
                  </a:cubicBezTo>
                  <a:cubicBezTo>
                    <a:pt x="104" y="46"/>
                    <a:pt x="34" y="92"/>
                    <a:pt x="12" y="127"/>
                  </a:cubicBezTo>
                  <a:cubicBezTo>
                    <a:pt x="0" y="139"/>
                    <a:pt x="0" y="145"/>
                    <a:pt x="10" y="145"/>
                  </a:cubicBezTo>
                  <a:cubicBezTo>
                    <a:pt x="19" y="145"/>
                    <a:pt x="38" y="139"/>
                    <a:pt x="64" y="127"/>
                  </a:cubicBezTo>
                  <a:cubicBezTo>
                    <a:pt x="111" y="98"/>
                    <a:pt x="168" y="58"/>
                    <a:pt x="197" y="28"/>
                  </a:cubicBezTo>
                  <a:cubicBezTo>
                    <a:pt x="214" y="11"/>
                    <a:pt x="217" y="0"/>
                    <a:pt x="205"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
            <p:cNvSpPr/>
            <p:nvPr/>
          </p:nvSpPr>
          <p:spPr>
            <a:xfrm>
              <a:off x="704431" y="4008139"/>
              <a:ext cx="21120" cy="19556"/>
            </a:xfrm>
            <a:custGeom>
              <a:rect b="b" l="l" r="r" t="t"/>
              <a:pathLst>
                <a:path extrusionOk="0" h="225" w="243">
                  <a:moveTo>
                    <a:pt x="207" y="0"/>
                  </a:moveTo>
                  <a:cubicBezTo>
                    <a:pt x="198" y="0"/>
                    <a:pt x="186" y="3"/>
                    <a:pt x="173" y="9"/>
                  </a:cubicBezTo>
                  <a:cubicBezTo>
                    <a:pt x="109" y="32"/>
                    <a:pt x="40" y="102"/>
                    <a:pt x="16" y="166"/>
                  </a:cubicBezTo>
                  <a:cubicBezTo>
                    <a:pt x="0" y="202"/>
                    <a:pt x="10" y="224"/>
                    <a:pt x="37" y="224"/>
                  </a:cubicBezTo>
                  <a:cubicBezTo>
                    <a:pt x="48" y="224"/>
                    <a:pt x="63" y="220"/>
                    <a:pt x="80" y="211"/>
                  </a:cubicBezTo>
                  <a:cubicBezTo>
                    <a:pt x="133" y="188"/>
                    <a:pt x="195" y="124"/>
                    <a:pt x="224" y="73"/>
                  </a:cubicBezTo>
                  <a:cubicBezTo>
                    <a:pt x="242" y="28"/>
                    <a:pt x="236" y="0"/>
                    <a:pt x="207"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
            <p:cNvSpPr/>
            <p:nvPr/>
          </p:nvSpPr>
          <p:spPr>
            <a:xfrm>
              <a:off x="713557" y="3973026"/>
              <a:ext cx="21381" cy="27378"/>
            </a:xfrm>
            <a:custGeom>
              <a:rect b="b" l="l" r="r" t="t"/>
              <a:pathLst>
                <a:path extrusionOk="0" h="315" w="246">
                  <a:moveTo>
                    <a:pt x="173" y="0"/>
                  </a:moveTo>
                  <a:cubicBezTo>
                    <a:pt x="169" y="0"/>
                    <a:pt x="164" y="1"/>
                    <a:pt x="160" y="2"/>
                  </a:cubicBezTo>
                  <a:cubicBezTo>
                    <a:pt x="90" y="14"/>
                    <a:pt x="28" y="100"/>
                    <a:pt x="10" y="193"/>
                  </a:cubicBezTo>
                  <a:cubicBezTo>
                    <a:pt x="0" y="265"/>
                    <a:pt x="27" y="314"/>
                    <a:pt x="70" y="314"/>
                  </a:cubicBezTo>
                  <a:cubicBezTo>
                    <a:pt x="79" y="314"/>
                    <a:pt x="88" y="312"/>
                    <a:pt x="97" y="309"/>
                  </a:cubicBezTo>
                  <a:cubicBezTo>
                    <a:pt x="154" y="285"/>
                    <a:pt x="212" y="210"/>
                    <a:pt x="229" y="129"/>
                  </a:cubicBezTo>
                  <a:cubicBezTo>
                    <a:pt x="246" y="55"/>
                    <a:pt x="222" y="0"/>
                    <a:pt x="173"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
            <p:cNvSpPr/>
            <p:nvPr/>
          </p:nvSpPr>
          <p:spPr>
            <a:xfrm>
              <a:off x="718337" y="3930872"/>
              <a:ext cx="19730" cy="30768"/>
            </a:xfrm>
            <a:custGeom>
              <a:rect b="b" l="l" r="r" t="t"/>
              <a:pathLst>
                <a:path extrusionOk="0" h="354" w="227">
                  <a:moveTo>
                    <a:pt x="116" y="0"/>
                  </a:moveTo>
                  <a:cubicBezTo>
                    <a:pt x="50" y="0"/>
                    <a:pt x="0" y="79"/>
                    <a:pt x="0" y="180"/>
                  </a:cubicBezTo>
                  <a:cubicBezTo>
                    <a:pt x="0" y="280"/>
                    <a:pt x="49" y="354"/>
                    <a:pt x="109" y="354"/>
                  </a:cubicBezTo>
                  <a:cubicBezTo>
                    <a:pt x="112" y="354"/>
                    <a:pt x="114" y="354"/>
                    <a:pt x="117" y="353"/>
                  </a:cubicBezTo>
                  <a:cubicBezTo>
                    <a:pt x="174" y="348"/>
                    <a:pt x="227" y="267"/>
                    <a:pt x="227" y="174"/>
                  </a:cubicBezTo>
                  <a:cubicBezTo>
                    <a:pt x="227" y="88"/>
                    <a:pt x="181" y="6"/>
                    <a:pt x="123" y="1"/>
                  </a:cubicBezTo>
                  <a:cubicBezTo>
                    <a:pt x="120" y="1"/>
                    <a:pt x="118" y="0"/>
                    <a:pt x="116"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
            <p:cNvSpPr/>
            <p:nvPr/>
          </p:nvSpPr>
          <p:spPr>
            <a:xfrm>
              <a:off x="714513" y="3891412"/>
              <a:ext cx="21468" cy="27987"/>
            </a:xfrm>
            <a:custGeom>
              <a:rect b="b" l="l" r="r" t="t"/>
              <a:pathLst>
                <a:path extrusionOk="0" h="322" w="247">
                  <a:moveTo>
                    <a:pt x="80" y="0"/>
                  </a:moveTo>
                  <a:cubicBezTo>
                    <a:pt x="30" y="0"/>
                    <a:pt x="0" y="50"/>
                    <a:pt x="10" y="131"/>
                  </a:cubicBezTo>
                  <a:cubicBezTo>
                    <a:pt x="22" y="224"/>
                    <a:pt x="92" y="310"/>
                    <a:pt x="156" y="321"/>
                  </a:cubicBezTo>
                  <a:cubicBezTo>
                    <a:pt x="158" y="322"/>
                    <a:pt x="161" y="322"/>
                    <a:pt x="164" y="322"/>
                  </a:cubicBezTo>
                  <a:cubicBezTo>
                    <a:pt x="216" y="322"/>
                    <a:pt x="246" y="260"/>
                    <a:pt x="231" y="183"/>
                  </a:cubicBezTo>
                  <a:cubicBezTo>
                    <a:pt x="218" y="102"/>
                    <a:pt x="161" y="21"/>
                    <a:pt x="103" y="3"/>
                  </a:cubicBezTo>
                  <a:cubicBezTo>
                    <a:pt x="95" y="1"/>
                    <a:pt x="87" y="0"/>
                    <a:pt x="80"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
            <p:cNvSpPr/>
            <p:nvPr/>
          </p:nvSpPr>
          <p:spPr>
            <a:xfrm>
              <a:off x="705822" y="3862035"/>
              <a:ext cx="21729" cy="20860"/>
            </a:xfrm>
            <a:custGeom>
              <a:rect b="b" l="l" r="r" t="t"/>
              <a:pathLst>
                <a:path extrusionOk="0" h="240" w="250">
                  <a:moveTo>
                    <a:pt x="44" y="1"/>
                  </a:moveTo>
                  <a:cubicBezTo>
                    <a:pt x="12" y="1"/>
                    <a:pt x="1" y="28"/>
                    <a:pt x="18" y="69"/>
                  </a:cubicBezTo>
                  <a:cubicBezTo>
                    <a:pt x="40" y="139"/>
                    <a:pt x="110" y="208"/>
                    <a:pt x="174" y="232"/>
                  </a:cubicBezTo>
                  <a:cubicBezTo>
                    <a:pt x="186" y="237"/>
                    <a:pt x="197" y="239"/>
                    <a:pt x="206" y="239"/>
                  </a:cubicBezTo>
                  <a:cubicBezTo>
                    <a:pt x="240" y="239"/>
                    <a:pt x="249" y="208"/>
                    <a:pt x="226" y="162"/>
                  </a:cubicBezTo>
                  <a:cubicBezTo>
                    <a:pt x="203" y="104"/>
                    <a:pt x="139" y="35"/>
                    <a:pt x="88" y="12"/>
                  </a:cubicBezTo>
                  <a:cubicBezTo>
                    <a:pt x="70" y="5"/>
                    <a:pt x="56" y="1"/>
                    <a:pt x="44"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
            <p:cNvSpPr/>
            <p:nvPr/>
          </p:nvSpPr>
          <p:spPr>
            <a:xfrm>
              <a:off x="695740" y="3845000"/>
              <a:ext cx="19295" cy="13559"/>
            </a:xfrm>
            <a:custGeom>
              <a:rect b="b" l="l" r="r" t="t"/>
              <a:pathLst>
                <a:path extrusionOk="0" h="156" w="222">
                  <a:moveTo>
                    <a:pt x="12" y="1"/>
                  </a:moveTo>
                  <a:cubicBezTo>
                    <a:pt x="1" y="1"/>
                    <a:pt x="0" y="8"/>
                    <a:pt x="12" y="22"/>
                  </a:cubicBezTo>
                  <a:cubicBezTo>
                    <a:pt x="36" y="64"/>
                    <a:pt x="105" y="115"/>
                    <a:pt x="163" y="139"/>
                  </a:cubicBezTo>
                  <a:cubicBezTo>
                    <a:pt x="183" y="150"/>
                    <a:pt x="198" y="155"/>
                    <a:pt x="207" y="155"/>
                  </a:cubicBezTo>
                  <a:cubicBezTo>
                    <a:pt x="222" y="155"/>
                    <a:pt x="221" y="142"/>
                    <a:pt x="204" y="121"/>
                  </a:cubicBezTo>
                  <a:cubicBezTo>
                    <a:pt x="174" y="92"/>
                    <a:pt x="116" y="46"/>
                    <a:pt x="65" y="17"/>
                  </a:cubicBezTo>
                  <a:cubicBezTo>
                    <a:pt x="40" y="6"/>
                    <a:pt x="22" y="1"/>
                    <a:pt x="12"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
            <p:cNvSpPr/>
            <p:nvPr/>
          </p:nvSpPr>
          <p:spPr>
            <a:xfrm>
              <a:off x="729463" y="3995537"/>
              <a:ext cx="12777" cy="18252"/>
            </a:xfrm>
            <a:custGeom>
              <a:rect b="b" l="l" r="r" t="t"/>
              <a:pathLst>
                <a:path extrusionOk="0" h="210" w="147">
                  <a:moveTo>
                    <a:pt x="139" y="1"/>
                  </a:moveTo>
                  <a:cubicBezTo>
                    <a:pt x="137" y="1"/>
                    <a:pt x="133" y="3"/>
                    <a:pt x="128" y="9"/>
                  </a:cubicBezTo>
                  <a:cubicBezTo>
                    <a:pt x="99" y="38"/>
                    <a:pt x="53" y="102"/>
                    <a:pt x="24" y="159"/>
                  </a:cubicBezTo>
                  <a:cubicBezTo>
                    <a:pt x="5" y="193"/>
                    <a:pt x="1" y="210"/>
                    <a:pt x="8" y="210"/>
                  </a:cubicBezTo>
                  <a:cubicBezTo>
                    <a:pt x="11" y="210"/>
                    <a:pt x="19" y="204"/>
                    <a:pt x="29" y="194"/>
                  </a:cubicBezTo>
                  <a:cubicBezTo>
                    <a:pt x="59" y="165"/>
                    <a:pt x="93" y="108"/>
                    <a:pt x="122" y="61"/>
                  </a:cubicBezTo>
                  <a:cubicBezTo>
                    <a:pt x="139" y="26"/>
                    <a:pt x="146" y="1"/>
                    <a:pt x="139"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
            <p:cNvSpPr/>
            <p:nvPr/>
          </p:nvSpPr>
          <p:spPr>
            <a:xfrm>
              <a:off x="740327" y="3966942"/>
              <a:ext cx="10169" cy="22511"/>
            </a:xfrm>
            <a:custGeom>
              <a:rect b="b" l="l" r="r" t="t"/>
              <a:pathLst>
                <a:path extrusionOk="0" h="259" w="117">
                  <a:moveTo>
                    <a:pt x="100" y="1"/>
                  </a:moveTo>
                  <a:cubicBezTo>
                    <a:pt x="98" y="1"/>
                    <a:pt x="96" y="1"/>
                    <a:pt x="95" y="2"/>
                  </a:cubicBezTo>
                  <a:cubicBezTo>
                    <a:pt x="67" y="15"/>
                    <a:pt x="32" y="90"/>
                    <a:pt x="14" y="165"/>
                  </a:cubicBezTo>
                  <a:cubicBezTo>
                    <a:pt x="1" y="224"/>
                    <a:pt x="5" y="258"/>
                    <a:pt x="19" y="258"/>
                  </a:cubicBezTo>
                  <a:cubicBezTo>
                    <a:pt x="23" y="258"/>
                    <a:pt x="27" y="256"/>
                    <a:pt x="32" y="251"/>
                  </a:cubicBezTo>
                  <a:cubicBezTo>
                    <a:pt x="54" y="234"/>
                    <a:pt x="89" y="165"/>
                    <a:pt x="102" y="106"/>
                  </a:cubicBezTo>
                  <a:cubicBezTo>
                    <a:pt x="117" y="44"/>
                    <a:pt x="114" y="1"/>
                    <a:pt x="100"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
            <p:cNvSpPr/>
            <p:nvPr/>
          </p:nvSpPr>
          <p:spPr>
            <a:xfrm>
              <a:off x="745455" y="3933392"/>
              <a:ext cx="7735" cy="24771"/>
            </a:xfrm>
            <a:custGeom>
              <a:rect b="b" l="l" r="r" t="t"/>
              <a:pathLst>
                <a:path extrusionOk="0" h="285" w="89">
                  <a:moveTo>
                    <a:pt x="50" y="1"/>
                  </a:moveTo>
                  <a:cubicBezTo>
                    <a:pt x="23" y="1"/>
                    <a:pt x="1" y="63"/>
                    <a:pt x="1" y="145"/>
                  </a:cubicBezTo>
                  <a:cubicBezTo>
                    <a:pt x="1" y="224"/>
                    <a:pt x="17" y="284"/>
                    <a:pt x="45" y="284"/>
                  </a:cubicBezTo>
                  <a:cubicBezTo>
                    <a:pt x="46" y="284"/>
                    <a:pt x="47" y="284"/>
                    <a:pt x="48" y="284"/>
                  </a:cubicBezTo>
                  <a:cubicBezTo>
                    <a:pt x="70" y="279"/>
                    <a:pt x="88" y="209"/>
                    <a:pt x="88" y="140"/>
                  </a:cubicBezTo>
                  <a:cubicBezTo>
                    <a:pt x="88" y="70"/>
                    <a:pt x="70" y="6"/>
                    <a:pt x="54" y="1"/>
                  </a:cubicBezTo>
                  <a:cubicBezTo>
                    <a:pt x="52" y="1"/>
                    <a:pt x="51" y="1"/>
                    <a:pt x="50"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
            <p:cNvSpPr/>
            <p:nvPr/>
          </p:nvSpPr>
          <p:spPr>
            <a:xfrm>
              <a:off x="741283" y="3901234"/>
              <a:ext cx="10169" cy="22859"/>
            </a:xfrm>
            <a:custGeom>
              <a:rect b="b" l="l" r="r" t="t"/>
              <a:pathLst>
                <a:path extrusionOk="0" h="263" w="117">
                  <a:moveTo>
                    <a:pt x="24" y="1"/>
                  </a:moveTo>
                  <a:cubicBezTo>
                    <a:pt x="6" y="1"/>
                    <a:pt x="0" y="43"/>
                    <a:pt x="14" y="104"/>
                  </a:cubicBezTo>
                  <a:cubicBezTo>
                    <a:pt x="32" y="181"/>
                    <a:pt x="61" y="256"/>
                    <a:pt x="91" y="261"/>
                  </a:cubicBezTo>
                  <a:cubicBezTo>
                    <a:pt x="93" y="262"/>
                    <a:pt x="95" y="263"/>
                    <a:pt x="97" y="263"/>
                  </a:cubicBezTo>
                  <a:cubicBezTo>
                    <a:pt x="114" y="263"/>
                    <a:pt x="117" y="219"/>
                    <a:pt x="102" y="157"/>
                  </a:cubicBezTo>
                  <a:cubicBezTo>
                    <a:pt x="91" y="93"/>
                    <a:pt x="61" y="24"/>
                    <a:pt x="38" y="7"/>
                  </a:cubicBezTo>
                  <a:cubicBezTo>
                    <a:pt x="33" y="3"/>
                    <a:pt x="28" y="1"/>
                    <a:pt x="24"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
            <p:cNvSpPr/>
            <p:nvPr/>
          </p:nvSpPr>
          <p:spPr>
            <a:xfrm>
              <a:off x="731462" y="3875942"/>
              <a:ext cx="12342" cy="18600"/>
            </a:xfrm>
            <a:custGeom>
              <a:rect b="b" l="l" r="r" t="t"/>
              <a:pathLst>
                <a:path extrusionOk="0" h="214" w="142">
                  <a:moveTo>
                    <a:pt x="9" y="0"/>
                  </a:moveTo>
                  <a:cubicBezTo>
                    <a:pt x="0" y="0"/>
                    <a:pt x="2" y="19"/>
                    <a:pt x="17" y="55"/>
                  </a:cubicBezTo>
                  <a:cubicBezTo>
                    <a:pt x="47" y="112"/>
                    <a:pt x="92" y="181"/>
                    <a:pt x="122" y="205"/>
                  </a:cubicBezTo>
                  <a:cubicBezTo>
                    <a:pt x="127" y="211"/>
                    <a:pt x="131" y="213"/>
                    <a:pt x="134" y="213"/>
                  </a:cubicBezTo>
                  <a:cubicBezTo>
                    <a:pt x="142" y="213"/>
                    <a:pt x="134" y="187"/>
                    <a:pt x="116" y="147"/>
                  </a:cubicBezTo>
                  <a:cubicBezTo>
                    <a:pt x="92" y="101"/>
                    <a:pt x="52" y="37"/>
                    <a:pt x="30" y="13"/>
                  </a:cubicBezTo>
                  <a:cubicBezTo>
                    <a:pt x="21" y="4"/>
                    <a:pt x="14" y="0"/>
                    <a:pt x="9"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
            <p:cNvSpPr/>
            <p:nvPr/>
          </p:nvSpPr>
          <p:spPr>
            <a:xfrm>
              <a:off x="536337" y="3830398"/>
              <a:ext cx="179653" cy="130720"/>
            </a:xfrm>
            <a:custGeom>
              <a:rect b="b" l="l" r="r" t="t"/>
              <a:pathLst>
                <a:path extrusionOk="0" h="1504" w="2067">
                  <a:moveTo>
                    <a:pt x="487" y="179"/>
                  </a:moveTo>
                  <a:lnTo>
                    <a:pt x="487" y="179"/>
                  </a:lnTo>
                  <a:cubicBezTo>
                    <a:pt x="463" y="197"/>
                    <a:pt x="435" y="208"/>
                    <a:pt x="417" y="225"/>
                  </a:cubicBezTo>
                  <a:cubicBezTo>
                    <a:pt x="423" y="225"/>
                    <a:pt x="423" y="225"/>
                    <a:pt x="423" y="238"/>
                  </a:cubicBezTo>
                  <a:cubicBezTo>
                    <a:pt x="428" y="232"/>
                    <a:pt x="428" y="232"/>
                    <a:pt x="435" y="232"/>
                  </a:cubicBezTo>
                  <a:lnTo>
                    <a:pt x="487" y="179"/>
                  </a:lnTo>
                  <a:close/>
                  <a:moveTo>
                    <a:pt x="1597" y="243"/>
                  </a:moveTo>
                  <a:cubicBezTo>
                    <a:pt x="1608" y="243"/>
                    <a:pt x="1621" y="249"/>
                    <a:pt x="1632" y="249"/>
                  </a:cubicBezTo>
                  <a:cubicBezTo>
                    <a:pt x="1720" y="267"/>
                    <a:pt x="1800" y="329"/>
                    <a:pt x="1817" y="393"/>
                  </a:cubicBezTo>
                  <a:cubicBezTo>
                    <a:pt x="1835" y="451"/>
                    <a:pt x="1795" y="497"/>
                    <a:pt x="1713" y="497"/>
                  </a:cubicBezTo>
                  <a:lnTo>
                    <a:pt x="1685" y="497"/>
                  </a:lnTo>
                  <a:cubicBezTo>
                    <a:pt x="1678" y="492"/>
                    <a:pt x="1667" y="492"/>
                    <a:pt x="1656" y="492"/>
                  </a:cubicBezTo>
                  <a:cubicBezTo>
                    <a:pt x="1568" y="468"/>
                    <a:pt x="1488" y="406"/>
                    <a:pt x="1482" y="342"/>
                  </a:cubicBezTo>
                  <a:cubicBezTo>
                    <a:pt x="1477" y="294"/>
                    <a:pt x="1499" y="267"/>
                    <a:pt x="1546" y="254"/>
                  </a:cubicBezTo>
                  <a:cubicBezTo>
                    <a:pt x="1557" y="249"/>
                    <a:pt x="1574" y="243"/>
                    <a:pt x="1597" y="243"/>
                  </a:cubicBezTo>
                  <a:close/>
                  <a:moveTo>
                    <a:pt x="284" y="428"/>
                  </a:moveTo>
                  <a:cubicBezTo>
                    <a:pt x="302" y="428"/>
                    <a:pt x="307" y="451"/>
                    <a:pt x="289" y="492"/>
                  </a:cubicBezTo>
                  <a:cubicBezTo>
                    <a:pt x="267" y="555"/>
                    <a:pt x="203" y="625"/>
                    <a:pt x="158" y="649"/>
                  </a:cubicBezTo>
                  <a:cubicBezTo>
                    <a:pt x="151" y="654"/>
                    <a:pt x="139" y="660"/>
                    <a:pt x="134" y="660"/>
                  </a:cubicBezTo>
                  <a:cubicBezTo>
                    <a:pt x="123" y="660"/>
                    <a:pt x="116" y="665"/>
                    <a:pt x="110" y="665"/>
                  </a:cubicBezTo>
                  <a:cubicBezTo>
                    <a:pt x="88" y="665"/>
                    <a:pt x="88" y="636"/>
                    <a:pt x="105" y="590"/>
                  </a:cubicBezTo>
                  <a:cubicBezTo>
                    <a:pt x="134" y="532"/>
                    <a:pt x="185" y="468"/>
                    <a:pt x="227" y="440"/>
                  </a:cubicBezTo>
                  <a:cubicBezTo>
                    <a:pt x="244" y="428"/>
                    <a:pt x="255" y="428"/>
                    <a:pt x="262" y="428"/>
                  </a:cubicBezTo>
                  <a:close/>
                  <a:moveTo>
                    <a:pt x="1082" y="590"/>
                  </a:moveTo>
                  <a:cubicBezTo>
                    <a:pt x="1170" y="590"/>
                    <a:pt x="1245" y="642"/>
                    <a:pt x="1268" y="718"/>
                  </a:cubicBezTo>
                  <a:cubicBezTo>
                    <a:pt x="1274" y="735"/>
                    <a:pt x="1279" y="753"/>
                    <a:pt x="1279" y="775"/>
                  </a:cubicBezTo>
                  <a:cubicBezTo>
                    <a:pt x="1279" y="885"/>
                    <a:pt x="1181" y="978"/>
                    <a:pt x="1066" y="978"/>
                  </a:cubicBezTo>
                  <a:lnTo>
                    <a:pt x="1060" y="978"/>
                  </a:lnTo>
                  <a:cubicBezTo>
                    <a:pt x="943" y="978"/>
                    <a:pt x="857" y="891"/>
                    <a:pt x="863" y="780"/>
                  </a:cubicBezTo>
                  <a:cubicBezTo>
                    <a:pt x="863" y="740"/>
                    <a:pt x="880" y="700"/>
                    <a:pt x="909" y="671"/>
                  </a:cubicBezTo>
                  <a:cubicBezTo>
                    <a:pt x="949" y="625"/>
                    <a:pt x="1007" y="590"/>
                    <a:pt x="1077" y="590"/>
                  </a:cubicBezTo>
                  <a:close/>
                  <a:moveTo>
                    <a:pt x="1690" y="614"/>
                  </a:moveTo>
                  <a:cubicBezTo>
                    <a:pt x="1713" y="619"/>
                    <a:pt x="1731" y="625"/>
                    <a:pt x="1754" y="630"/>
                  </a:cubicBezTo>
                  <a:cubicBezTo>
                    <a:pt x="1829" y="660"/>
                    <a:pt x="1893" y="735"/>
                    <a:pt x="1899" y="815"/>
                  </a:cubicBezTo>
                  <a:cubicBezTo>
                    <a:pt x="1910" y="914"/>
                    <a:pt x="1846" y="989"/>
                    <a:pt x="1747" y="989"/>
                  </a:cubicBezTo>
                  <a:lnTo>
                    <a:pt x="1736" y="989"/>
                  </a:lnTo>
                  <a:cubicBezTo>
                    <a:pt x="1672" y="989"/>
                    <a:pt x="1615" y="954"/>
                    <a:pt x="1574" y="903"/>
                  </a:cubicBezTo>
                  <a:cubicBezTo>
                    <a:pt x="1539" y="868"/>
                    <a:pt x="1522" y="822"/>
                    <a:pt x="1517" y="775"/>
                  </a:cubicBezTo>
                  <a:cubicBezTo>
                    <a:pt x="1517" y="683"/>
                    <a:pt x="1581" y="614"/>
                    <a:pt x="1667" y="614"/>
                  </a:cubicBezTo>
                  <a:close/>
                  <a:moveTo>
                    <a:pt x="1175" y="0"/>
                  </a:moveTo>
                  <a:cubicBezTo>
                    <a:pt x="1395" y="75"/>
                    <a:pt x="1360" y="294"/>
                    <a:pt x="1186" y="462"/>
                  </a:cubicBezTo>
                  <a:cubicBezTo>
                    <a:pt x="1053" y="596"/>
                    <a:pt x="834" y="694"/>
                    <a:pt x="649" y="705"/>
                  </a:cubicBezTo>
                  <a:cubicBezTo>
                    <a:pt x="643" y="705"/>
                    <a:pt x="637" y="711"/>
                    <a:pt x="631" y="711"/>
                  </a:cubicBezTo>
                  <a:cubicBezTo>
                    <a:pt x="643" y="735"/>
                    <a:pt x="649" y="758"/>
                    <a:pt x="643" y="793"/>
                  </a:cubicBezTo>
                  <a:cubicBezTo>
                    <a:pt x="637" y="850"/>
                    <a:pt x="609" y="908"/>
                    <a:pt x="562" y="943"/>
                  </a:cubicBezTo>
                  <a:cubicBezTo>
                    <a:pt x="532" y="978"/>
                    <a:pt x="487" y="1001"/>
                    <a:pt x="441" y="1007"/>
                  </a:cubicBezTo>
                  <a:lnTo>
                    <a:pt x="428" y="1007"/>
                  </a:lnTo>
                  <a:cubicBezTo>
                    <a:pt x="348" y="1007"/>
                    <a:pt x="296" y="937"/>
                    <a:pt x="313" y="844"/>
                  </a:cubicBezTo>
                  <a:cubicBezTo>
                    <a:pt x="319" y="775"/>
                    <a:pt x="371" y="705"/>
                    <a:pt x="428" y="671"/>
                  </a:cubicBezTo>
                  <a:cubicBezTo>
                    <a:pt x="331" y="625"/>
                    <a:pt x="278" y="537"/>
                    <a:pt x="319" y="411"/>
                  </a:cubicBezTo>
                  <a:cubicBezTo>
                    <a:pt x="331" y="376"/>
                    <a:pt x="348" y="347"/>
                    <a:pt x="366" y="312"/>
                  </a:cubicBezTo>
                  <a:lnTo>
                    <a:pt x="366" y="312"/>
                  </a:lnTo>
                  <a:cubicBezTo>
                    <a:pt x="342" y="336"/>
                    <a:pt x="313" y="358"/>
                    <a:pt x="289" y="371"/>
                  </a:cubicBezTo>
                  <a:cubicBezTo>
                    <a:pt x="273" y="382"/>
                    <a:pt x="262" y="387"/>
                    <a:pt x="262" y="387"/>
                  </a:cubicBezTo>
                  <a:cubicBezTo>
                    <a:pt x="255" y="387"/>
                    <a:pt x="255" y="387"/>
                    <a:pt x="255" y="382"/>
                  </a:cubicBezTo>
                  <a:cubicBezTo>
                    <a:pt x="249" y="387"/>
                    <a:pt x="238" y="387"/>
                    <a:pt x="238" y="387"/>
                  </a:cubicBezTo>
                  <a:cubicBezTo>
                    <a:pt x="233" y="387"/>
                    <a:pt x="233" y="387"/>
                    <a:pt x="233" y="382"/>
                  </a:cubicBezTo>
                  <a:cubicBezTo>
                    <a:pt x="169" y="457"/>
                    <a:pt x="110" y="544"/>
                    <a:pt x="64" y="636"/>
                  </a:cubicBezTo>
                  <a:cubicBezTo>
                    <a:pt x="19" y="729"/>
                    <a:pt x="1" y="822"/>
                    <a:pt x="1" y="908"/>
                  </a:cubicBezTo>
                  <a:cubicBezTo>
                    <a:pt x="24" y="839"/>
                    <a:pt x="64" y="780"/>
                    <a:pt x="99" y="764"/>
                  </a:cubicBezTo>
                  <a:cubicBezTo>
                    <a:pt x="105" y="758"/>
                    <a:pt x="110" y="758"/>
                    <a:pt x="116" y="758"/>
                  </a:cubicBezTo>
                  <a:cubicBezTo>
                    <a:pt x="123" y="753"/>
                    <a:pt x="123" y="753"/>
                    <a:pt x="128" y="753"/>
                  </a:cubicBezTo>
                  <a:cubicBezTo>
                    <a:pt x="134" y="746"/>
                    <a:pt x="139" y="746"/>
                    <a:pt x="145" y="746"/>
                  </a:cubicBezTo>
                  <a:cubicBezTo>
                    <a:pt x="180" y="746"/>
                    <a:pt x="203" y="793"/>
                    <a:pt x="185" y="868"/>
                  </a:cubicBezTo>
                  <a:cubicBezTo>
                    <a:pt x="174" y="948"/>
                    <a:pt x="128" y="1023"/>
                    <a:pt x="81" y="1041"/>
                  </a:cubicBezTo>
                  <a:cubicBezTo>
                    <a:pt x="70" y="1053"/>
                    <a:pt x="59" y="1058"/>
                    <a:pt x="46" y="1058"/>
                  </a:cubicBezTo>
                  <a:cubicBezTo>
                    <a:pt x="41" y="1058"/>
                    <a:pt x="41" y="1065"/>
                    <a:pt x="35" y="1065"/>
                  </a:cubicBezTo>
                  <a:cubicBezTo>
                    <a:pt x="46" y="1105"/>
                    <a:pt x="70" y="1140"/>
                    <a:pt x="94" y="1180"/>
                  </a:cubicBezTo>
                  <a:cubicBezTo>
                    <a:pt x="110" y="1186"/>
                    <a:pt x="123" y="1204"/>
                    <a:pt x="128" y="1226"/>
                  </a:cubicBezTo>
                  <a:cubicBezTo>
                    <a:pt x="169" y="1273"/>
                    <a:pt x="220" y="1314"/>
                    <a:pt x="278" y="1354"/>
                  </a:cubicBezTo>
                  <a:cubicBezTo>
                    <a:pt x="278" y="1290"/>
                    <a:pt x="307" y="1232"/>
                    <a:pt x="348" y="1197"/>
                  </a:cubicBezTo>
                  <a:cubicBezTo>
                    <a:pt x="371" y="1169"/>
                    <a:pt x="412" y="1146"/>
                    <a:pt x="452" y="1146"/>
                  </a:cubicBezTo>
                  <a:lnTo>
                    <a:pt x="457" y="1146"/>
                  </a:lnTo>
                  <a:cubicBezTo>
                    <a:pt x="545" y="1146"/>
                    <a:pt x="620" y="1232"/>
                    <a:pt x="620" y="1343"/>
                  </a:cubicBezTo>
                  <a:cubicBezTo>
                    <a:pt x="620" y="1389"/>
                    <a:pt x="609" y="1429"/>
                    <a:pt x="591" y="1458"/>
                  </a:cubicBezTo>
                  <a:cubicBezTo>
                    <a:pt x="585" y="1464"/>
                    <a:pt x="585" y="1469"/>
                    <a:pt x="580" y="1475"/>
                  </a:cubicBezTo>
                  <a:cubicBezTo>
                    <a:pt x="596" y="1482"/>
                    <a:pt x="609" y="1487"/>
                    <a:pt x="625" y="1487"/>
                  </a:cubicBezTo>
                  <a:cubicBezTo>
                    <a:pt x="689" y="1498"/>
                    <a:pt x="764" y="1504"/>
                    <a:pt x="834" y="1504"/>
                  </a:cubicBezTo>
                  <a:lnTo>
                    <a:pt x="898" y="1504"/>
                  </a:lnTo>
                  <a:cubicBezTo>
                    <a:pt x="863" y="1464"/>
                    <a:pt x="845" y="1418"/>
                    <a:pt x="845" y="1365"/>
                  </a:cubicBezTo>
                  <a:cubicBezTo>
                    <a:pt x="845" y="1336"/>
                    <a:pt x="852" y="1314"/>
                    <a:pt x="863" y="1290"/>
                  </a:cubicBezTo>
                  <a:cubicBezTo>
                    <a:pt x="886" y="1197"/>
                    <a:pt x="967" y="1128"/>
                    <a:pt x="1066" y="1128"/>
                  </a:cubicBezTo>
                  <a:cubicBezTo>
                    <a:pt x="1175" y="1128"/>
                    <a:pt x="1268" y="1215"/>
                    <a:pt x="1279" y="1325"/>
                  </a:cubicBezTo>
                  <a:cubicBezTo>
                    <a:pt x="1279" y="1336"/>
                    <a:pt x="1285" y="1354"/>
                    <a:pt x="1285" y="1365"/>
                  </a:cubicBezTo>
                  <a:cubicBezTo>
                    <a:pt x="1285" y="1389"/>
                    <a:pt x="1279" y="1418"/>
                    <a:pt x="1268" y="1434"/>
                  </a:cubicBezTo>
                  <a:cubicBezTo>
                    <a:pt x="1360" y="1405"/>
                    <a:pt x="1453" y="1371"/>
                    <a:pt x="1534" y="1325"/>
                  </a:cubicBezTo>
                  <a:cubicBezTo>
                    <a:pt x="1539" y="1221"/>
                    <a:pt x="1621" y="1134"/>
                    <a:pt x="1725" y="1134"/>
                  </a:cubicBezTo>
                  <a:lnTo>
                    <a:pt x="1731" y="1134"/>
                  </a:lnTo>
                  <a:cubicBezTo>
                    <a:pt x="1747" y="1134"/>
                    <a:pt x="1760" y="1140"/>
                    <a:pt x="1777" y="1146"/>
                  </a:cubicBezTo>
                  <a:cubicBezTo>
                    <a:pt x="1963" y="961"/>
                    <a:pt x="2067" y="718"/>
                    <a:pt x="1997" y="497"/>
                  </a:cubicBezTo>
                  <a:cubicBezTo>
                    <a:pt x="1985" y="475"/>
                    <a:pt x="1974" y="457"/>
                    <a:pt x="1968" y="433"/>
                  </a:cubicBezTo>
                  <a:cubicBezTo>
                    <a:pt x="1963" y="422"/>
                    <a:pt x="1956" y="411"/>
                    <a:pt x="1956" y="399"/>
                  </a:cubicBezTo>
                  <a:cubicBezTo>
                    <a:pt x="1945" y="371"/>
                    <a:pt x="1921" y="336"/>
                    <a:pt x="1899" y="307"/>
                  </a:cubicBezTo>
                  <a:cubicBezTo>
                    <a:pt x="1846" y="249"/>
                    <a:pt x="1789" y="197"/>
                    <a:pt x="1725" y="156"/>
                  </a:cubicBezTo>
                  <a:cubicBezTo>
                    <a:pt x="1725" y="168"/>
                    <a:pt x="1713" y="174"/>
                    <a:pt x="1696" y="179"/>
                  </a:cubicBezTo>
                  <a:cubicBezTo>
                    <a:pt x="1685" y="185"/>
                    <a:pt x="1672" y="185"/>
                    <a:pt x="1650" y="185"/>
                  </a:cubicBezTo>
                  <a:lnTo>
                    <a:pt x="1597" y="185"/>
                  </a:lnTo>
                  <a:cubicBezTo>
                    <a:pt x="1517" y="168"/>
                    <a:pt x="1442" y="128"/>
                    <a:pt x="1429" y="93"/>
                  </a:cubicBezTo>
                  <a:cubicBezTo>
                    <a:pt x="1429" y="81"/>
                    <a:pt x="1429" y="75"/>
                    <a:pt x="1442" y="70"/>
                  </a:cubicBezTo>
                  <a:cubicBezTo>
                    <a:pt x="1447" y="58"/>
                    <a:pt x="1470" y="51"/>
                    <a:pt x="1499" y="51"/>
                  </a:cubicBezTo>
                  <a:lnTo>
                    <a:pt x="1504" y="51"/>
                  </a:lnTo>
                  <a:cubicBezTo>
                    <a:pt x="1413" y="17"/>
                    <a:pt x="1309" y="0"/>
                    <a:pt x="1210"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
            <p:cNvSpPr/>
            <p:nvPr/>
          </p:nvSpPr>
          <p:spPr>
            <a:xfrm>
              <a:off x="560500" y="3830398"/>
              <a:ext cx="97084" cy="61797"/>
            </a:xfrm>
            <a:custGeom>
              <a:rect b="b" l="l" r="r" t="t"/>
              <a:pathLst>
                <a:path extrusionOk="0" h="711" w="1117">
                  <a:moveTo>
                    <a:pt x="851" y="24"/>
                  </a:moveTo>
                  <a:cubicBezTo>
                    <a:pt x="921" y="24"/>
                    <a:pt x="978" y="46"/>
                    <a:pt x="978" y="70"/>
                  </a:cubicBezTo>
                  <a:lnTo>
                    <a:pt x="978" y="86"/>
                  </a:lnTo>
                  <a:cubicBezTo>
                    <a:pt x="967" y="115"/>
                    <a:pt x="903" y="144"/>
                    <a:pt x="822" y="150"/>
                  </a:cubicBezTo>
                  <a:lnTo>
                    <a:pt x="804" y="150"/>
                  </a:lnTo>
                  <a:cubicBezTo>
                    <a:pt x="740" y="150"/>
                    <a:pt x="695" y="133"/>
                    <a:pt x="683" y="115"/>
                  </a:cubicBezTo>
                  <a:cubicBezTo>
                    <a:pt x="678" y="104"/>
                    <a:pt x="671" y="99"/>
                    <a:pt x="678" y="86"/>
                  </a:cubicBezTo>
                  <a:cubicBezTo>
                    <a:pt x="683" y="58"/>
                    <a:pt x="758" y="29"/>
                    <a:pt x="833" y="24"/>
                  </a:cubicBezTo>
                  <a:close/>
                  <a:moveTo>
                    <a:pt x="475" y="86"/>
                  </a:moveTo>
                  <a:cubicBezTo>
                    <a:pt x="492" y="86"/>
                    <a:pt x="504" y="86"/>
                    <a:pt x="504" y="99"/>
                  </a:cubicBezTo>
                  <a:cubicBezTo>
                    <a:pt x="515" y="99"/>
                    <a:pt x="521" y="110"/>
                    <a:pt x="515" y="121"/>
                  </a:cubicBezTo>
                  <a:cubicBezTo>
                    <a:pt x="497" y="156"/>
                    <a:pt x="422" y="203"/>
                    <a:pt x="347" y="225"/>
                  </a:cubicBezTo>
                  <a:cubicBezTo>
                    <a:pt x="324" y="232"/>
                    <a:pt x="307" y="232"/>
                    <a:pt x="289" y="232"/>
                  </a:cubicBezTo>
                  <a:lnTo>
                    <a:pt x="272" y="232"/>
                  </a:lnTo>
                  <a:cubicBezTo>
                    <a:pt x="243" y="225"/>
                    <a:pt x="238" y="214"/>
                    <a:pt x="254" y="190"/>
                  </a:cubicBezTo>
                  <a:cubicBezTo>
                    <a:pt x="278" y="163"/>
                    <a:pt x="347" y="121"/>
                    <a:pt x="411" y="99"/>
                  </a:cubicBezTo>
                  <a:cubicBezTo>
                    <a:pt x="435" y="93"/>
                    <a:pt x="457" y="86"/>
                    <a:pt x="475" y="86"/>
                  </a:cubicBezTo>
                  <a:close/>
                  <a:moveTo>
                    <a:pt x="822" y="214"/>
                  </a:moveTo>
                  <a:cubicBezTo>
                    <a:pt x="914" y="214"/>
                    <a:pt x="990" y="260"/>
                    <a:pt x="990" y="324"/>
                  </a:cubicBezTo>
                  <a:cubicBezTo>
                    <a:pt x="996" y="399"/>
                    <a:pt x="908" y="462"/>
                    <a:pt x="799" y="462"/>
                  </a:cubicBezTo>
                  <a:lnTo>
                    <a:pt x="793" y="462"/>
                  </a:lnTo>
                  <a:cubicBezTo>
                    <a:pt x="689" y="462"/>
                    <a:pt x="614" y="411"/>
                    <a:pt x="625" y="342"/>
                  </a:cubicBezTo>
                  <a:cubicBezTo>
                    <a:pt x="636" y="272"/>
                    <a:pt x="718" y="219"/>
                    <a:pt x="817" y="214"/>
                  </a:cubicBezTo>
                  <a:close/>
                  <a:moveTo>
                    <a:pt x="347" y="283"/>
                  </a:moveTo>
                  <a:cubicBezTo>
                    <a:pt x="359" y="283"/>
                    <a:pt x="365" y="283"/>
                    <a:pt x="377" y="289"/>
                  </a:cubicBezTo>
                  <a:cubicBezTo>
                    <a:pt x="417" y="294"/>
                    <a:pt x="440" y="324"/>
                    <a:pt x="428" y="364"/>
                  </a:cubicBezTo>
                  <a:cubicBezTo>
                    <a:pt x="417" y="433"/>
                    <a:pt x="331" y="510"/>
                    <a:pt x="249" y="526"/>
                  </a:cubicBezTo>
                  <a:cubicBezTo>
                    <a:pt x="243" y="526"/>
                    <a:pt x="238" y="532"/>
                    <a:pt x="232" y="532"/>
                  </a:cubicBezTo>
                  <a:cubicBezTo>
                    <a:pt x="220" y="532"/>
                    <a:pt x="209" y="537"/>
                    <a:pt x="197" y="537"/>
                  </a:cubicBezTo>
                  <a:cubicBezTo>
                    <a:pt x="139" y="537"/>
                    <a:pt x="110" y="497"/>
                    <a:pt x="128" y="440"/>
                  </a:cubicBezTo>
                  <a:cubicBezTo>
                    <a:pt x="150" y="376"/>
                    <a:pt x="232" y="312"/>
                    <a:pt x="302" y="289"/>
                  </a:cubicBezTo>
                  <a:cubicBezTo>
                    <a:pt x="318" y="289"/>
                    <a:pt x="336" y="283"/>
                    <a:pt x="347" y="283"/>
                  </a:cubicBezTo>
                  <a:close/>
                  <a:moveTo>
                    <a:pt x="897" y="0"/>
                  </a:moveTo>
                  <a:cubicBezTo>
                    <a:pt x="879" y="6"/>
                    <a:pt x="863" y="6"/>
                    <a:pt x="839" y="6"/>
                  </a:cubicBezTo>
                  <a:lnTo>
                    <a:pt x="735" y="6"/>
                  </a:lnTo>
                  <a:cubicBezTo>
                    <a:pt x="550" y="24"/>
                    <a:pt x="371" y="86"/>
                    <a:pt x="209" y="179"/>
                  </a:cubicBezTo>
                  <a:lnTo>
                    <a:pt x="157" y="232"/>
                  </a:lnTo>
                  <a:cubicBezTo>
                    <a:pt x="168" y="232"/>
                    <a:pt x="163" y="238"/>
                    <a:pt x="150" y="254"/>
                  </a:cubicBezTo>
                  <a:cubicBezTo>
                    <a:pt x="134" y="272"/>
                    <a:pt x="116" y="294"/>
                    <a:pt x="88" y="312"/>
                  </a:cubicBezTo>
                  <a:cubicBezTo>
                    <a:pt x="70" y="347"/>
                    <a:pt x="53" y="376"/>
                    <a:pt x="41" y="411"/>
                  </a:cubicBezTo>
                  <a:cubicBezTo>
                    <a:pt x="0" y="537"/>
                    <a:pt x="53" y="625"/>
                    <a:pt x="150" y="671"/>
                  </a:cubicBezTo>
                  <a:cubicBezTo>
                    <a:pt x="163" y="665"/>
                    <a:pt x="168" y="665"/>
                    <a:pt x="179" y="660"/>
                  </a:cubicBezTo>
                  <a:cubicBezTo>
                    <a:pt x="197" y="654"/>
                    <a:pt x="209" y="649"/>
                    <a:pt x="220" y="649"/>
                  </a:cubicBezTo>
                  <a:cubicBezTo>
                    <a:pt x="232" y="642"/>
                    <a:pt x="243" y="642"/>
                    <a:pt x="249" y="642"/>
                  </a:cubicBezTo>
                  <a:cubicBezTo>
                    <a:pt x="296" y="642"/>
                    <a:pt x="336" y="665"/>
                    <a:pt x="353" y="711"/>
                  </a:cubicBezTo>
                  <a:cubicBezTo>
                    <a:pt x="359" y="711"/>
                    <a:pt x="365" y="705"/>
                    <a:pt x="371" y="705"/>
                  </a:cubicBezTo>
                  <a:cubicBezTo>
                    <a:pt x="556" y="694"/>
                    <a:pt x="775" y="596"/>
                    <a:pt x="908" y="462"/>
                  </a:cubicBezTo>
                  <a:cubicBezTo>
                    <a:pt x="1082" y="294"/>
                    <a:pt x="1117" y="75"/>
                    <a:pt x="897" y="0"/>
                  </a:cubicBezTo>
                  <a:close/>
                </a:path>
              </a:pathLst>
            </a:custGeom>
            <a:solidFill>
              <a:srgbClr val="FFFA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
            <p:cNvSpPr/>
            <p:nvPr/>
          </p:nvSpPr>
          <p:spPr>
            <a:xfrm>
              <a:off x="536337" y="3896280"/>
              <a:ext cx="10082" cy="26770"/>
            </a:xfrm>
            <a:custGeom>
              <a:rect b="b" l="l" r="r" t="t"/>
              <a:pathLst>
                <a:path extrusionOk="0" h="308" w="116">
                  <a:moveTo>
                    <a:pt x="116" y="0"/>
                  </a:moveTo>
                  <a:cubicBezTo>
                    <a:pt x="110" y="0"/>
                    <a:pt x="105" y="0"/>
                    <a:pt x="99" y="6"/>
                  </a:cubicBezTo>
                  <a:cubicBezTo>
                    <a:pt x="64" y="22"/>
                    <a:pt x="24" y="81"/>
                    <a:pt x="1" y="150"/>
                  </a:cubicBezTo>
                  <a:cubicBezTo>
                    <a:pt x="6" y="203"/>
                    <a:pt x="12" y="254"/>
                    <a:pt x="35" y="307"/>
                  </a:cubicBezTo>
                  <a:cubicBezTo>
                    <a:pt x="41" y="307"/>
                    <a:pt x="41" y="300"/>
                    <a:pt x="46" y="300"/>
                  </a:cubicBezTo>
                  <a:cubicBezTo>
                    <a:pt x="59" y="300"/>
                    <a:pt x="70" y="295"/>
                    <a:pt x="81" y="283"/>
                  </a:cubicBezTo>
                  <a:cubicBezTo>
                    <a:pt x="76" y="283"/>
                    <a:pt x="76" y="283"/>
                    <a:pt x="70" y="289"/>
                  </a:cubicBezTo>
                  <a:lnTo>
                    <a:pt x="64" y="289"/>
                  </a:lnTo>
                  <a:cubicBezTo>
                    <a:pt x="30" y="289"/>
                    <a:pt x="6" y="231"/>
                    <a:pt x="24" y="161"/>
                  </a:cubicBezTo>
                  <a:cubicBezTo>
                    <a:pt x="35" y="92"/>
                    <a:pt x="76" y="22"/>
                    <a:pt x="11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
            <p:cNvSpPr/>
            <p:nvPr/>
          </p:nvSpPr>
          <p:spPr>
            <a:xfrm>
              <a:off x="543986" y="3867511"/>
              <a:ext cx="16079" cy="20773"/>
            </a:xfrm>
            <a:custGeom>
              <a:rect b="b" l="l" r="r" t="t"/>
              <a:pathLst>
                <a:path extrusionOk="0" h="239" w="185">
                  <a:moveTo>
                    <a:pt x="174" y="1"/>
                  </a:moveTo>
                  <a:cubicBezTo>
                    <a:pt x="167" y="1"/>
                    <a:pt x="156" y="1"/>
                    <a:pt x="139" y="13"/>
                  </a:cubicBezTo>
                  <a:cubicBezTo>
                    <a:pt x="97" y="41"/>
                    <a:pt x="46" y="105"/>
                    <a:pt x="17" y="163"/>
                  </a:cubicBezTo>
                  <a:cubicBezTo>
                    <a:pt x="0" y="209"/>
                    <a:pt x="0" y="238"/>
                    <a:pt x="22" y="238"/>
                  </a:cubicBezTo>
                  <a:cubicBezTo>
                    <a:pt x="28" y="238"/>
                    <a:pt x="35" y="233"/>
                    <a:pt x="46" y="233"/>
                  </a:cubicBezTo>
                  <a:cubicBezTo>
                    <a:pt x="22" y="227"/>
                    <a:pt x="22" y="198"/>
                    <a:pt x="40" y="158"/>
                  </a:cubicBezTo>
                  <a:cubicBezTo>
                    <a:pt x="70" y="99"/>
                    <a:pt x="121" y="35"/>
                    <a:pt x="161" y="13"/>
                  </a:cubicBezTo>
                  <a:cubicBezTo>
                    <a:pt x="174" y="6"/>
                    <a:pt x="179" y="1"/>
                    <a:pt x="1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
            <p:cNvSpPr/>
            <p:nvPr/>
          </p:nvSpPr>
          <p:spPr>
            <a:xfrm>
              <a:off x="556502" y="3849954"/>
              <a:ext cx="16601" cy="14167"/>
            </a:xfrm>
            <a:custGeom>
              <a:rect b="b" l="l" r="r" t="t"/>
              <a:pathLst>
                <a:path extrusionOk="0" h="163" w="191">
                  <a:moveTo>
                    <a:pt x="185" y="0"/>
                  </a:moveTo>
                  <a:cubicBezTo>
                    <a:pt x="116" y="47"/>
                    <a:pt x="57" y="99"/>
                    <a:pt x="1" y="157"/>
                  </a:cubicBezTo>
                  <a:cubicBezTo>
                    <a:pt x="1" y="162"/>
                    <a:pt x="1" y="162"/>
                    <a:pt x="6" y="162"/>
                  </a:cubicBezTo>
                  <a:cubicBezTo>
                    <a:pt x="6" y="162"/>
                    <a:pt x="17" y="162"/>
                    <a:pt x="23" y="157"/>
                  </a:cubicBezTo>
                  <a:cubicBezTo>
                    <a:pt x="30" y="151"/>
                    <a:pt x="35" y="146"/>
                    <a:pt x="41" y="133"/>
                  </a:cubicBezTo>
                  <a:cubicBezTo>
                    <a:pt x="70" y="99"/>
                    <a:pt x="121" y="53"/>
                    <a:pt x="162" y="24"/>
                  </a:cubicBezTo>
                  <a:cubicBezTo>
                    <a:pt x="174" y="18"/>
                    <a:pt x="180" y="13"/>
                    <a:pt x="191" y="13"/>
                  </a:cubicBezTo>
                  <a:cubicBezTo>
                    <a:pt x="191" y="0"/>
                    <a:pt x="191" y="0"/>
                    <a:pt x="1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
            <p:cNvSpPr/>
            <p:nvPr/>
          </p:nvSpPr>
          <p:spPr>
            <a:xfrm>
              <a:off x="560500" y="3934348"/>
              <a:ext cx="27204" cy="24249"/>
            </a:xfrm>
            <a:custGeom>
              <a:rect b="b" l="l" r="r" t="t"/>
              <a:pathLst>
                <a:path extrusionOk="0" h="279" w="313">
                  <a:moveTo>
                    <a:pt x="70" y="1"/>
                  </a:moveTo>
                  <a:cubicBezTo>
                    <a:pt x="29" y="36"/>
                    <a:pt x="0" y="94"/>
                    <a:pt x="0" y="158"/>
                  </a:cubicBezTo>
                  <a:cubicBezTo>
                    <a:pt x="6" y="163"/>
                    <a:pt x="11" y="163"/>
                    <a:pt x="24" y="169"/>
                  </a:cubicBezTo>
                  <a:cubicBezTo>
                    <a:pt x="18" y="163"/>
                    <a:pt x="18" y="152"/>
                    <a:pt x="18" y="140"/>
                  </a:cubicBezTo>
                  <a:cubicBezTo>
                    <a:pt x="18" y="88"/>
                    <a:pt x="35" y="36"/>
                    <a:pt x="70" y="1"/>
                  </a:cubicBezTo>
                  <a:close/>
                  <a:moveTo>
                    <a:pt x="313" y="262"/>
                  </a:moveTo>
                  <a:lnTo>
                    <a:pt x="313" y="262"/>
                  </a:lnTo>
                  <a:cubicBezTo>
                    <a:pt x="307" y="268"/>
                    <a:pt x="302" y="273"/>
                    <a:pt x="296" y="279"/>
                  </a:cubicBezTo>
                  <a:lnTo>
                    <a:pt x="302" y="279"/>
                  </a:lnTo>
                  <a:cubicBezTo>
                    <a:pt x="307" y="273"/>
                    <a:pt x="307" y="268"/>
                    <a:pt x="313" y="26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
            <p:cNvSpPr/>
            <p:nvPr/>
          </p:nvSpPr>
          <p:spPr>
            <a:xfrm>
              <a:off x="562064" y="3887675"/>
              <a:ext cx="23119" cy="30246"/>
            </a:xfrm>
            <a:custGeom>
              <a:rect b="b" l="l" r="r" t="t"/>
              <a:pathLst>
                <a:path extrusionOk="0" h="348" w="266">
                  <a:moveTo>
                    <a:pt x="161" y="1"/>
                  </a:moveTo>
                  <a:cubicBezTo>
                    <a:pt x="160" y="1"/>
                    <a:pt x="159" y="2"/>
                    <a:pt x="158" y="2"/>
                  </a:cubicBezTo>
                  <a:lnTo>
                    <a:pt x="158" y="2"/>
                  </a:lnTo>
                  <a:cubicBezTo>
                    <a:pt x="159" y="2"/>
                    <a:pt x="160" y="1"/>
                    <a:pt x="161" y="1"/>
                  </a:cubicBezTo>
                  <a:close/>
                  <a:moveTo>
                    <a:pt x="158" y="2"/>
                  </a:moveTo>
                  <a:cubicBezTo>
                    <a:pt x="149" y="6"/>
                    <a:pt x="143" y="7"/>
                    <a:pt x="132" y="12"/>
                  </a:cubicBezTo>
                  <a:cubicBezTo>
                    <a:pt x="75" y="46"/>
                    <a:pt x="23" y="116"/>
                    <a:pt x="17" y="185"/>
                  </a:cubicBezTo>
                  <a:cubicBezTo>
                    <a:pt x="0" y="278"/>
                    <a:pt x="52" y="348"/>
                    <a:pt x="132" y="348"/>
                  </a:cubicBezTo>
                  <a:lnTo>
                    <a:pt x="145" y="348"/>
                  </a:lnTo>
                  <a:cubicBezTo>
                    <a:pt x="191" y="342"/>
                    <a:pt x="236" y="319"/>
                    <a:pt x="266" y="284"/>
                  </a:cubicBezTo>
                  <a:lnTo>
                    <a:pt x="266" y="284"/>
                  </a:lnTo>
                  <a:cubicBezTo>
                    <a:pt x="236" y="313"/>
                    <a:pt x="202" y="330"/>
                    <a:pt x="161" y="330"/>
                  </a:cubicBezTo>
                  <a:cubicBezTo>
                    <a:pt x="156" y="337"/>
                    <a:pt x="156" y="337"/>
                    <a:pt x="150" y="337"/>
                  </a:cubicBezTo>
                  <a:cubicBezTo>
                    <a:pt x="70" y="337"/>
                    <a:pt x="23" y="267"/>
                    <a:pt x="35" y="174"/>
                  </a:cubicBezTo>
                  <a:cubicBezTo>
                    <a:pt x="46" y="101"/>
                    <a:pt x="96" y="33"/>
                    <a:pt x="158" y="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
            <p:cNvSpPr/>
            <p:nvPr/>
          </p:nvSpPr>
          <p:spPr>
            <a:xfrm>
              <a:off x="570060" y="3854995"/>
              <a:ext cx="23206" cy="22163"/>
            </a:xfrm>
            <a:custGeom>
              <a:rect b="b" l="l" r="r" t="t"/>
              <a:pathLst>
                <a:path extrusionOk="0" h="255" w="267">
                  <a:moveTo>
                    <a:pt x="139" y="243"/>
                  </a:moveTo>
                  <a:cubicBezTo>
                    <a:pt x="137" y="243"/>
                    <a:pt x="134" y="244"/>
                    <a:pt x="132" y="245"/>
                  </a:cubicBezTo>
                  <a:lnTo>
                    <a:pt x="132" y="245"/>
                  </a:lnTo>
                  <a:cubicBezTo>
                    <a:pt x="134" y="245"/>
                    <a:pt x="136" y="244"/>
                    <a:pt x="139" y="243"/>
                  </a:cubicBezTo>
                  <a:close/>
                  <a:moveTo>
                    <a:pt x="237" y="0"/>
                  </a:moveTo>
                  <a:cubicBezTo>
                    <a:pt x="226" y="0"/>
                    <a:pt x="208" y="6"/>
                    <a:pt x="192" y="6"/>
                  </a:cubicBezTo>
                  <a:cubicBezTo>
                    <a:pt x="122" y="29"/>
                    <a:pt x="40" y="93"/>
                    <a:pt x="18" y="157"/>
                  </a:cubicBezTo>
                  <a:cubicBezTo>
                    <a:pt x="0" y="214"/>
                    <a:pt x="29" y="254"/>
                    <a:pt x="87" y="254"/>
                  </a:cubicBezTo>
                  <a:cubicBezTo>
                    <a:pt x="99" y="254"/>
                    <a:pt x="110" y="249"/>
                    <a:pt x="122" y="249"/>
                  </a:cubicBezTo>
                  <a:cubicBezTo>
                    <a:pt x="125" y="249"/>
                    <a:pt x="129" y="247"/>
                    <a:pt x="132" y="245"/>
                  </a:cubicBezTo>
                  <a:lnTo>
                    <a:pt x="132" y="245"/>
                  </a:lnTo>
                  <a:cubicBezTo>
                    <a:pt x="119" y="249"/>
                    <a:pt x="109" y="249"/>
                    <a:pt x="104" y="249"/>
                  </a:cubicBezTo>
                  <a:cubicBezTo>
                    <a:pt x="47" y="249"/>
                    <a:pt x="18" y="209"/>
                    <a:pt x="40" y="157"/>
                  </a:cubicBezTo>
                  <a:cubicBezTo>
                    <a:pt x="58" y="93"/>
                    <a:pt x="133" y="29"/>
                    <a:pt x="208" y="11"/>
                  </a:cubicBezTo>
                  <a:cubicBezTo>
                    <a:pt x="226" y="6"/>
                    <a:pt x="237" y="6"/>
                    <a:pt x="249" y="6"/>
                  </a:cubicBezTo>
                  <a:lnTo>
                    <a:pt x="267" y="6"/>
                  </a:lnTo>
                  <a:cubicBezTo>
                    <a:pt x="255" y="0"/>
                    <a:pt x="249" y="0"/>
                    <a:pt x="2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
            <p:cNvSpPr/>
            <p:nvPr/>
          </p:nvSpPr>
          <p:spPr>
            <a:xfrm>
              <a:off x="581099" y="3837873"/>
              <a:ext cx="23293" cy="12690"/>
            </a:xfrm>
            <a:custGeom>
              <a:rect b="b" l="l" r="r" t="t"/>
              <a:pathLst>
                <a:path extrusionOk="0" h="146" w="268">
                  <a:moveTo>
                    <a:pt x="238" y="0"/>
                  </a:moveTo>
                  <a:cubicBezTo>
                    <a:pt x="220" y="0"/>
                    <a:pt x="198" y="7"/>
                    <a:pt x="174" y="13"/>
                  </a:cubicBezTo>
                  <a:cubicBezTo>
                    <a:pt x="110" y="35"/>
                    <a:pt x="41" y="77"/>
                    <a:pt x="17" y="104"/>
                  </a:cubicBezTo>
                  <a:cubicBezTo>
                    <a:pt x="1" y="128"/>
                    <a:pt x="6" y="139"/>
                    <a:pt x="35" y="146"/>
                  </a:cubicBezTo>
                  <a:cubicBezTo>
                    <a:pt x="24" y="139"/>
                    <a:pt x="17" y="128"/>
                    <a:pt x="35" y="111"/>
                  </a:cubicBezTo>
                  <a:cubicBezTo>
                    <a:pt x="59" y="82"/>
                    <a:pt x="122" y="42"/>
                    <a:pt x="185" y="18"/>
                  </a:cubicBezTo>
                  <a:cubicBezTo>
                    <a:pt x="209" y="13"/>
                    <a:pt x="233" y="7"/>
                    <a:pt x="249" y="7"/>
                  </a:cubicBezTo>
                  <a:cubicBezTo>
                    <a:pt x="255" y="7"/>
                    <a:pt x="267" y="7"/>
                    <a:pt x="267" y="13"/>
                  </a:cubicBezTo>
                  <a:cubicBezTo>
                    <a:pt x="267" y="0"/>
                    <a:pt x="255" y="0"/>
                    <a:pt x="2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
            <p:cNvSpPr/>
            <p:nvPr/>
          </p:nvSpPr>
          <p:spPr>
            <a:xfrm>
              <a:off x="609694" y="3942432"/>
              <a:ext cx="38330" cy="18687"/>
            </a:xfrm>
            <a:custGeom>
              <a:rect b="b" l="l" r="r" t="t"/>
              <a:pathLst>
                <a:path extrusionOk="0" h="215" w="441">
                  <a:moveTo>
                    <a:pt x="435" y="36"/>
                  </a:moveTo>
                  <a:lnTo>
                    <a:pt x="435" y="54"/>
                  </a:lnTo>
                  <a:cubicBezTo>
                    <a:pt x="435" y="88"/>
                    <a:pt x="424" y="123"/>
                    <a:pt x="412" y="151"/>
                  </a:cubicBezTo>
                  <a:cubicBezTo>
                    <a:pt x="417" y="151"/>
                    <a:pt x="424" y="151"/>
                    <a:pt x="424" y="145"/>
                  </a:cubicBezTo>
                  <a:cubicBezTo>
                    <a:pt x="435" y="129"/>
                    <a:pt x="441" y="100"/>
                    <a:pt x="441" y="76"/>
                  </a:cubicBezTo>
                  <a:cubicBezTo>
                    <a:pt x="441" y="65"/>
                    <a:pt x="435" y="47"/>
                    <a:pt x="435" y="36"/>
                  </a:cubicBezTo>
                  <a:close/>
                  <a:moveTo>
                    <a:pt x="19" y="1"/>
                  </a:moveTo>
                  <a:lnTo>
                    <a:pt x="19" y="1"/>
                  </a:lnTo>
                  <a:cubicBezTo>
                    <a:pt x="8" y="25"/>
                    <a:pt x="1" y="47"/>
                    <a:pt x="1" y="76"/>
                  </a:cubicBezTo>
                  <a:cubicBezTo>
                    <a:pt x="1" y="129"/>
                    <a:pt x="19" y="175"/>
                    <a:pt x="54" y="215"/>
                  </a:cubicBezTo>
                  <a:lnTo>
                    <a:pt x="83" y="215"/>
                  </a:lnTo>
                  <a:cubicBezTo>
                    <a:pt x="36" y="175"/>
                    <a:pt x="13" y="116"/>
                    <a:pt x="8" y="54"/>
                  </a:cubicBezTo>
                  <a:cubicBezTo>
                    <a:pt x="8" y="36"/>
                    <a:pt x="13" y="19"/>
                    <a:pt x="1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
            <p:cNvSpPr/>
            <p:nvPr/>
          </p:nvSpPr>
          <p:spPr>
            <a:xfrm>
              <a:off x="610824" y="3888631"/>
              <a:ext cx="36765" cy="26770"/>
            </a:xfrm>
            <a:custGeom>
              <a:rect b="b" l="l" r="r" t="t"/>
              <a:pathLst>
                <a:path extrusionOk="0" h="308" w="423">
                  <a:moveTo>
                    <a:pt x="52" y="1"/>
                  </a:moveTo>
                  <a:lnTo>
                    <a:pt x="52" y="1"/>
                  </a:lnTo>
                  <a:cubicBezTo>
                    <a:pt x="23" y="30"/>
                    <a:pt x="6" y="70"/>
                    <a:pt x="6" y="110"/>
                  </a:cubicBezTo>
                  <a:cubicBezTo>
                    <a:pt x="0" y="221"/>
                    <a:pt x="86" y="308"/>
                    <a:pt x="203" y="308"/>
                  </a:cubicBezTo>
                  <a:lnTo>
                    <a:pt x="209" y="308"/>
                  </a:lnTo>
                  <a:cubicBezTo>
                    <a:pt x="324" y="308"/>
                    <a:pt x="422" y="215"/>
                    <a:pt x="422" y="105"/>
                  </a:cubicBezTo>
                  <a:cubicBezTo>
                    <a:pt x="422" y="83"/>
                    <a:pt x="417" y="65"/>
                    <a:pt x="411" y="48"/>
                  </a:cubicBezTo>
                  <a:lnTo>
                    <a:pt x="411" y="48"/>
                  </a:lnTo>
                  <a:cubicBezTo>
                    <a:pt x="417" y="65"/>
                    <a:pt x="417" y="76"/>
                    <a:pt x="417" y="94"/>
                  </a:cubicBezTo>
                  <a:cubicBezTo>
                    <a:pt x="422" y="203"/>
                    <a:pt x="324" y="291"/>
                    <a:pt x="209" y="291"/>
                  </a:cubicBezTo>
                  <a:lnTo>
                    <a:pt x="209" y="296"/>
                  </a:lnTo>
                  <a:cubicBezTo>
                    <a:pt x="92" y="296"/>
                    <a:pt x="6" y="209"/>
                    <a:pt x="11" y="105"/>
                  </a:cubicBezTo>
                  <a:cubicBezTo>
                    <a:pt x="11" y="65"/>
                    <a:pt x="29" y="30"/>
                    <a:pt x="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
            <p:cNvSpPr/>
            <p:nvPr/>
          </p:nvSpPr>
          <p:spPr>
            <a:xfrm>
              <a:off x="613866" y="3848911"/>
              <a:ext cx="33202" cy="21729"/>
            </a:xfrm>
            <a:custGeom>
              <a:rect b="b" l="l" r="r" t="t"/>
              <a:pathLst>
                <a:path extrusionOk="0" h="250" w="382">
                  <a:moveTo>
                    <a:pt x="203" y="1"/>
                  </a:moveTo>
                  <a:cubicBezTo>
                    <a:pt x="104" y="6"/>
                    <a:pt x="22" y="59"/>
                    <a:pt x="11" y="129"/>
                  </a:cubicBezTo>
                  <a:cubicBezTo>
                    <a:pt x="0" y="198"/>
                    <a:pt x="75" y="249"/>
                    <a:pt x="179" y="249"/>
                  </a:cubicBezTo>
                  <a:cubicBezTo>
                    <a:pt x="81" y="249"/>
                    <a:pt x="6" y="198"/>
                    <a:pt x="17" y="129"/>
                  </a:cubicBezTo>
                  <a:cubicBezTo>
                    <a:pt x="22" y="65"/>
                    <a:pt x="110" y="6"/>
                    <a:pt x="203" y="6"/>
                  </a:cubicBezTo>
                  <a:lnTo>
                    <a:pt x="214" y="6"/>
                  </a:lnTo>
                  <a:cubicBezTo>
                    <a:pt x="300" y="6"/>
                    <a:pt x="369" y="54"/>
                    <a:pt x="376" y="111"/>
                  </a:cubicBezTo>
                  <a:cubicBezTo>
                    <a:pt x="376" y="47"/>
                    <a:pt x="300" y="1"/>
                    <a:pt x="208" y="1"/>
                  </a:cubicBezTo>
                  <a:close/>
                  <a:moveTo>
                    <a:pt x="376" y="111"/>
                  </a:moveTo>
                  <a:cubicBezTo>
                    <a:pt x="376" y="186"/>
                    <a:pt x="294" y="249"/>
                    <a:pt x="185" y="249"/>
                  </a:cubicBezTo>
                  <a:cubicBezTo>
                    <a:pt x="294" y="249"/>
                    <a:pt x="382" y="186"/>
                    <a:pt x="376" y="11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
            <p:cNvSpPr/>
            <p:nvPr/>
          </p:nvSpPr>
          <p:spPr>
            <a:xfrm>
              <a:off x="618907" y="3832397"/>
              <a:ext cx="26596" cy="8083"/>
            </a:xfrm>
            <a:custGeom>
              <a:rect b="b" l="l" r="r" t="t"/>
              <a:pathLst>
                <a:path extrusionOk="0" h="93" w="306">
                  <a:moveTo>
                    <a:pt x="161" y="1"/>
                  </a:moveTo>
                  <a:cubicBezTo>
                    <a:pt x="86" y="6"/>
                    <a:pt x="11" y="35"/>
                    <a:pt x="6" y="63"/>
                  </a:cubicBezTo>
                  <a:cubicBezTo>
                    <a:pt x="0" y="73"/>
                    <a:pt x="4" y="79"/>
                    <a:pt x="8" y="86"/>
                  </a:cubicBezTo>
                  <a:lnTo>
                    <a:pt x="8" y="86"/>
                  </a:lnTo>
                  <a:cubicBezTo>
                    <a:pt x="6" y="80"/>
                    <a:pt x="8" y="74"/>
                    <a:pt x="11" y="70"/>
                  </a:cubicBezTo>
                  <a:cubicBezTo>
                    <a:pt x="17" y="41"/>
                    <a:pt x="86" y="12"/>
                    <a:pt x="161" y="12"/>
                  </a:cubicBezTo>
                  <a:cubicBezTo>
                    <a:pt x="167" y="6"/>
                    <a:pt x="173" y="6"/>
                    <a:pt x="179" y="6"/>
                  </a:cubicBezTo>
                  <a:cubicBezTo>
                    <a:pt x="249" y="6"/>
                    <a:pt x="300" y="28"/>
                    <a:pt x="306" y="58"/>
                  </a:cubicBezTo>
                  <a:lnTo>
                    <a:pt x="306" y="47"/>
                  </a:lnTo>
                  <a:cubicBezTo>
                    <a:pt x="306" y="23"/>
                    <a:pt x="249" y="1"/>
                    <a:pt x="179" y="1"/>
                  </a:cubicBezTo>
                  <a:close/>
                  <a:moveTo>
                    <a:pt x="8" y="86"/>
                  </a:moveTo>
                  <a:cubicBezTo>
                    <a:pt x="9" y="88"/>
                    <a:pt x="10" y="91"/>
                    <a:pt x="11" y="92"/>
                  </a:cubicBezTo>
                  <a:cubicBezTo>
                    <a:pt x="10" y="90"/>
                    <a:pt x="9" y="88"/>
                    <a:pt x="8" y="8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
            <p:cNvSpPr/>
            <p:nvPr/>
          </p:nvSpPr>
          <p:spPr>
            <a:xfrm>
              <a:off x="673055" y="3885155"/>
              <a:ext cx="29290" cy="31202"/>
            </a:xfrm>
            <a:custGeom>
              <a:rect b="b" l="l" r="r" t="t"/>
              <a:pathLst>
                <a:path extrusionOk="0" h="359" w="337">
                  <a:moveTo>
                    <a:pt x="181" y="0"/>
                  </a:moveTo>
                  <a:lnTo>
                    <a:pt x="181" y="0"/>
                  </a:lnTo>
                  <a:cubicBezTo>
                    <a:pt x="244" y="35"/>
                    <a:pt x="302" y="99"/>
                    <a:pt x="308" y="174"/>
                  </a:cubicBezTo>
                  <a:cubicBezTo>
                    <a:pt x="320" y="273"/>
                    <a:pt x="256" y="348"/>
                    <a:pt x="158" y="348"/>
                  </a:cubicBezTo>
                  <a:lnTo>
                    <a:pt x="152" y="348"/>
                  </a:lnTo>
                  <a:cubicBezTo>
                    <a:pt x="94" y="342"/>
                    <a:pt x="35" y="313"/>
                    <a:pt x="1" y="273"/>
                  </a:cubicBezTo>
                  <a:lnTo>
                    <a:pt x="1" y="273"/>
                  </a:lnTo>
                  <a:cubicBezTo>
                    <a:pt x="42" y="324"/>
                    <a:pt x="99" y="359"/>
                    <a:pt x="163" y="359"/>
                  </a:cubicBezTo>
                  <a:lnTo>
                    <a:pt x="174" y="359"/>
                  </a:lnTo>
                  <a:cubicBezTo>
                    <a:pt x="273" y="359"/>
                    <a:pt x="337" y="284"/>
                    <a:pt x="326" y="185"/>
                  </a:cubicBezTo>
                  <a:cubicBezTo>
                    <a:pt x="320" y="105"/>
                    <a:pt x="256" y="30"/>
                    <a:pt x="1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
            <p:cNvSpPr/>
            <p:nvPr/>
          </p:nvSpPr>
          <p:spPr>
            <a:xfrm>
              <a:off x="670708" y="3851518"/>
              <a:ext cx="25118" cy="22163"/>
            </a:xfrm>
            <a:custGeom>
              <a:rect b="b" l="l" r="r" t="t"/>
              <a:pathLst>
                <a:path extrusionOk="0" h="255" w="289">
                  <a:moveTo>
                    <a:pt x="51" y="0"/>
                  </a:moveTo>
                  <a:cubicBezTo>
                    <a:pt x="28" y="0"/>
                    <a:pt x="11" y="6"/>
                    <a:pt x="0" y="11"/>
                  </a:cubicBezTo>
                  <a:cubicBezTo>
                    <a:pt x="11" y="6"/>
                    <a:pt x="22" y="6"/>
                    <a:pt x="40" y="6"/>
                  </a:cubicBezTo>
                  <a:cubicBezTo>
                    <a:pt x="51" y="6"/>
                    <a:pt x="62" y="6"/>
                    <a:pt x="75" y="11"/>
                  </a:cubicBezTo>
                  <a:cubicBezTo>
                    <a:pt x="161" y="24"/>
                    <a:pt x="236" y="86"/>
                    <a:pt x="254" y="144"/>
                  </a:cubicBezTo>
                  <a:cubicBezTo>
                    <a:pt x="271" y="208"/>
                    <a:pt x="231" y="249"/>
                    <a:pt x="156" y="249"/>
                  </a:cubicBezTo>
                  <a:lnTo>
                    <a:pt x="110" y="249"/>
                  </a:lnTo>
                  <a:cubicBezTo>
                    <a:pt x="121" y="249"/>
                    <a:pt x="132" y="249"/>
                    <a:pt x="139" y="254"/>
                  </a:cubicBezTo>
                  <a:lnTo>
                    <a:pt x="167" y="254"/>
                  </a:lnTo>
                  <a:cubicBezTo>
                    <a:pt x="249" y="254"/>
                    <a:pt x="289" y="208"/>
                    <a:pt x="271" y="150"/>
                  </a:cubicBezTo>
                  <a:cubicBezTo>
                    <a:pt x="254" y="86"/>
                    <a:pt x="174" y="24"/>
                    <a:pt x="86" y="6"/>
                  </a:cubicBezTo>
                  <a:cubicBezTo>
                    <a:pt x="75" y="6"/>
                    <a:pt x="62" y="0"/>
                    <a:pt x="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
            <p:cNvSpPr/>
            <p:nvPr/>
          </p:nvSpPr>
          <p:spPr>
            <a:xfrm>
              <a:off x="661582" y="3834831"/>
              <a:ext cx="24771" cy="11212"/>
            </a:xfrm>
            <a:custGeom>
              <a:rect b="b" l="l" r="r" t="t"/>
              <a:pathLst>
                <a:path extrusionOk="0" h="129" w="285">
                  <a:moveTo>
                    <a:pt x="58" y="0"/>
                  </a:moveTo>
                  <a:cubicBezTo>
                    <a:pt x="29" y="0"/>
                    <a:pt x="6" y="7"/>
                    <a:pt x="1" y="19"/>
                  </a:cubicBezTo>
                  <a:cubicBezTo>
                    <a:pt x="12" y="13"/>
                    <a:pt x="29" y="7"/>
                    <a:pt x="52" y="7"/>
                  </a:cubicBezTo>
                  <a:cubicBezTo>
                    <a:pt x="63" y="7"/>
                    <a:pt x="87" y="7"/>
                    <a:pt x="105" y="13"/>
                  </a:cubicBezTo>
                  <a:cubicBezTo>
                    <a:pt x="93" y="7"/>
                    <a:pt x="81" y="0"/>
                    <a:pt x="63" y="0"/>
                  </a:cubicBezTo>
                  <a:close/>
                  <a:moveTo>
                    <a:pt x="261" y="88"/>
                  </a:moveTo>
                  <a:lnTo>
                    <a:pt x="261" y="93"/>
                  </a:lnTo>
                  <a:cubicBezTo>
                    <a:pt x="272" y="112"/>
                    <a:pt x="266" y="123"/>
                    <a:pt x="255" y="128"/>
                  </a:cubicBezTo>
                  <a:cubicBezTo>
                    <a:pt x="272" y="123"/>
                    <a:pt x="284" y="117"/>
                    <a:pt x="284" y="105"/>
                  </a:cubicBezTo>
                  <a:cubicBezTo>
                    <a:pt x="272" y="99"/>
                    <a:pt x="266" y="93"/>
                    <a:pt x="261" y="8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
            <p:cNvSpPr/>
            <p:nvPr/>
          </p:nvSpPr>
          <p:spPr>
            <a:xfrm>
              <a:off x="544421" y="3932958"/>
              <a:ext cx="3129" cy="4085"/>
            </a:xfrm>
            <a:custGeom>
              <a:rect b="b" l="l" r="r" t="t"/>
              <a:pathLst>
                <a:path extrusionOk="0" h="47" w="36">
                  <a:moveTo>
                    <a:pt x="1" y="0"/>
                  </a:moveTo>
                  <a:lnTo>
                    <a:pt x="1" y="0"/>
                  </a:lnTo>
                  <a:cubicBezTo>
                    <a:pt x="12" y="11"/>
                    <a:pt x="23" y="29"/>
                    <a:pt x="35" y="46"/>
                  </a:cubicBezTo>
                  <a:cubicBezTo>
                    <a:pt x="30" y="24"/>
                    <a:pt x="17" y="6"/>
                    <a:pt x="1"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
            <p:cNvSpPr/>
            <p:nvPr/>
          </p:nvSpPr>
          <p:spPr>
            <a:xfrm>
              <a:off x="536859" y="3895150"/>
              <a:ext cx="17209" cy="26248"/>
            </a:xfrm>
            <a:custGeom>
              <a:rect b="b" l="l" r="r" t="t"/>
              <a:pathLst>
                <a:path extrusionOk="0" h="302" w="198">
                  <a:moveTo>
                    <a:pt x="139" y="1"/>
                  </a:moveTo>
                  <a:cubicBezTo>
                    <a:pt x="133" y="1"/>
                    <a:pt x="128" y="1"/>
                    <a:pt x="122" y="8"/>
                  </a:cubicBezTo>
                  <a:cubicBezTo>
                    <a:pt x="117" y="8"/>
                    <a:pt x="117" y="8"/>
                    <a:pt x="110" y="13"/>
                  </a:cubicBezTo>
                  <a:cubicBezTo>
                    <a:pt x="70" y="35"/>
                    <a:pt x="29" y="105"/>
                    <a:pt x="18" y="174"/>
                  </a:cubicBezTo>
                  <a:cubicBezTo>
                    <a:pt x="0" y="244"/>
                    <a:pt x="24" y="302"/>
                    <a:pt x="58" y="302"/>
                  </a:cubicBezTo>
                  <a:lnTo>
                    <a:pt x="64" y="302"/>
                  </a:lnTo>
                  <a:cubicBezTo>
                    <a:pt x="70" y="296"/>
                    <a:pt x="70" y="296"/>
                    <a:pt x="75" y="296"/>
                  </a:cubicBezTo>
                  <a:cubicBezTo>
                    <a:pt x="122" y="278"/>
                    <a:pt x="168" y="203"/>
                    <a:pt x="179" y="123"/>
                  </a:cubicBezTo>
                  <a:cubicBezTo>
                    <a:pt x="197" y="48"/>
                    <a:pt x="174" y="1"/>
                    <a:pt x="139"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
            <p:cNvSpPr/>
            <p:nvPr/>
          </p:nvSpPr>
          <p:spPr>
            <a:xfrm>
              <a:off x="545898" y="3867511"/>
              <a:ext cx="17209" cy="20251"/>
            </a:xfrm>
            <a:custGeom>
              <a:rect b="b" l="l" r="r" t="t"/>
              <a:pathLst>
                <a:path extrusionOk="0" h="233" w="198">
                  <a:moveTo>
                    <a:pt x="163" y="1"/>
                  </a:moveTo>
                  <a:cubicBezTo>
                    <a:pt x="157" y="1"/>
                    <a:pt x="152" y="6"/>
                    <a:pt x="139" y="13"/>
                  </a:cubicBezTo>
                  <a:cubicBezTo>
                    <a:pt x="99" y="35"/>
                    <a:pt x="48" y="99"/>
                    <a:pt x="18" y="158"/>
                  </a:cubicBezTo>
                  <a:cubicBezTo>
                    <a:pt x="0" y="198"/>
                    <a:pt x="0" y="227"/>
                    <a:pt x="24" y="233"/>
                  </a:cubicBezTo>
                  <a:cubicBezTo>
                    <a:pt x="29" y="233"/>
                    <a:pt x="41" y="227"/>
                    <a:pt x="48" y="222"/>
                  </a:cubicBezTo>
                  <a:cubicBezTo>
                    <a:pt x="93" y="198"/>
                    <a:pt x="157" y="128"/>
                    <a:pt x="179" y="65"/>
                  </a:cubicBezTo>
                  <a:cubicBezTo>
                    <a:pt x="197" y="24"/>
                    <a:pt x="192" y="1"/>
                    <a:pt x="174"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
            <p:cNvSpPr/>
            <p:nvPr/>
          </p:nvSpPr>
          <p:spPr>
            <a:xfrm>
              <a:off x="558414" y="3850475"/>
              <a:ext cx="16775" cy="13646"/>
            </a:xfrm>
            <a:custGeom>
              <a:rect b="b" l="l" r="r" t="t"/>
              <a:pathLst>
                <a:path extrusionOk="0" h="157" w="193">
                  <a:moveTo>
                    <a:pt x="181" y="1"/>
                  </a:moveTo>
                  <a:cubicBezTo>
                    <a:pt x="174" y="1"/>
                    <a:pt x="174" y="1"/>
                    <a:pt x="169" y="7"/>
                  </a:cubicBezTo>
                  <a:cubicBezTo>
                    <a:pt x="158" y="7"/>
                    <a:pt x="152" y="12"/>
                    <a:pt x="140" y="18"/>
                  </a:cubicBezTo>
                  <a:cubicBezTo>
                    <a:pt x="99" y="47"/>
                    <a:pt x="48" y="93"/>
                    <a:pt x="19" y="127"/>
                  </a:cubicBezTo>
                  <a:cubicBezTo>
                    <a:pt x="13" y="140"/>
                    <a:pt x="8" y="145"/>
                    <a:pt x="1" y="151"/>
                  </a:cubicBezTo>
                  <a:cubicBezTo>
                    <a:pt x="1" y="156"/>
                    <a:pt x="1" y="156"/>
                    <a:pt x="8" y="156"/>
                  </a:cubicBezTo>
                  <a:cubicBezTo>
                    <a:pt x="8" y="156"/>
                    <a:pt x="19" y="151"/>
                    <a:pt x="35" y="140"/>
                  </a:cubicBezTo>
                  <a:cubicBezTo>
                    <a:pt x="59" y="127"/>
                    <a:pt x="88" y="105"/>
                    <a:pt x="112" y="81"/>
                  </a:cubicBezTo>
                  <a:cubicBezTo>
                    <a:pt x="140" y="63"/>
                    <a:pt x="158" y="41"/>
                    <a:pt x="174" y="23"/>
                  </a:cubicBezTo>
                  <a:cubicBezTo>
                    <a:pt x="187" y="7"/>
                    <a:pt x="192" y="1"/>
                    <a:pt x="181"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
            <p:cNvSpPr/>
            <p:nvPr/>
          </p:nvSpPr>
          <p:spPr>
            <a:xfrm>
              <a:off x="562064" y="3929916"/>
              <a:ext cx="28160" cy="28682"/>
            </a:xfrm>
            <a:custGeom>
              <a:rect b="b" l="l" r="r" t="t"/>
              <a:pathLst>
                <a:path extrusionOk="0" h="330" w="324">
                  <a:moveTo>
                    <a:pt x="156" y="1"/>
                  </a:moveTo>
                  <a:cubicBezTo>
                    <a:pt x="116" y="1"/>
                    <a:pt x="75" y="24"/>
                    <a:pt x="52" y="52"/>
                  </a:cubicBezTo>
                  <a:cubicBezTo>
                    <a:pt x="17" y="87"/>
                    <a:pt x="0" y="139"/>
                    <a:pt x="0" y="191"/>
                  </a:cubicBezTo>
                  <a:cubicBezTo>
                    <a:pt x="0" y="203"/>
                    <a:pt x="0" y="214"/>
                    <a:pt x="6" y="220"/>
                  </a:cubicBezTo>
                  <a:cubicBezTo>
                    <a:pt x="86" y="273"/>
                    <a:pt x="179" y="307"/>
                    <a:pt x="278" y="330"/>
                  </a:cubicBezTo>
                  <a:cubicBezTo>
                    <a:pt x="284" y="324"/>
                    <a:pt x="289" y="319"/>
                    <a:pt x="295" y="313"/>
                  </a:cubicBezTo>
                  <a:cubicBezTo>
                    <a:pt x="313" y="284"/>
                    <a:pt x="324" y="244"/>
                    <a:pt x="324" y="198"/>
                  </a:cubicBezTo>
                  <a:cubicBezTo>
                    <a:pt x="324" y="87"/>
                    <a:pt x="249" y="1"/>
                    <a:pt x="161"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
            <p:cNvSpPr/>
            <p:nvPr/>
          </p:nvSpPr>
          <p:spPr>
            <a:xfrm>
              <a:off x="563976" y="3886111"/>
              <a:ext cx="28856" cy="30855"/>
            </a:xfrm>
            <a:custGeom>
              <a:rect b="b" l="l" r="r" t="t"/>
              <a:pathLst>
                <a:path extrusionOk="0" h="355" w="332">
                  <a:moveTo>
                    <a:pt x="209" y="1"/>
                  </a:moveTo>
                  <a:cubicBezTo>
                    <a:pt x="203" y="1"/>
                    <a:pt x="192" y="1"/>
                    <a:pt x="180" y="8"/>
                  </a:cubicBezTo>
                  <a:cubicBezTo>
                    <a:pt x="169" y="8"/>
                    <a:pt x="157" y="13"/>
                    <a:pt x="139" y="19"/>
                  </a:cubicBezTo>
                  <a:cubicBezTo>
                    <a:pt x="76" y="48"/>
                    <a:pt x="24" y="117"/>
                    <a:pt x="13" y="192"/>
                  </a:cubicBezTo>
                  <a:cubicBezTo>
                    <a:pt x="1" y="285"/>
                    <a:pt x="48" y="355"/>
                    <a:pt x="128" y="355"/>
                  </a:cubicBezTo>
                  <a:cubicBezTo>
                    <a:pt x="134" y="355"/>
                    <a:pt x="134" y="355"/>
                    <a:pt x="139" y="348"/>
                  </a:cubicBezTo>
                  <a:cubicBezTo>
                    <a:pt x="180" y="348"/>
                    <a:pt x="214" y="331"/>
                    <a:pt x="244" y="302"/>
                  </a:cubicBezTo>
                  <a:cubicBezTo>
                    <a:pt x="291" y="267"/>
                    <a:pt x="319" y="209"/>
                    <a:pt x="325" y="152"/>
                  </a:cubicBezTo>
                  <a:cubicBezTo>
                    <a:pt x="331" y="117"/>
                    <a:pt x="325" y="94"/>
                    <a:pt x="313" y="70"/>
                  </a:cubicBezTo>
                  <a:cubicBezTo>
                    <a:pt x="296" y="24"/>
                    <a:pt x="256" y="1"/>
                    <a:pt x="209"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
            <p:cNvSpPr/>
            <p:nvPr/>
          </p:nvSpPr>
          <p:spPr>
            <a:xfrm>
              <a:off x="571625" y="3855430"/>
              <a:ext cx="27204" cy="21207"/>
            </a:xfrm>
            <a:custGeom>
              <a:rect b="b" l="l" r="r" t="t"/>
              <a:pathLst>
                <a:path extrusionOk="0" h="244" w="313">
                  <a:moveTo>
                    <a:pt x="231" y="1"/>
                  </a:moveTo>
                  <a:cubicBezTo>
                    <a:pt x="219" y="1"/>
                    <a:pt x="208" y="1"/>
                    <a:pt x="190" y="6"/>
                  </a:cubicBezTo>
                  <a:cubicBezTo>
                    <a:pt x="115" y="24"/>
                    <a:pt x="40" y="88"/>
                    <a:pt x="22" y="152"/>
                  </a:cubicBezTo>
                  <a:cubicBezTo>
                    <a:pt x="0" y="204"/>
                    <a:pt x="29" y="244"/>
                    <a:pt x="86" y="244"/>
                  </a:cubicBezTo>
                  <a:cubicBezTo>
                    <a:pt x="92" y="244"/>
                    <a:pt x="104" y="244"/>
                    <a:pt x="121" y="238"/>
                  </a:cubicBezTo>
                  <a:cubicBezTo>
                    <a:pt x="203" y="222"/>
                    <a:pt x="289" y="145"/>
                    <a:pt x="300" y="76"/>
                  </a:cubicBezTo>
                  <a:cubicBezTo>
                    <a:pt x="312" y="36"/>
                    <a:pt x="289" y="6"/>
                    <a:pt x="249"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
            <p:cNvSpPr/>
            <p:nvPr/>
          </p:nvSpPr>
          <p:spPr>
            <a:xfrm>
              <a:off x="582576" y="3838481"/>
              <a:ext cx="23293" cy="12081"/>
            </a:xfrm>
            <a:custGeom>
              <a:rect b="b" l="l" r="r" t="t"/>
              <a:pathLst>
                <a:path extrusionOk="0" h="139" w="268">
                  <a:moveTo>
                    <a:pt x="232" y="0"/>
                  </a:moveTo>
                  <a:cubicBezTo>
                    <a:pt x="216" y="0"/>
                    <a:pt x="192" y="6"/>
                    <a:pt x="168" y="11"/>
                  </a:cubicBezTo>
                  <a:cubicBezTo>
                    <a:pt x="105" y="35"/>
                    <a:pt x="42" y="75"/>
                    <a:pt x="18" y="104"/>
                  </a:cubicBezTo>
                  <a:cubicBezTo>
                    <a:pt x="0" y="121"/>
                    <a:pt x="7" y="132"/>
                    <a:pt x="18" y="139"/>
                  </a:cubicBezTo>
                  <a:lnTo>
                    <a:pt x="35" y="139"/>
                  </a:lnTo>
                  <a:cubicBezTo>
                    <a:pt x="53" y="139"/>
                    <a:pt x="70" y="139"/>
                    <a:pt x="93" y="132"/>
                  </a:cubicBezTo>
                  <a:cubicBezTo>
                    <a:pt x="168" y="110"/>
                    <a:pt x="243" y="63"/>
                    <a:pt x="261" y="28"/>
                  </a:cubicBezTo>
                  <a:cubicBezTo>
                    <a:pt x="267" y="17"/>
                    <a:pt x="261" y="6"/>
                    <a:pt x="250" y="6"/>
                  </a:cubicBezTo>
                  <a:cubicBezTo>
                    <a:pt x="250" y="0"/>
                    <a:pt x="238" y="0"/>
                    <a:pt x="232"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
            <p:cNvSpPr/>
            <p:nvPr/>
          </p:nvSpPr>
          <p:spPr>
            <a:xfrm>
              <a:off x="610302" y="3928351"/>
              <a:ext cx="37287" cy="32767"/>
            </a:xfrm>
            <a:custGeom>
              <a:rect b="b" l="l" r="r" t="t"/>
              <a:pathLst>
                <a:path extrusionOk="0" h="377" w="429">
                  <a:moveTo>
                    <a:pt x="215" y="1"/>
                  </a:moveTo>
                  <a:cubicBezTo>
                    <a:pt x="116" y="1"/>
                    <a:pt x="35" y="70"/>
                    <a:pt x="12" y="163"/>
                  </a:cubicBezTo>
                  <a:cubicBezTo>
                    <a:pt x="6" y="181"/>
                    <a:pt x="1" y="198"/>
                    <a:pt x="1" y="216"/>
                  </a:cubicBezTo>
                  <a:cubicBezTo>
                    <a:pt x="6" y="278"/>
                    <a:pt x="29" y="337"/>
                    <a:pt x="76" y="377"/>
                  </a:cubicBezTo>
                  <a:cubicBezTo>
                    <a:pt x="185" y="366"/>
                    <a:pt x="295" y="348"/>
                    <a:pt x="405" y="313"/>
                  </a:cubicBezTo>
                  <a:cubicBezTo>
                    <a:pt x="417" y="285"/>
                    <a:pt x="428" y="250"/>
                    <a:pt x="428" y="216"/>
                  </a:cubicBezTo>
                  <a:lnTo>
                    <a:pt x="428" y="198"/>
                  </a:lnTo>
                  <a:cubicBezTo>
                    <a:pt x="417" y="88"/>
                    <a:pt x="324" y="1"/>
                    <a:pt x="215"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
            <p:cNvSpPr/>
            <p:nvPr/>
          </p:nvSpPr>
          <p:spPr>
            <a:xfrm>
              <a:off x="611258" y="3881678"/>
              <a:ext cx="36330" cy="32767"/>
            </a:xfrm>
            <a:custGeom>
              <a:rect b="b" l="l" r="r" t="t"/>
              <a:pathLst>
                <a:path extrusionOk="0" h="377" w="418">
                  <a:moveTo>
                    <a:pt x="215" y="0"/>
                  </a:moveTo>
                  <a:cubicBezTo>
                    <a:pt x="145" y="0"/>
                    <a:pt x="87" y="35"/>
                    <a:pt x="47" y="81"/>
                  </a:cubicBezTo>
                  <a:cubicBezTo>
                    <a:pt x="24" y="110"/>
                    <a:pt x="6" y="145"/>
                    <a:pt x="6" y="185"/>
                  </a:cubicBezTo>
                  <a:cubicBezTo>
                    <a:pt x="1" y="289"/>
                    <a:pt x="87" y="376"/>
                    <a:pt x="204" y="376"/>
                  </a:cubicBezTo>
                  <a:lnTo>
                    <a:pt x="204" y="371"/>
                  </a:lnTo>
                  <a:cubicBezTo>
                    <a:pt x="319" y="371"/>
                    <a:pt x="417" y="283"/>
                    <a:pt x="412" y="174"/>
                  </a:cubicBezTo>
                  <a:cubicBezTo>
                    <a:pt x="412" y="156"/>
                    <a:pt x="412" y="145"/>
                    <a:pt x="406" y="128"/>
                  </a:cubicBezTo>
                  <a:cubicBezTo>
                    <a:pt x="383" y="52"/>
                    <a:pt x="308" y="0"/>
                    <a:pt x="220"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
            <p:cNvSpPr/>
            <p:nvPr/>
          </p:nvSpPr>
          <p:spPr>
            <a:xfrm>
              <a:off x="614300" y="3849432"/>
              <a:ext cx="32332" cy="21207"/>
            </a:xfrm>
            <a:custGeom>
              <a:rect b="b" l="l" r="r" t="t"/>
              <a:pathLst>
                <a:path extrusionOk="0" h="244" w="372">
                  <a:moveTo>
                    <a:pt x="198" y="0"/>
                  </a:moveTo>
                  <a:cubicBezTo>
                    <a:pt x="105" y="0"/>
                    <a:pt x="17" y="59"/>
                    <a:pt x="12" y="123"/>
                  </a:cubicBezTo>
                  <a:cubicBezTo>
                    <a:pt x="1" y="192"/>
                    <a:pt x="76" y="243"/>
                    <a:pt x="174" y="243"/>
                  </a:cubicBezTo>
                  <a:lnTo>
                    <a:pt x="180" y="243"/>
                  </a:lnTo>
                  <a:cubicBezTo>
                    <a:pt x="289" y="243"/>
                    <a:pt x="371" y="180"/>
                    <a:pt x="371" y="105"/>
                  </a:cubicBezTo>
                  <a:cubicBezTo>
                    <a:pt x="364" y="48"/>
                    <a:pt x="295" y="0"/>
                    <a:pt x="209"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
            <p:cNvSpPr/>
            <p:nvPr/>
          </p:nvSpPr>
          <p:spPr>
            <a:xfrm>
              <a:off x="619341" y="3832919"/>
              <a:ext cx="26161" cy="10604"/>
            </a:xfrm>
            <a:custGeom>
              <a:rect b="b" l="l" r="r" t="t"/>
              <a:pathLst>
                <a:path extrusionOk="0" h="122" w="301">
                  <a:moveTo>
                    <a:pt x="174" y="0"/>
                  </a:moveTo>
                  <a:cubicBezTo>
                    <a:pt x="168" y="0"/>
                    <a:pt x="162" y="0"/>
                    <a:pt x="156" y="6"/>
                  </a:cubicBezTo>
                  <a:cubicBezTo>
                    <a:pt x="81" y="6"/>
                    <a:pt x="12" y="35"/>
                    <a:pt x="6" y="64"/>
                  </a:cubicBezTo>
                  <a:cubicBezTo>
                    <a:pt x="1" y="70"/>
                    <a:pt x="1" y="81"/>
                    <a:pt x="6" y="86"/>
                  </a:cubicBezTo>
                  <a:cubicBezTo>
                    <a:pt x="18" y="104"/>
                    <a:pt x="63" y="121"/>
                    <a:pt x="127" y="121"/>
                  </a:cubicBezTo>
                  <a:lnTo>
                    <a:pt x="145" y="121"/>
                  </a:lnTo>
                  <a:cubicBezTo>
                    <a:pt x="226" y="115"/>
                    <a:pt x="290" y="86"/>
                    <a:pt x="301" y="57"/>
                  </a:cubicBezTo>
                  <a:lnTo>
                    <a:pt x="301" y="52"/>
                  </a:lnTo>
                  <a:cubicBezTo>
                    <a:pt x="295" y="22"/>
                    <a:pt x="244" y="0"/>
                    <a:pt x="174"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
            <p:cNvSpPr/>
            <p:nvPr/>
          </p:nvSpPr>
          <p:spPr>
            <a:xfrm>
              <a:off x="624295" y="3829877"/>
              <a:ext cx="17209" cy="1043"/>
            </a:xfrm>
            <a:custGeom>
              <a:rect b="b" l="l" r="r" t="t"/>
              <a:pathLst>
                <a:path extrusionOk="0" h="12" w="198">
                  <a:moveTo>
                    <a:pt x="140" y="1"/>
                  </a:moveTo>
                  <a:cubicBezTo>
                    <a:pt x="99" y="1"/>
                    <a:pt x="48" y="6"/>
                    <a:pt x="1" y="12"/>
                  </a:cubicBezTo>
                  <a:lnTo>
                    <a:pt x="105" y="12"/>
                  </a:lnTo>
                  <a:cubicBezTo>
                    <a:pt x="129" y="12"/>
                    <a:pt x="145" y="12"/>
                    <a:pt x="163" y="6"/>
                  </a:cubicBezTo>
                  <a:lnTo>
                    <a:pt x="198" y="6"/>
                  </a:lnTo>
                  <a:cubicBezTo>
                    <a:pt x="180" y="1"/>
                    <a:pt x="163" y="1"/>
                    <a:pt x="140"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
            <p:cNvSpPr/>
            <p:nvPr/>
          </p:nvSpPr>
          <p:spPr>
            <a:xfrm>
              <a:off x="669578" y="3928960"/>
              <a:ext cx="21207" cy="16601"/>
            </a:xfrm>
            <a:custGeom>
              <a:rect b="b" l="l" r="r" t="t"/>
              <a:pathLst>
                <a:path extrusionOk="0" h="191" w="244">
                  <a:moveTo>
                    <a:pt x="192" y="0"/>
                  </a:moveTo>
                  <a:cubicBezTo>
                    <a:pt x="88" y="0"/>
                    <a:pt x="6" y="87"/>
                    <a:pt x="1" y="191"/>
                  </a:cubicBezTo>
                  <a:cubicBezTo>
                    <a:pt x="30" y="180"/>
                    <a:pt x="53" y="162"/>
                    <a:pt x="82" y="145"/>
                  </a:cubicBezTo>
                  <a:cubicBezTo>
                    <a:pt x="139" y="105"/>
                    <a:pt x="198" y="57"/>
                    <a:pt x="244" y="12"/>
                  </a:cubicBezTo>
                  <a:cubicBezTo>
                    <a:pt x="227" y="6"/>
                    <a:pt x="214" y="0"/>
                    <a:pt x="198"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
            <p:cNvSpPr/>
            <p:nvPr/>
          </p:nvSpPr>
          <p:spPr>
            <a:xfrm>
              <a:off x="668101" y="3883677"/>
              <a:ext cx="32854" cy="31724"/>
            </a:xfrm>
            <a:custGeom>
              <a:rect b="b" l="l" r="r" t="t"/>
              <a:pathLst>
                <a:path extrusionOk="0" h="365" w="378">
                  <a:moveTo>
                    <a:pt x="151" y="1"/>
                  </a:moveTo>
                  <a:cubicBezTo>
                    <a:pt x="65" y="1"/>
                    <a:pt x="1" y="70"/>
                    <a:pt x="1" y="162"/>
                  </a:cubicBezTo>
                  <a:cubicBezTo>
                    <a:pt x="6" y="209"/>
                    <a:pt x="23" y="255"/>
                    <a:pt x="58" y="290"/>
                  </a:cubicBezTo>
                  <a:cubicBezTo>
                    <a:pt x="92" y="330"/>
                    <a:pt x="151" y="359"/>
                    <a:pt x="209" y="365"/>
                  </a:cubicBezTo>
                  <a:lnTo>
                    <a:pt x="215" y="365"/>
                  </a:lnTo>
                  <a:cubicBezTo>
                    <a:pt x="313" y="365"/>
                    <a:pt x="377" y="290"/>
                    <a:pt x="365" y="191"/>
                  </a:cubicBezTo>
                  <a:cubicBezTo>
                    <a:pt x="359" y="116"/>
                    <a:pt x="301" y="52"/>
                    <a:pt x="238" y="17"/>
                  </a:cubicBezTo>
                  <a:cubicBezTo>
                    <a:pt x="215" y="12"/>
                    <a:pt x="197" y="6"/>
                    <a:pt x="174"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
            <p:cNvSpPr/>
            <p:nvPr/>
          </p:nvSpPr>
          <p:spPr>
            <a:xfrm>
              <a:off x="664624" y="3851953"/>
              <a:ext cx="29638" cy="21207"/>
            </a:xfrm>
            <a:custGeom>
              <a:rect b="b" l="l" r="r" t="t"/>
              <a:pathLst>
                <a:path extrusionOk="0" h="244" w="341">
                  <a:moveTo>
                    <a:pt x="110" y="1"/>
                  </a:moveTo>
                  <a:cubicBezTo>
                    <a:pt x="92" y="1"/>
                    <a:pt x="81" y="1"/>
                    <a:pt x="70" y="6"/>
                  </a:cubicBezTo>
                  <a:cubicBezTo>
                    <a:pt x="23" y="19"/>
                    <a:pt x="1" y="46"/>
                    <a:pt x="6" y="94"/>
                  </a:cubicBezTo>
                  <a:cubicBezTo>
                    <a:pt x="12" y="158"/>
                    <a:pt x="92" y="220"/>
                    <a:pt x="180" y="244"/>
                  </a:cubicBezTo>
                  <a:lnTo>
                    <a:pt x="226" y="244"/>
                  </a:lnTo>
                  <a:cubicBezTo>
                    <a:pt x="301" y="244"/>
                    <a:pt x="341" y="203"/>
                    <a:pt x="324" y="139"/>
                  </a:cubicBezTo>
                  <a:cubicBezTo>
                    <a:pt x="306" y="81"/>
                    <a:pt x="231" y="19"/>
                    <a:pt x="145" y="6"/>
                  </a:cubicBezTo>
                  <a:cubicBezTo>
                    <a:pt x="132" y="1"/>
                    <a:pt x="121" y="1"/>
                    <a:pt x="110"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
            <p:cNvSpPr/>
            <p:nvPr/>
          </p:nvSpPr>
          <p:spPr>
            <a:xfrm>
              <a:off x="660539" y="3835439"/>
              <a:ext cx="24684" cy="11038"/>
            </a:xfrm>
            <a:custGeom>
              <a:rect b="b" l="l" r="r" t="t"/>
              <a:pathLst>
                <a:path extrusionOk="0" h="127" w="284">
                  <a:moveTo>
                    <a:pt x="64" y="0"/>
                  </a:moveTo>
                  <a:cubicBezTo>
                    <a:pt x="41" y="0"/>
                    <a:pt x="24" y="6"/>
                    <a:pt x="13" y="12"/>
                  </a:cubicBezTo>
                  <a:cubicBezTo>
                    <a:pt x="0" y="17"/>
                    <a:pt x="0" y="23"/>
                    <a:pt x="0" y="35"/>
                  </a:cubicBezTo>
                  <a:cubicBezTo>
                    <a:pt x="13" y="70"/>
                    <a:pt x="88" y="110"/>
                    <a:pt x="168" y="127"/>
                  </a:cubicBezTo>
                  <a:lnTo>
                    <a:pt x="221" y="127"/>
                  </a:lnTo>
                  <a:cubicBezTo>
                    <a:pt x="243" y="127"/>
                    <a:pt x="256" y="127"/>
                    <a:pt x="267" y="121"/>
                  </a:cubicBezTo>
                  <a:cubicBezTo>
                    <a:pt x="278" y="116"/>
                    <a:pt x="284" y="105"/>
                    <a:pt x="273" y="86"/>
                  </a:cubicBezTo>
                  <a:lnTo>
                    <a:pt x="273" y="81"/>
                  </a:lnTo>
                  <a:cubicBezTo>
                    <a:pt x="221" y="52"/>
                    <a:pt x="168" y="28"/>
                    <a:pt x="117" y="6"/>
                  </a:cubicBezTo>
                  <a:cubicBezTo>
                    <a:pt x="99" y="0"/>
                    <a:pt x="75" y="0"/>
                    <a:pt x="64"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
            <p:cNvSpPr/>
            <p:nvPr/>
          </p:nvSpPr>
          <p:spPr>
            <a:xfrm>
              <a:off x="706256" y="3864990"/>
              <a:ext cx="3737" cy="8692"/>
            </a:xfrm>
            <a:custGeom>
              <a:rect b="b" l="l" r="r" t="t"/>
              <a:pathLst>
                <a:path extrusionOk="0" h="100" w="43">
                  <a:moveTo>
                    <a:pt x="1" y="1"/>
                  </a:moveTo>
                  <a:cubicBezTo>
                    <a:pt x="1" y="13"/>
                    <a:pt x="8" y="24"/>
                    <a:pt x="13" y="35"/>
                  </a:cubicBezTo>
                  <a:cubicBezTo>
                    <a:pt x="19" y="59"/>
                    <a:pt x="30" y="77"/>
                    <a:pt x="42" y="99"/>
                  </a:cubicBezTo>
                  <a:cubicBezTo>
                    <a:pt x="35" y="64"/>
                    <a:pt x="19" y="35"/>
                    <a:pt x="1"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
            <p:cNvSpPr/>
            <p:nvPr/>
          </p:nvSpPr>
          <p:spPr>
            <a:xfrm>
              <a:off x="-970942" y="4163196"/>
              <a:ext cx="6972147" cy="1402547"/>
            </a:xfrm>
            <a:custGeom>
              <a:rect b="b" l="l" r="r" t="t"/>
              <a:pathLst>
                <a:path extrusionOk="0" h="16137" w="80218">
                  <a:moveTo>
                    <a:pt x="35300" y="0"/>
                  </a:moveTo>
                  <a:cubicBezTo>
                    <a:pt x="27367" y="0"/>
                    <a:pt x="16335" y="388"/>
                    <a:pt x="1092" y="1303"/>
                  </a:cubicBezTo>
                  <a:cubicBezTo>
                    <a:pt x="1092" y="1303"/>
                    <a:pt x="0" y="16137"/>
                    <a:pt x="7203" y="16137"/>
                  </a:cubicBezTo>
                  <a:cubicBezTo>
                    <a:pt x="7344" y="16137"/>
                    <a:pt x="7488" y="16131"/>
                    <a:pt x="7634" y="16119"/>
                  </a:cubicBezTo>
                  <a:cubicBezTo>
                    <a:pt x="80217" y="10385"/>
                    <a:pt x="49654" y="782"/>
                    <a:pt x="49654" y="782"/>
                  </a:cubicBezTo>
                  <a:cubicBezTo>
                    <a:pt x="46710" y="291"/>
                    <a:pt x="42165" y="0"/>
                    <a:pt x="35300"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
            <p:cNvSpPr/>
            <p:nvPr/>
          </p:nvSpPr>
          <p:spPr>
            <a:xfrm>
              <a:off x="6384474" y="3916981"/>
              <a:ext cx="197215" cy="337202"/>
            </a:xfrm>
            <a:custGeom>
              <a:rect b="b" l="l" r="r" t="t"/>
              <a:pathLst>
                <a:path extrusionOk="0" h="8031" w="4697">
                  <a:moveTo>
                    <a:pt x="1594" y="1"/>
                  </a:moveTo>
                  <a:cubicBezTo>
                    <a:pt x="1583" y="1"/>
                    <a:pt x="1575" y="7"/>
                    <a:pt x="1570" y="19"/>
                  </a:cubicBezTo>
                  <a:cubicBezTo>
                    <a:pt x="528" y="2444"/>
                    <a:pt x="1" y="7044"/>
                    <a:pt x="1130" y="7709"/>
                  </a:cubicBezTo>
                  <a:cubicBezTo>
                    <a:pt x="1506" y="7933"/>
                    <a:pt x="1854" y="8031"/>
                    <a:pt x="2170" y="8031"/>
                  </a:cubicBezTo>
                  <a:cubicBezTo>
                    <a:pt x="2720" y="8031"/>
                    <a:pt x="3176" y="7737"/>
                    <a:pt x="3525" y="7303"/>
                  </a:cubicBezTo>
                  <a:cubicBezTo>
                    <a:pt x="4696" y="5863"/>
                    <a:pt x="1921" y="1"/>
                    <a:pt x="159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
            <p:cNvSpPr/>
            <p:nvPr/>
          </p:nvSpPr>
          <p:spPr>
            <a:xfrm>
              <a:off x="6357770" y="4095218"/>
              <a:ext cx="97915" cy="167572"/>
            </a:xfrm>
            <a:custGeom>
              <a:rect b="b" l="l" r="r" t="t"/>
              <a:pathLst>
                <a:path extrusionOk="0" h="3991" w="2332">
                  <a:moveTo>
                    <a:pt x="787" y="0"/>
                  </a:moveTo>
                  <a:cubicBezTo>
                    <a:pt x="782" y="0"/>
                    <a:pt x="778" y="3"/>
                    <a:pt x="776" y="9"/>
                  </a:cubicBezTo>
                  <a:cubicBezTo>
                    <a:pt x="262" y="1219"/>
                    <a:pt x="1" y="3499"/>
                    <a:pt x="556" y="3835"/>
                  </a:cubicBezTo>
                  <a:cubicBezTo>
                    <a:pt x="743" y="3943"/>
                    <a:pt x="916" y="3991"/>
                    <a:pt x="1072" y="3991"/>
                  </a:cubicBezTo>
                  <a:cubicBezTo>
                    <a:pt x="1348" y="3991"/>
                    <a:pt x="1575" y="3845"/>
                    <a:pt x="1747" y="3632"/>
                  </a:cubicBezTo>
                  <a:cubicBezTo>
                    <a:pt x="2332" y="2913"/>
                    <a:pt x="952" y="0"/>
                    <a:pt x="787"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
            <p:cNvSpPr/>
            <p:nvPr/>
          </p:nvSpPr>
          <p:spPr>
            <a:xfrm>
              <a:off x="6270352" y="4121208"/>
              <a:ext cx="143639" cy="167740"/>
            </a:xfrm>
            <a:custGeom>
              <a:rect b="b" l="l" r="r" t="t"/>
              <a:pathLst>
                <a:path extrusionOk="0" h="3995" w="3421">
                  <a:moveTo>
                    <a:pt x="1152" y="1"/>
                  </a:moveTo>
                  <a:cubicBezTo>
                    <a:pt x="1144" y="1"/>
                    <a:pt x="1138" y="4"/>
                    <a:pt x="1134" y="10"/>
                  </a:cubicBezTo>
                  <a:cubicBezTo>
                    <a:pt x="376" y="1213"/>
                    <a:pt x="0" y="3499"/>
                    <a:pt x="822" y="3833"/>
                  </a:cubicBezTo>
                  <a:cubicBezTo>
                    <a:pt x="1098" y="3946"/>
                    <a:pt x="1352" y="3995"/>
                    <a:pt x="1584" y="3995"/>
                  </a:cubicBezTo>
                  <a:cubicBezTo>
                    <a:pt x="1984" y="3995"/>
                    <a:pt x="2316" y="3850"/>
                    <a:pt x="2569" y="3638"/>
                  </a:cubicBezTo>
                  <a:cubicBezTo>
                    <a:pt x="3421" y="2926"/>
                    <a:pt x="1392" y="1"/>
                    <a:pt x="1152"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
            <p:cNvSpPr/>
            <p:nvPr/>
          </p:nvSpPr>
          <p:spPr>
            <a:xfrm>
              <a:off x="6202836" y="4138885"/>
              <a:ext cx="119538" cy="165851"/>
            </a:xfrm>
            <a:custGeom>
              <a:rect b="b" l="l" r="r" t="t"/>
              <a:pathLst>
                <a:path extrusionOk="0" h="3950" w="2847">
                  <a:moveTo>
                    <a:pt x="554" y="0"/>
                  </a:moveTo>
                  <a:cubicBezTo>
                    <a:pt x="546" y="0"/>
                    <a:pt x="541" y="3"/>
                    <a:pt x="538" y="11"/>
                  </a:cubicBezTo>
                  <a:cubicBezTo>
                    <a:pt x="46" y="1260"/>
                    <a:pt x="0" y="3569"/>
                    <a:pt x="746" y="3841"/>
                  </a:cubicBezTo>
                  <a:cubicBezTo>
                    <a:pt x="950" y="3917"/>
                    <a:pt x="1138" y="3950"/>
                    <a:pt x="1307" y="3950"/>
                  </a:cubicBezTo>
                  <a:cubicBezTo>
                    <a:pt x="1700" y="3950"/>
                    <a:pt x="2000" y="3771"/>
                    <a:pt x="2209" y="3517"/>
                  </a:cubicBezTo>
                  <a:cubicBezTo>
                    <a:pt x="2846" y="2740"/>
                    <a:pt x="776" y="0"/>
                    <a:pt x="554"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
            <p:cNvSpPr/>
            <p:nvPr/>
          </p:nvSpPr>
          <p:spPr>
            <a:xfrm>
              <a:off x="6587819" y="4090768"/>
              <a:ext cx="119622" cy="165893"/>
            </a:xfrm>
            <a:custGeom>
              <a:rect b="b" l="l" r="r" t="t"/>
              <a:pathLst>
                <a:path extrusionOk="0" h="3951" w="2849">
                  <a:moveTo>
                    <a:pt x="554" y="1"/>
                  </a:moveTo>
                  <a:cubicBezTo>
                    <a:pt x="546" y="1"/>
                    <a:pt x="541" y="4"/>
                    <a:pt x="538" y="11"/>
                  </a:cubicBezTo>
                  <a:cubicBezTo>
                    <a:pt x="41" y="1268"/>
                    <a:pt x="1" y="3570"/>
                    <a:pt x="741" y="3842"/>
                  </a:cubicBezTo>
                  <a:cubicBezTo>
                    <a:pt x="947" y="3917"/>
                    <a:pt x="1135" y="3950"/>
                    <a:pt x="1306" y="3950"/>
                  </a:cubicBezTo>
                  <a:cubicBezTo>
                    <a:pt x="1701" y="3950"/>
                    <a:pt x="2001" y="3772"/>
                    <a:pt x="2211" y="3517"/>
                  </a:cubicBezTo>
                  <a:cubicBezTo>
                    <a:pt x="2848" y="2741"/>
                    <a:pt x="771" y="1"/>
                    <a:pt x="55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
            <p:cNvSpPr/>
            <p:nvPr/>
          </p:nvSpPr>
          <p:spPr>
            <a:xfrm>
              <a:off x="6643662" y="4098997"/>
              <a:ext cx="127558" cy="165347"/>
            </a:xfrm>
            <a:custGeom>
              <a:rect b="b" l="l" r="r" t="t"/>
              <a:pathLst>
                <a:path extrusionOk="0" h="3938" w="3038">
                  <a:moveTo>
                    <a:pt x="2086" y="1"/>
                  </a:moveTo>
                  <a:cubicBezTo>
                    <a:pt x="2081" y="1"/>
                    <a:pt x="2077" y="3"/>
                    <a:pt x="2073" y="7"/>
                  </a:cubicBezTo>
                  <a:cubicBezTo>
                    <a:pt x="1055" y="1013"/>
                    <a:pt x="1" y="3131"/>
                    <a:pt x="574" y="3606"/>
                  </a:cubicBezTo>
                  <a:cubicBezTo>
                    <a:pt x="858" y="3842"/>
                    <a:pt x="1148" y="3938"/>
                    <a:pt x="1424" y="3938"/>
                  </a:cubicBezTo>
                  <a:cubicBezTo>
                    <a:pt x="1661" y="3938"/>
                    <a:pt x="1887" y="3868"/>
                    <a:pt x="2089" y="3756"/>
                  </a:cubicBezTo>
                  <a:cubicBezTo>
                    <a:pt x="3038" y="3230"/>
                    <a:pt x="2285" y="1"/>
                    <a:pt x="208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
            <p:cNvSpPr/>
            <p:nvPr/>
          </p:nvSpPr>
          <p:spPr>
            <a:xfrm>
              <a:off x="6710968" y="4110838"/>
              <a:ext cx="129657" cy="201792"/>
            </a:xfrm>
            <a:custGeom>
              <a:rect b="b" l="l" r="r" t="t"/>
              <a:pathLst>
                <a:path extrusionOk="0" h="4806" w="3088">
                  <a:moveTo>
                    <a:pt x="2353" y="0"/>
                  </a:moveTo>
                  <a:cubicBezTo>
                    <a:pt x="2348" y="0"/>
                    <a:pt x="2343" y="3"/>
                    <a:pt x="2338" y="8"/>
                  </a:cubicBezTo>
                  <a:cubicBezTo>
                    <a:pt x="1228" y="1281"/>
                    <a:pt x="0" y="3896"/>
                    <a:pt x="550" y="4446"/>
                  </a:cubicBezTo>
                  <a:cubicBezTo>
                    <a:pt x="806" y="4701"/>
                    <a:pt x="1076" y="4805"/>
                    <a:pt x="1341" y="4805"/>
                  </a:cubicBezTo>
                  <a:cubicBezTo>
                    <a:pt x="1599" y="4805"/>
                    <a:pt x="1852" y="4706"/>
                    <a:pt x="2083" y="4550"/>
                  </a:cubicBezTo>
                  <a:cubicBezTo>
                    <a:pt x="3087" y="3862"/>
                    <a:pt x="2552" y="0"/>
                    <a:pt x="2353"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
            <p:cNvSpPr/>
            <p:nvPr/>
          </p:nvSpPr>
          <p:spPr>
            <a:xfrm>
              <a:off x="6510814" y="3966023"/>
              <a:ext cx="127180" cy="291687"/>
            </a:xfrm>
            <a:custGeom>
              <a:rect b="b" l="l" r="r" t="t"/>
              <a:pathLst>
                <a:path extrusionOk="0" h="6947" w="3029">
                  <a:moveTo>
                    <a:pt x="1832" y="1"/>
                  </a:moveTo>
                  <a:cubicBezTo>
                    <a:pt x="1826" y="1"/>
                    <a:pt x="1821" y="6"/>
                    <a:pt x="1817" y="15"/>
                  </a:cubicBezTo>
                  <a:cubicBezTo>
                    <a:pt x="886" y="1976"/>
                    <a:pt x="1" y="5858"/>
                    <a:pt x="609" y="6552"/>
                  </a:cubicBezTo>
                  <a:cubicBezTo>
                    <a:pt x="855" y="6829"/>
                    <a:pt x="1097" y="6946"/>
                    <a:pt x="1327" y="6946"/>
                  </a:cubicBezTo>
                  <a:cubicBezTo>
                    <a:pt x="1620" y="6946"/>
                    <a:pt x="1892" y="6755"/>
                    <a:pt x="2129" y="6460"/>
                  </a:cubicBezTo>
                  <a:cubicBezTo>
                    <a:pt x="3029" y="5347"/>
                    <a:pt x="2033" y="1"/>
                    <a:pt x="1832"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
            <p:cNvSpPr/>
            <p:nvPr/>
          </p:nvSpPr>
          <p:spPr>
            <a:xfrm>
              <a:off x="6215516" y="4018717"/>
              <a:ext cx="149937" cy="241260"/>
            </a:xfrm>
            <a:custGeom>
              <a:rect b="b" l="l" r="r" t="t"/>
              <a:pathLst>
                <a:path extrusionOk="0" h="5746" w="3571">
                  <a:moveTo>
                    <a:pt x="1409" y="1"/>
                  </a:moveTo>
                  <a:cubicBezTo>
                    <a:pt x="1400" y="1"/>
                    <a:pt x="1390" y="2"/>
                    <a:pt x="1381" y="4"/>
                  </a:cubicBezTo>
                  <a:cubicBezTo>
                    <a:pt x="719" y="158"/>
                    <a:pt x="0" y="5746"/>
                    <a:pt x="1590" y="5746"/>
                  </a:cubicBezTo>
                  <a:cubicBezTo>
                    <a:pt x="1610" y="5746"/>
                    <a:pt x="1632" y="5745"/>
                    <a:pt x="1653" y="5743"/>
                  </a:cubicBezTo>
                  <a:cubicBezTo>
                    <a:pt x="3571" y="5571"/>
                    <a:pt x="2100" y="1"/>
                    <a:pt x="1409"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
            <p:cNvSpPr/>
            <p:nvPr/>
          </p:nvSpPr>
          <p:spPr>
            <a:xfrm>
              <a:off x="6367973" y="4173819"/>
              <a:ext cx="16081" cy="111057"/>
            </a:xfrm>
            <a:custGeom>
              <a:rect b="b" l="l" r="r" t="t"/>
              <a:pathLst>
                <a:path extrusionOk="0" h="2645" w="383">
                  <a:moveTo>
                    <a:pt x="227" y="1"/>
                  </a:moveTo>
                  <a:lnTo>
                    <a:pt x="1" y="6"/>
                  </a:lnTo>
                  <a:lnTo>
                    <a:pt x="158" y="2644"/>
                  </a:lnTo>
                  <a:lnTo>
                    <a:pt x="383" y="2639"/>
                  </a:lnTo>
                  <a:lnTo>
                    <a:pt x="227"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
            <p:cNvSpPr/>
            <p:nvPr/>
          </p:nvSpPr>
          <p:spPr>
            <a:xfrm>
              <a:off x="6283914" y="4192293"/>
              <a:ext cx="16081" cy="111267"/>
            </a:xfrm>
            <a:custGeom>
              <a:rect b="b" l="l" r="r" t="t"/>
              <a:pathLst>
                <a:path extrusionOk="0" h="2650" w="383">
                  <a:moveTo>
                    <a:pt x="221" y="1"/>
                  </a:moveTo>
                  <a:lnTo>
                    <a:pt x="1" y="12"/>
                  </a:lnTo>
                  <a:lnTo>
                    <a:pt x="157" y="2650"/>
                  </a:lnTo>
                  <a:lnTo>
                    <a:pt x="382" y="2639"/>
                  </a:lnTo>
                  <a:lnTo>
                    <a:pt x="221"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
            <p:cNvSpPr/>
            <p:nvPr/>
          </p:nvSpPr>
          <p:spPr>
            <a:xfrm>
              <a:off x="6708575" y="4170208"/>
              <a:ext cx="6340" cy="61260"/>
            </a:xfrm>
            <a:custGeom>
              <a:rect b="b" l="l" r="r" t="t"/>
              <a:pathLst>
                <a:path extrusionOk="0" h="1459" w="151">
                  <a:moveTo>
                    <a:pt x="6" y="1"/>
                  </a:moveTo>
                  <a:lnTo>
                    <a:pt x="0" y="1458"/>
                  </a:lnTo>
                  <a:lnTo>
                    <a:pt x="145" y="1458"/>
                  </a:lnTo>
                  <a:lnTo>
                    <a:pt x="150" y="6"/>
                  </a:lnTo>
                  <a:lnTo>
                    <a:pt x="6"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
            <p:cNvSpPr/>
            <p:nvPr/>
          </p:nvSpPr>
          <p:spPr>
            <a:xfrm>
              <a:off x="6630562" y="4187171"/>
              <a:ext cx="6382" cy="61260"/>
            </a:xfrm>
            <a:custGeom>
              <a:rect b="b" l="l" r="r" t="t"/>
              <a:pathLst>
                <a:path extrusionOk="0" h="1459" w="152">
                  <a:moveTo>
                    <a:pt x="6" y="1"/>
                  </a:moveTo>
                  <a:lnTo>
                    <a:pt x="0" y="1453"/>
                  </a:lnTo>
                  <a:lnTo>
                    <a:pt x="145" y="1459"/>
                  </a:lnTo>
                  <a:lnTo>
                    <a:pt x="152"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
            <p:cNvSpPr/>
            <p:nvPr/>
          </p:nvSpPr>
          <p:spPr>
            <a:xfrm>
              <a:off x="6545076" y="4181587"/>
              <a:ext cx="6130" cy="61260"/>
            </a:xfrm>
            <a:custGeom>
              <a:rect b="b" l="l" r="r" t="t"/>
              <a:pathLst>
                <a:path extrusionOk="0" h="1459" w="146">
                  <a:moveTo>
                    <a:pt x="1" y="0"/>
                  </a:moveTo>
                  <a:lnTo>
                    <a:pt x="1" y="1458"/>
                  </a:lnTo>
                  <a:lnTo>
                    <a:pt x="140" y="1458"/>
                  </a:lnTo>
                  <a:lnTo>
                    <a:pt x="145" y="7"/>
                  </a:lnTo>
                  <a:lnTo>
                    <a:pt x="1" y="0"/>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
            <p:cNvSpPr/>
            <p:nvPr/>
          </p:nvSpPr>
          <p:spPr>
            <a:xfrm>
              <a:off x="6245495" y="3918031"/>
              <a:ext cx="202464" cy="305123"/>
            </a:xfrm>
            <a:custGeom>
              <a:rect b="b" l="l" r="r" t="t"/>
              <a:pathLst>
                <a:path extrusionOk="0" h="7267" w="4822">
                  <a:moveTo>
                    <a:pt x="2672" y="0"/>
                  </a:moveTo>
                  <a:cubicBezTo>
                    <a:pt x="0" y="0"/>
                    <a:pt x="1929" y="7267"/>
                    <a:pt x="2960" y="7267"/>
                  </a:cubicBezTo>
                  <a:cubicBezTo>
                    <a:pt x="2975" y="7267"/>
                    <a:pt x="2990" y="7265"/>
                    <a:pt x="3005" y="7262"/>
                  </a:cubicBezTo>
                  <a:cubicBezTo>
                    <a:pt x="4255" y="6990"/>
                    <a:pt x="4821" y="3866"/>
                    <a:pt x="4699" y="2987"/>
                  </a:cubicBezTo>
                  <a:cubicBezTo>
                    <a:pt x="4491" y="1470"/>
                    <a:pt x="3393" y="58"/>
                    <a:pt x="2814" y="7"/>
                  </a:cubicBezTo>
                  <a:cubicBezTo>
                    <a:pt x="2765" y="3"/>
                    <a:pt x="2718" y="0"/>
                    <a:pt x="2672"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
            <p:cNvSpPr/>
            <p:nvPr/>
          </p:nvSpPr>
          <p:spPr>
            <a:xfrm>
              <a:off x="6643788" y="3937093"/>
              <a:ext cx="129405" cy="249826"/>
            </a:xfrm>
            <a:custGeom>
              <a:rect b="b" l="l" r="r" t="t"/>
              <a:pathLst>
                <a:path extrusionOk="0" h="5950" w="3082">
                  <a:moveTo>
                    <a:pt x="1445" y="0"/>
                  </a:moveTo>
                  <a:cubicBezTo>
                    <a:pt x="0" y="0"/>
                    <a:pt x="172" y="5670"/>
                    <a:pt x="681" y="5807"/>
                  </a:cubicBezTo>
                  <a:cubicBezTo>
                    <a:pt x="1005" y="5895"/>
                    <a:pt x="1258" y="5949"/>
                    <a:pt x="1526" y="5949"/>
                  </a:cubicBezTo>
                  <a:cubicBezTo>
                    <a:pt x="1784" y="5949"/>
                    <a:pt x="2057" y="5899"/>
                    <a:pt x="2422" y="5783"/>
                  </a:cubicBezTo>
                  <a:cubicBezTo>
                    <a:pt x="3082" y="5569"/>
                    <a:pt x="3065" y="635"/>
                    <a:pt x="1717" y="61"/>
                  </a:cubicBezTo>
                  <a:cubicBezTo>
                    <a:pt x="1621" y="20"/>
                    <a:pt x="1530" y="0"/>
                    <a:pt x="1445"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
            <p:cNvSpPr/>
            <p:nvPr/>
          </p:nvSpPr>
          <p:spPr>
            <a:xfrm>
              <a:off x="6576566" y="4001166"/>
              <a:ext cx="101442" cy="207586"/>
            </a:xfrm>
            <a:custGeom>
              <a:rect b="b" l="l" r="r" t="t"/>
              <a:pathLst>
                <a:path extrusionOk="0" h="4944" w="2416">
                  <a:moveTo>
                    <a:pt x="1132" y="1"/>
                  </a:moveTo>
                  <a:cubicBezTo>
                    <a:pt x="0" y="1"/>
                    <a:pt x="135" y="4710"/>
                    <a:pt x="535" y="4825"/>
                  </a:cubicBezTo>
                  <a:cubicBezTo>
                    <a:pt x="788" y="4898"/>
                    <a:pt x="985" y="4943"/>
                    <a:pt x="1195" y="4943"/>
                  </a:cubicBezTo>
                  <a:cubicBezTo>
                    <a:pt x="1398" y="4943"/>
                    <a:pt x="1613" y="4901"/>
                    <a:pt x="1900" y="4801"/>
                  </a:cubicBezTo>
                  <a:cubicBezTo>
                    <a:pt x="2415" y="4628"/>
                    <a:pt x="2397" y="526"/>
                    <a:pt x="1345" y="51"/>
                  </a:cubicBezTo>
                  <a:cubicBezTo>
                    <a:pt x="1269" y="17"/>
                    <a:pt x="1199" y="1"/>
                    <a:pt x="1132"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
            <p:cNvSpPr/>
            <p:nvPr/>
          </p:nvSpPr>
          <p:spPr>
            <a:xfrm>
              <a:off x="6482892" y="3947842"/>
              <a:ext cx="120000" cy="255452"/>
            </a:xfrm>
            <a:custGeom>
              <a:rect b="b" l="l" r="r" t="t"/>
              <a:pathLst>
                <a:path extrusionOk="0" h="6084" w="2858">
                  <a:moveTo>
                    <a:pt x="1188" y="1"/>
                  </a:moveTo>
                  <a:cubicBezTo>
                    <a:pt x="1178" y="1"/>
                    <a:pt x="1167" y="1"/>
                    <a:pt x="1157" y="2"/>
                  </a:cubicBezTo>
                  <a:cubicBezTo>
                    <a:pt x="0" y="106"/>
                    <a:pt x="481" y="5810"/>
                    <a:pt x="845" y="5944"/>
                  </a:cubicBezTo>
                  <a:cubicBezTo>
                    <a:pt x="1080" y="6029"/>
                    <a:pt x="1270" y="6084"/>
                    <a:pt x="1476" y="6084"/>
                  </a:cubicBezTo>
                  <a:cubicBezTo>
                    <a:pt x="1690" y="6084"/>
                    <a:pt x="1921" y="6025"/>
                    <a:pt x="2239" y="5880"/>
                  </a:cubicBezTo>
                  <a:cubicBezTo>
                    <a:pt x="2858" y="5605"/>
                    <a:pt x="2318" y="1"/>
                    <a:pt x="1188"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
            <p:cNvSpPr/>
            <p:nvPr/>
          </p:nvSpPr>
          <p:spPr>
            <a:xfrm>
              <a:off x="1561686" y="3981500"/>
              <a:ext cx="5211698" cy="394934"/>
            </a:xfrm>
            <a:custGeom>
              <a:rect b="b" l="l" r="r" t="t"/>
              <a:pathLst>
                <a:path extrusionOk="0" h="9406" w="124125">
                  <a:moveTo>
                    <a:pt x="55489" y="1"/>
                  </a:moveTo>
                  <a:cubicBezTo>
                    <a:pt x="53412" y="1"/>
                    <a:pt x="51349" y="20"/>
                    <a:pt x="49314" y="61"/>
                  </a:cubicBezTo>
                  <a:cubicBezTo>
                    <a:pt x="27909" y="490"/>
                    <a:pt x="7059" y="1387"/>
                    <a:pt x="1" y="3278"/>
                  </a:cubicBezTo>
                  <a:lnTo>
                    <a:pt x="101296" y="9406"/>
                  </a:lnTo>
                  <a:cubicBezTo>
                    <a:pt x="101296" y="9406"/>
                    <a:pt x="124124" y="6565"/>
                    <a:pt x="107510" y="3238"/>
                  </a:cubicBezTo>
                  <a:cubicBezTo>
                    <a:pt x="103073" y="2352"/>
                    <a:pt x="78477" y="1"/>
                    <a:pt x="55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
            <p:cNvSpPr/>
            <p:nvPr/>
          </p:nvSpPr>
          <p:spPr>
            <a:xfrm>
              <a:off x="-1443464" y="4549663"/>
              <a:ext cx="5362571" cy="985741"/>
            </a:xfrm>
            <a:custGeom>
              <a:rect b="b" l="l" r="r" t="t"/>
              <a:pathLst>
                <a:path extrusionOk="0" h="23477" w="91340">
                  <a:moveTo>
                    <a:pt x="1" y="0"/>
                  </a:moveTo>
                  <a:lnTo>
                    <a:pt x="1" y="0"/>
                  </a:lnTo>
                  <a:cubicBezTo>
                    <a:pt x="110" y="17"/>
                    <a:pt x="226" y="29"/>
                    <a:pt x="335" y="41"/>
                  </a:cubicBezTo>
                  <a:cubicBezTo>
                    <a:pt x="16414" y="2211"/>
                    <a:pt x="30986" y="19346"/>
                    <a:pt x="38623" y="23477"/>
                  </a:cubicBezTo>
                  <a:lnTo>
                    <a:pt x="91339" y="16865"/>
                  </a:lnTo>
                  <a:lnTo>
                    <a:pt x="75216" y="104"/>
                  </a:lnTo>
                  <a:lnTo>
                    <a:pt x="1"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
            <p:cNvSpPr/>
            <p:nvPr/>
          </p:nvSpPr>
          <p:spPr>
            <a:xfrm>
              <a:off x="1988600" y="4067108"/>
              <a:ext cx="4986268" cy="1874429"/>
            </a:xfrm>
            <a:custGeom>
              <a:rect b="b" l="l" r="r" t="t"/>
              <a:pathLst>
                <a:path extrusionOk="0" h="32168" w="118756">
                  <a:moveTo>
                    <a:pt x="21493" y="1"/>
                  </a:moveTo>
                  <a:lnTo>
                    <a:pt x="0" y="8644"/>
                  </a:lnTo>
                  <a:lnTo>
                    <a:pt x="100862" y="32168"/>
                  </a:lnTo>
                  <a:lnTo>
                    <a:pt x="118756" y="2507"/>
                  </a:lnTo>
                  <a:lnTo>
                    <a:pt x="2149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
            <p:cNvSpPr/>
            <p:nvPr/>
          </p:nvSpPr>
          <p:spPr>
            <a:xfrm>
              <a:off x="4661897" y="4586636"/>
              <a:ext cx="5577368" cy="805320"/>
            </a:xfrm>
            <a:custGeom>
              <a:rect b="b" l="l" r="r" t="t"/>
              <a:pathLst>
                <a:path extrusionOk="0" h="19180" w="132834">
                  <a:moveTo>
                    <a:pt x="132833" y="1"/>
                  </a:moveTo>
                  <a:lnTo>
                    <a:pt x="27303" y="1424"/>
                  </a:lnTo>
                  <a:lnTo>
                    <a:pt x="1" y="11925"/>
                  </a:lnTo>
                  <a:lnTo>
                    <a:pt x="47233" y="19180"/>
                  </a:lnTo>
                  <a:lnTo>
                    <a:pt x="126059" y="6122"/>
                  </a:lnTo>
                  <a:lnTo>
                    <a:pt x="1328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
            <p:cNvSpPr/>
            <p:nvPr/>
          </p:nvSpPr>
          <p:spPr>
            <a:xfrm>
              <a:off x="6403075" y="4355037"/>
              <a:ext cx="4359226" cy="462303"/>
            </a:xfrm>
            <a:custGeom>
              <a:rect b="b" l="l" r="r" t="t"/>
              <a:pathLst>
                <a:path extrusionOk="0" h="4946" w="103822">
                  <a:moveTo>
                    <a:pt x="56849" y="1"/>
                  </a:moveTo>
                  <a:cubicBezTo>
                    <a:pt x="5173" y="1"/>
                    <a:pt x="1" y="4422"/>
                    <a:pt x="2075" y="4781"/>
                  </a:cubicBezTo>
                  <a:cubicBezTo>
                    <a:pt x="2744" y="4895"/>
                    <a:pt x="4766" y="4946"/>
                    <a:pt x="7794" y="4946"/>
                  </a:cubicBezTo>
                  <a:cubicBezTo>
                    <a:pt x="28440" y="4946"/>
                    <a:pt x="95839" y="2588"/>
                    <a:pt x="99558" y="1876"/>
                  </a:cubicBezTo>
                  <a:cubicBezTo>
                    <a:pt x="103822" y="1056"/>
                    <a:pt x="75913" y="89"/>
                    <a:pt x="61959" y="14"/>
                  </a:cubicBezTo>
                  <a:cubicBezTo>
                    <a:pt x="60207" y="5"/>
                    <a:pt x="58504" y="1"/>
                    <a:pt x="56849"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
            <p:cNvSpPr/>
            <p:nvPr/>
          </p:nvSpPr>
          <p:spPr>
            <a:xfrm>
              <a:off x="8741349" y="3088034"/>
              <a:ext cx="485376" cy="900464"/>
            </a:xfrm>
            <a:custGeom>
              <a:rect b="b" l="l" r="r" t="t"/>
              <a:pathLst>
                <a:path extrusionOk="0" h="21446" w="11560">
                  <a:moveTo>
                    <a:pt x="7471" y="0"/>
                  </a:moveTo>
                  <a:cubicBezTo>
                    <a:pt x="7455" y="0"/>
                    <a:pt x="7439" y="2"/>
                    <a:pt x="7423" y="4"/>
                  </a:cubicBezTo>
                  <a:cubicBezTo>
                    <a:pt x="5948" y="229"/>
                    <a:pt x="5936" y="10990"/>
                    <a:pt x="5960" y="13854"/>
                  </a:cubicBezTo>
                  <a:cubicBezTo>
                    <a:pt x="5921" y="11662"/>
                    <a:pt x="5687" y="5066"/>
                    <a:pt x="4291" y="5066"/>
                  </a:cubicBezTo>
                  <a:cubicBezTo>
                    <a:pt x="4229" y="5066"/>
                    <a:pt x="4164" y="5079"/>
                    <a:pt x="4096" y="5107"/>
                  </a:cubicBezTo>
                  <a:cubicBezTo>
                    <a:pt x="2234" y="5876"/>
                    <a:pt x="4589" y="14936"/>
                    <a:pt x="4589" y="14936"/>
                  </a:cubicBezTo>
                  <a:cubicBezTo>
                    <a:pt x="4589" y="14936"/>
                    <a:pt x="3193" y="13838"/>
                    <a:pt x="1931" y="13838"/>
                  </a:cubicBezTo>
                  <a:cubicBezTo>
                    <a:pt x="1641" y="13838"/>
                    <a:pt x="1357" y="13896"/>
                    <a:pt x="1100" y="14039"/>
                  </a:cubicBezTo>
                  <a:cubicBezTo>
                    <a:pt x="0" y="14653"/>
                    <a:pt x="1575" y="17037"/>
                    <a:pt x="2263" y="17985"/>
                  </a:cubicBezTo>
                  <a:cubicBezTo>
                    <a:pt x="2171" y="17930"/>
                    <a:pt x="2054" y="17891"/>
                    <a:pt x="1903" y="17891"/>
                  </a:cubicBezTo>
                  <a:cubicBezTo>
                    <a:pt x="1771" y="17891"/>
                    <a:pt x="1613" y="17921"/>
                    <a:pt x="1423" y="17996"/>
                  </a:cubicBezTo>
                  <a:cubicBezTo>
                    <a:pt x="446" y="18378"/>
                    <a:pt x="857" y="19911"/>
                    <a:pt x="1262" y="21445"/>
                  </a:cubicBezTo>
                  <a:lnTo>
                    <a:pt x="11559" y="17742"/>
                  </a:lnTo>
                  <a:cubicBezTo>
                    <a:pt x="11559" y="17742"/>
                    <a:pt x="10750" y="8554"/>
                    <a:pt x="9778" y="8428"/>
                  </a:cubicBezTo>
                  <a:cubicBezTo>
                    <a:pt x="9765" y="8426"/>
                    <a:pt x="9753" y="8426"/>
                    <a:pt x="9740" y="8426"/>
                  </a:cubicBezTo>
                  <a:cubicBezTo>
                    <a:pt x="8929" y="8426"/>
                    <a:pt x="8760" y="11983"/>
                    <a:pt x="8731" y="12923"/>
                  </a:cubicBezTo>
                  <a:cubicBezTo>
                    <a:pt x="8771" y="11205"/>
                    <a:pt x="8993" y="0"/>
                    <a:pt x="7471"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
            <p:cNvSpPr/>
            <p:nvPr/>
          </p:nvSpPr>
          <p:spPr>
            <a:xfrm flipH="1">
              <a:off x="-1257662" y="4194487"/>
              <a:ext cx="4359226" cy="462303"/>
            </a:xfrm>
            <a:custGeom>
              <a:rect b="b" l="l" r="r" t="t"/>
              <a:pathLst>
                <a:path extrusionOk="0" h="4946" w="103822">
                  <a:moveTo>
                    <a:pt x="56849" y="1"/>
                  </a:moveTo>
                  <a:cubicBezTo>
                    <a:pt x="5173" y="1"/>
                    <a:pt x="1" y="4422"/>
                    <a:pt x="2075" y="4781"/>
                  </a:cubicBezTo>
                  <a:cubicBezTo>
                    <a:pt x="2744" y="4895"/>
                    <a:pt x="4766" y="4946"/>
                    <a:pt x="7794" y="4946"/>
                  </a:cubicBezTo>
                  <a:cubicBezTo>
                    <a:pt x="28440" y="4946"/>
                    <a:pt x="95839" y="2588"/>
                    <a:pt x="99558" y="1876"/>
                  </a:cubicBezTo>
                  <a:cubicBezTo>
                    <a:pt x="103822" y="1056"/>
                    <a:pt x="75913" y="89"/>
                    <a:pt x="61959" y="14"/>
                  </a:cubicBezTo>
                  <a:cubicBezTo>
                    <a:pt x="60207" y="5"/>
                    <a:pt x="58504" y="1"/>
                    <a:pt x="568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660" name="Shape 1660"/>
        <p:cNvGrpSpPr/>
        <p:nvPr/>
      </p:nvGrpSpPr>
      <p:grpSpPr>
        <a:xfrm>
          <a:off x="0" y="0"/>
          <a:ext cx="0" cy="0"/>
          <a:chOff x="0" y="0"/>
          <a:chExt cx="0" cy="0"/>
        </a:xfrm>
      </p:grpSpPr>
      <p:sp>
        <p:nvSpPr>
          <p:cNvPr id="1661" name="Google Shape;1661;p21"/>
          <p:cNvSpPr/>
          <p:nvPr/>
        </p:nvSpPr>
        <p:spPr>
          <a:xfrm>
            <a:off x="-29600" y="-44400"/>
            <a:ext cx="9280500" cy="1324725"/>
          </a:xfrm>
          <a:custGeom>
            <a:rect b="b" l="l" r="r" t="t"/>
            <a:pathLst>
              <a:path extrusionOk="0" h="52989" w="371220">
                <a:moveTo>
                  <a:pt x="592" y="592"/>
                </a:moveTo>
                <a:lnTo>
                  <a:pt x="0" y="52989"/>
                </a:lnTo>
                <a:lnTo>
                  <a:pt x="371220" y="18058"/>
                </a:lnTo>
                <a:lnTo>
                  <a:pt x="369740" y="0"/>
                </a:lnTo>
                <a:close/>
              </a:path>
            </a:pathLst>
          </a:custGeom>
          <a:solidFill>
            <a:srgbClr val="FFFFFF">
              <a:alpha val="34640"/>
            </a:srgbClr>
          </a:solidFill>
          <a:ln>
            <a:noFill/>
          </a:ln>
        </p:spPr>
      </p:sp>
      <p:sp>
        <p:nvSpPr>
          <p:cNvPr id="1662" name="Google Shape;1662;p21"/>
          <p:cNvSpPr/>
          <p:nvPr/>
        </p:nvSpPr>
        <p:spPr>
          <a:xfrm>
            <a:off x="194400" y="168000"/>
            <a:ext cx="8755200" cy="50397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3" name="Google Shape;1663;p21"/>
          <p:cNvGrpSpPr/>
          <p:nvPr/>
        </p:nvGrpSpPr>
        <p:grpSpPr>
          <a:xfrm>
            <a:off x="-685127" y="3260397"/>
            <a:ext cx="10672152" cy="2713106"/>
            <a:chOff x="-685127" y="3260397"/>
            <a:chExt cx="10672152" cy="2713106"/>
          </a:xfrm>
        </p:grpSpPr>
        <p:sp>
          <p:nvSpPr>
            <p:cNvPr id="1664" name="Google Shape;1664;p21"/>
            <p:cNvSpPr/>
            <p:nvPr/>
          </p:nvSpPr>
          <p:spPr>
            <a:xfrm>
              <a:off x="-593400" y="3333895"/>
              <a:ext cx="2980847" cy="1234976"/>
            </a:xfrm>
            <a:custGeom>
              <a:rect b="b" l="l" r="r" t="t"/>
              <a:pathLst>
                <a:path extrusionOk="0" h="13341" w="32201">
                  <a:moveTo>
                    <a:pt x="18954" y="0"/>
                  </a:moveTo>
                  <a:cubicBezTo>
                    <a:pt x="18934" y="0"/>
                    <a:pt x="18915" y="1"/>
                    <a:pt x="18895" y="4"/>
                  </a:cubicBezTo>
                  <a:cubicBezTo>
                    <a:pt x="15690" y="380"/>
                    <a:pt x="18588" y="3215"/>
                    <a:pt x="15904" y="3533"/>
                  </a:cubicBezTo>
                  <a:cubicBezTo>
                    <a:pt x="15809" y="3544"/>
                    <a:pt x="15712" y="3547"/>
                    <a:pt x="15615" y="3547"/>
                  </a:cubicBezTo>
                  <a:cubicBezTo>
                    <a:pt x="15439" y="3547"/>
                    <a:pt x="15262" y="3536"/>
                    <a:pt x="15092" y="3536"/>
                  </a:cubicBezTo>
                  <a:cubicBezTo>
                    <a:pt x="14998" y="3536"/>
                    <a:pt x="14906" y="3539"/>
                    <a:pt x="14817" y="3550"/>
                  </a:cubicBezTo>
                  <a:cubicBezTo>
                    <a:pt x="14815" y="3550"/>
                    <a:pt x="14813" y="3550"/>
                    <a:pt x="14811" y="3550"/>
                  </a:cubicBezTo>
                  <a:cubicBezTo>
                    <a:pt x="14680" y="3550"/>
                    <a:pt x="14808" y="2952"/>
                    <a:pt x="14477" y="2952"/>
                  </a:cubicBezTo>
                  <a:cubicBezTo>
                    <a:pt x="14466" y="2952"/>
                    <a:pt x="14454" y="2953"/>
                    <a:pt x="14441" y="2954"/>
                  </a:cubicBezTo>
                  <a:cubicBezTo>
                    <a:pt x="14214" y="2978"/>
                    <a:pt x="13995" y="3325"/>
                    <a:pt x="13885" y="3342"/>
                  </a:cubicBezTo>
                  <a:cubicBezTo>
                    <a:pt x="13885" y="3342"/>
                    <a:pt x="13023" y="588"/>
                    <a:pt x="11350" y="588"/>
                  </a:cubicBezTo>
                  <a:cubicBezTo>
                    <a:pt x="11289" y="588"/>
                    <a:pt x="11228" y="592"/>
                    <a:pt x="11165" y="599"/>
                  </a:cubicBezTo>
                  <a:cubicBezTo>
                    <a:pt x="10310" y="698"/>
                    <a:pt x="9413" y="1496"/>
                    <a:pt x="9667" y="3672"/>
                  </a:cubicBezTo>
                  <a:cubicBezTo>
                    <a:pt x="9740" y="4290"/>
                    <a:pt x="9790" y="4413"/>
                    <a:pt x="9684" y="4413"/>
                  </a:cubicBezTo>
                  <a:cubicBezTo>
                    <a:pt x="9614" y="4413"/>
                    <a:pt x="9475" y="4359"/>
                    <a:pt x="9229" y="4359"/>
                  </a:cubicBezTo>
                  <a:cubicBezTo>
                    <a:pt x="9165" y="4359"/>
                    <a:pt x="9093" y="4363"/>
                    <a:pt x="9013" y="4372"/>
                  </a:cubicBezTo>
                  <a:cubicBezTo>
                    <a:pt x="9009" y="4372"/>
                    <a:pt x="9006" y="4372"/>
                    <a:pt x="9002" y="4372"/>
                  </a:cubicBezTo>
                  <a:cubicBezTo>
                    <a:pt x="8606" y="4372"/>
                    <a:pt x="7731" y="2072"/>
                    <a:pt x="6183" y="2072"/>
                  </a:cubicBezTo>
                  <a:cubicBezTo>
                    <a:pt x="5988" y="2072"/>
                    <a:pt x="5782" y="2109"/>
                    <a:pt x="5566" y="2191"/>
                  </a:cubicBezTo>
                  <a:cubicBezTo>
                    <a:pt x="3530" y="2961"/>
                    <a:pt x="3617" y="6056"/>
                    <a:pt x="3226" y="6056"/>
                  </a:cubicBezTo>
                  <a:cubicBezTo>
                    <a:pt x="3165" y="6056"/>
                    <a:pt x="3092" y="5980"/>
                    <a:pt x="2997" y="5806"/>
                  </a:cubicBezTo>
                  <a:cubicBezTo>
                    <a:pt x="2639" y="5234"/>
                    <a:pt x="2540" y="4388"/>
                    <a:pt x="2043" y="3955"/>
                  </a:cubicBezTo>
                  <a:cubicBezTo>
                    <a:pt x="1568" y="3643"/>
                    <a:pt x="1128" y="3694"/>
                    <a:pt x="648" y="3382"/>
                  </a:cubicBezTo>
                  <a:cubicBezTo>
                    <a:pt x="388" y="3417"/>
                    <a:pt x="0" y="4123"/>
                    <a:pt x="52" y="4556"/>
                  </a:cubicBezTo>
                  <a:cubicBezTo>
                    <a:pt x="266" y="5760"/>
                    <a:pt x="775" y="6929"/>
                    <a:pt x="1325" y="7843"/>
                  </a:cubicBezTo>
                  <a:cubicBezTo>
                    <a:pt x="671" y="8086"/>
                    <a:pt x="225" y="8815"/>
                    <a:pt x="370" y="10041"/>
                  </a:cubicBezTo>
                  <a:cubicBezTo>
                    <a:pt x="490" y="11064"/>
                    <a:pt x="1258" y="13341"/>
                    <a:pt x="1926" y="13341"/>
                  </a:cubicBezTo>
                  <a:cubicBezTo>
                    <a:pt x="1938" y="13341"/>
                    <a:pt x="1949" y="13340"/>
                    <a:pt x="1961" y="13339"/>
                  </a:cubicBezTo>
                  <a:cubicBezTo>
                    <a:pt x="2135" y="13322"/>
                    <a:pt x="2314" y="13212"/>
                    <a:pt x="2459" y="13108"/>
                  </a:cubicBezTo>
                  <a:lnTo>
                    <a:pt x="29014" y="10834"/>
                  </a:lnTo>
                  <a:cubicBezTo>
                    <a:pt x="30524" y="10123"/>
                    <a:pt x="32201" y="9381"/>
                    <a:pt x="31877" y="6599"/>
                  </a:cubicBezTo>
                  <a:cubicBezTo>
                    <a:pt x="31630" y="4524"/>
                    <a:pt x="29987" y="3765"/>
                    <a:pt x="29248" y="3765"/>
                  </a:cubicBezTo>
                  <a:cubicBezTo>
                    <a:pt x="29212" y="3765"/>
                    <a:pt x="29178" y="3767"/>
                    <a:pt x="29146" y="3771"/>
                  </a:cubicBezTo>
                  <a:cubicBezTo>
                    <a:pt x="28169" y="3886"/>
                    <a:pt x="26948" y="5210"/>
                    <a:pt x="26550" y="5256"/>
                  </a:cubicBezTo>
                  <a:cubicBezTo>
                    <a:pt x="26540" y="5257"/>
                    <a:pt x="26530" y="5258"/>
                    <a:pt x="26520" y="5258"/>
                  </a:cubicBezTo>
                  <a:cubicBezTo>
                    <a:pt x="26105" y="5258"/>
                    <a:pt x="25795" y="4220"/>
                    <a:pt x="25349" y="4220"/>
                  </a:cubicBezTo>
                  <a:cubicBezTo>
                    <a:pt x="25338" y="4220"/>
                    <a:pt x="25327" y="4221"/>
                    <a:pt x="25317" y="4222"/>
                  </a:cubicBezTo>
                  <a:cubicBezTo>
                    <a:pt x="25293" y="4227"/>
                    <a:pt x="24970" y="4407"/>
                    <a:pt x="24697" y="4441"/>
                  </a:cubicBezTo>
                  <a:cubicBezTo>
                    <a:pt x="24666" y="4445"/>
                    <a:pt x="24635" y="4447"/>
                    <a:pt x="24604" y="4447"/>
                  </a:cubicBezTo>
                  <a:cubicBezTo>
                    <a:pt x="23232" y="4447"/>
                    <a:pt x="22556" y="803"/>
                    <a:pt x="21297" y="803"/>
                  </a:cubicBezTo>
                  <a:cubicBezTo>
                    <a:pt x="21272" y="803"/>
                    <a:pt x="21246" y="805"/>
                    <a:pt x="21221" y="808"/>
                  </a:cubicBezTo>
                  <a:cubicBezTo>
                    <a:pt x="20967" y="837"/>
                    <a:pt x="20729" y="976"/>
                    <a:pt x="20492" y="1005"/>
                  </a:cubicBezTo>
                  <a:cubicBezTo>
                    <a:pt x="20472" y="1007"/>
                    <a:pt x="20452" y="1008"/>
                    <a:pt x="20433" y="1008"/>
                  </a:cubicBezTo>
                  <a:cubicBezTo>
                    <a:pt x="19859" y="1008"/>
                    <a:pt x="19528" y="0"/>
                    <a:pt x="18954" y="0"/>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1"/>
            <p:cNvSpPr/>
            <p:nvPr/>
          </p:nvSpPr>
          <p:spPr>
            <a:xfrm>
              <a:off x="6239599" y="3388025"/>
              <a:ext cx="3397797" cy="1000777"/>
            </a:xfrm>
            <a:custGeom>
              <a:rect b="b" l="l" r="r" t="t"/>
              <a:pathLst>
                <a:path extrusionOk="0" h="13878" w="47118">
                  <a:moveTo>
                    <a:pt x="44485" y="0"/>
                  </a:moveTo>
                  <a:cubicBezTo>
                    <a:pt x="44294" y="0"/>
                    <a:pt x="44099" y="17"/>
                    <a:pt x="43901" y="51"/>
                  </a:cubicBezTo>
                  <a:cubicBezTo>
                    <a:pt x="43379" y="113"/>
                    <a:pt x="43107" y="802"/>
                    <a:pt x="42803" y="802"/>
                  </a:cubicBezTo>
                  <a:cubicBezTo>
                    <a:pt x="42801" y="802"/>
                    <a:pt x="42798" y="802"/>
                    <a:pt x="42795" y="802"/>
                  </a:cubicBezTo>
                  <a:cubicBezTo>
                    <a:pt x="42795" y="802"/>
                    <a:pt x="41447" y="577"/>
                    <a:pt x="39943" y="519"/>
                  </a:cubicBezTo>
                  <a:cubicBezTo>
                    <a:pt x="39721" y="511"/>
                    <a:pt x="39499" y="507"/>
                    <a:pt x="39277" y="507"/>
                  </a:cubicBezTo>
                  <a:cubicBezTo>
                    <a:pt x="35425" y="507"/>
                    <a:pt x="31652" y="1708"/>
                    <a:pt x="31236" y="4684"/>
                  </a:cubicBezTo>
                  <a:cubicBezTo>
                    <a:pt x="31225" y="4684"/>
                    <a:pt x="31215" y="4684"/>
                    <a:pt x="31204" y="4684"/>
                  </a:cubicBezTo>
                  <a:cubicBezTo>
                    <a:pt x="30651" y="4684"/>
                    <a:pt x="30621" y="5113"/>
                    <a:pt x="30155" y="5188"/>
                  </a:cubicBezTo>
                  <a:cubicBezTo>
                    <a:pt x="29547" y="5176"/>
                    <a:pt x="29001" y="4887"/>
                    <a:pt x="28330" y="4887"/>
                  </a:cubicBezTo>
                  <a:cubicBezTo>
                    <a:pt x="28021" y="4887"/>
                    <a:pt x="27687" y="4948"/>
                    <a:pt x="27308" y="5124"/>
                  </a:cubicBezTo>
                  <a:cubicBezTo>
                    <a:pt x="27255" y="5141"/>
                    <a:pt x="27198" y="5146"/>
                    <a:pt x="27129" y="5146"/>
                  </a:cubicBezTo>
                  <a:cubicBezTo>
                    <a:pt x="26943" y="5141"/>
                    <a:pt x="26718" y="5084"/>
                    <a:pt x="26533" y="5077"/>
                  </a:cubicBezTo>
                  <a:cubicBezTo>
                    <a:pt x="26533" y="5077"/>
                    <a:pt x="24793" y="5196"/>
                    <a:pt x="23004" y="5196"/>
                  </a:cubicBezTo>
                  <a:cubicBezTo>
                    <a:pt x="22743" y="5196"/>
                    <a:pt x="22480" y="5194"/>
                    <a:pt x="22222" y="5188"/>
                  </a:cubicBezTo>
                  <a:cubicBezTo>
                    <a:pt x="21705" y="5256"/>
                    <a:pt x="21094" y="5443"/>
                    <a:pt x="20625" y="5443"/>
                  </a:cubicBezTo>
                  <a:cubicBezTo>
                    <a:pt x="20611" y="5443"/>
                    <a:pt x="20598" y="5442"/>
                    <a:pt x="20585" y="5442"/>
                  </a:cubicBezTo>
                  <a:cubicBezTo>
                    <a:pt x="20534" y="5442"/>
                    <a:pt x="18451" y="5020"/>
                    <a:pt x="17154" y="4991"/>
                  </a:cubicBezTo>
                  <a:cubicBezTo>
                    <a:pt x="17098" y="4989"/>
                    <a:pt x="17041" y="4989"/>
                    <a:pt x="16984" y="4989"/>
                  </a:cubicBezTo>
                  <a:cubicBezTo>
                    <a:pt x="16032" y="4989"/>
                    <a:pt x="15036" y="5164"/>
                    <a:pt x="15020" y="5164"/>
                  </a:cubicBezTo>
                  <a:cubicBezTo>
                    <a:pt x="14523" y="5153"/>
                    <a:pt x="13968" y="4898"/>
                    <a:pt x="13400" y="4887"/>
                  </a:cubicBezTo>
                  <a:cubicBezTo>
                    <a:pt x="13390" y="4886"/>
                    <a:pt x="13381" y="4886"/>
                    <a:pt x="13373" y="4886"/>
                  </a:cubicBezTo>
                  <a:cubicBezTo>
                    <a:pt x="12892" y="4886"/>
                    <a:pt x="12831" y="5170"/>
                    <a:pt x="12323" y="5170"/>
                  </a:cubicBezTo>
                  <a:cubicBezTo>
                    <a:pt x="12314" y="5170"/>
                    <a:pt x="12304" y="5170"/>
                    <a:pt x="12294" y="5170"/>
                  </a:cubicBezTo>
                  <a:cubicBezTo>
                    <a:pt x="11965" y="5159"/>
                    <a:pt x="11600" y="5084"/>
                    <a:pt x="11277" y="5077"/>
                  </a:cubicBezTo>
                  <a:cubicBezTo>
                    <a:pt x="11263" y="5077"/>
                    <a:pt x="11250" y="5076"/>
                    <a:pt x="11237" y="5076"/>
                  </a:cubicBezTo>
                  <a:cubicBezTo>
                    <a:pt x="10750" y="5076"/>
                    <a:pt x="10531" y="5275"/>
                    <a:pt x="10524" y="5500"/>
                  </a:cubicBezTo>
                  <a:cubicBezTo>
                    <a:pt x="10524" y="5714"/>
                    <a:pt x="10710" y="5934"/>
                    <a:pt x="10710" y="6153"/>
                  </a:cubicBezTo>
                  <a:cubicBezTo>
                    <a:pt x="10705" y="6240"/>
                    <a:pt x="10670" y="6333"/>
                    <a:pt x="10577" y="6420"/>
                  </a:cubicBezTo>
                  <a:cubicBezTo>
                    <a:pt x="10513" y="6327"/>
                    <a:pt x="10414" y="6304"/>
                    <a:pt x="10316" y="6299"/>
                  </a:cubicBezTo>
                  <a:cubicBezTo>
                    <a:pt x="9552" y="6286"/>
                    <a:pt x="9594" y="6281"/>
                    <a:pt x="9594" y="6281"/>
                  </a:cubicBezTo>
                  <a:cubicBezTo>
                    <a:pt x="9569" y="6280"/>
                    <a:pt x="9544" y="6280"/>
                    <a:pt x="9520" y="6280"/>
                  </a:cubicBezTo>
                  <a:cubicBezTo>
                    <a:pt x="8313" y="6280"/>
                    <a:pt x="7261" y="6837"/>
                    <a:pt x="6105" y="6900"/>
                  </a:cubicBezTo>
                  <a:cubicBezTo>
                    <a:pt x="5173" y="6882"/>
                    <a:pt x="4109" y="6726"/>
                    <a:pt x="3103" y="6708"/>
                  </a:cubicBezTo>
                  <a:cubicBezTo>
                    <a:pt x="3054" y="6708"/>
                    <a:pt x="3005" y="6707"/>
                    <a:pt x="2957" y="6707"/>
                  </a:cubicBezTo>
                  <a:cubicBezTo>
                    <a:pt x="798" y="6707"/>
                    <a:pt x="1" y="7583"/>
                    <a:pt x="1" y="8139"/>
                  </a:cubicBezTo>
                  <a:cubicBezTo>
                    <a:pt x="1" y="9058"/>
                    <a:pt x="1853" y="9862"/>
                    <a:pt x="3015" y="10243"/>
                  </a:cubicBezTo>
                  <a:cubicBezTo>
                    <a:pt x="10484" y="12326"/>
                    <a:pt x="27279" y="12089"/>
                    <a:pt x="46544" y="13877"/>
                  </a:cubicBezTo>
                  <a:cubicBezTo>
                    <a:pt x="46562" y="13733"/>
                    <a:pt x="46573" y="13581"/>
                    <a:pt x="46584" y="13437"/>
                  </a:cubicBezTo>
                  <a:cubicBezTo>
                    <a:pt x="46787" y="10527"/>
                    <a:pt x="45965" y="7819"/>
                    <a:pt x="46192" y="4528"/>
                  </a:cubicBezTo>
                  <a:cubicBezTo>
                    <a:pt x="46272" y="3359"/>
                    <a:pt x="46533" y="2168"/>
                    <a:pt x="47118" y="1039"/>
                  </a:cubicBezTo>
                  <a:cubicBezTo>
                    <a:pt x="46464" y="460"/>
                    <a:pt x="45583" y="38"/>
                    <a:pt x="44629" y="3"/>
                  </a:cubicBezTo>
                  <a:cubicBezTo>
                    <a:pt x="44582" y="1"/>
                    <a:pt x="44533" y="0"/>
                    <a:pt x="44485" y="0"/>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6" name="Google Shape;1666;p21"/>
            <p:cNvGrpSpPr/>
            <p:nvPr/>
          </p:nvGrpSpPr>
          <p:grpSpPr>
            <a:xfrm>
              <a:off x="-685127" y="3260397"/>
              <a:ext cx="10672152" cy="2713106"/>
              <a:chOff x="461663" y="2882825"/>
              <a:chExt cx="6354363" cy="1615425"/>
            </a:xfrm>
          </p:grpSpPr>
          <p:sp>
            <p:nvSpPr>
              <p:cNvPr id="1667" name="Google Shape;1667;p21"/>
              <p:cNvSpPr/>
              <p:nvPr/>
            </p:nvSpPr>
            <p:spPr>
              <a:xfrm>
                <a:off x="3748325" y="3252400"/>
                <a:ext cx="25925" cy="8175"/>
              </a:xfrm>
              <a:custGeom>
                <a:rect b="b" l="l" r="r" t="t"/>
                <a:pathLst>
                  <a:path extrusionOk="0" h="327" w="1037">
                    <a:moveTo>
                      <a:pt x="166" y="0"/>
                    </a:moveTo>
                    <a:cubicBezTo>
                      <a:pt x="83" y="0"/>
                      <a:pt x="13" y="14"/>
                      <a:pt x="13" y="14"/>
                    </a:cubicBezTo>
                    <a:lnTo>
                      <a:pt x="0" y="326"/>
                    </a:lnTo>
                    <a:cubicBezTo>
                      <a:pt x="0" y="326"/>
                      <a:pt x="163" y="238"/>
                      <a:pt x="296" y="238"/>
                    </a:cubicBezTo>
                    <a:cubicBezTo>
                      <a:pt x="319" y="238"/>
                      <a:pt x="340" y="240"/>
                      <a:pt x="360" y="246"/>
                    </a:cubicBezTo>
                    <a:cubicBezTo>
                      <a:pt x="377" y="251"/>
                      <a:pt x="397" y="253"/>
                      <a:pt x="421" y="253"/>
                    </a:cubicBezTo>
                    <a:cubicBezTo>
                      <a:pt x="625" y="253"/>
                      <a:pt x="1036" y="89"/>
                      <a:pt x="1036" y="89"/>
                    </a:cubicBezTo>
                    <a:lnTo>
                      <a:pt x="1036" y="89"/>
                    </a:lnTo>
                    <a:cubicBezTo>
                      <a:pt x="1036" y="89"/>
                      <a:pt x="899" y="103"/>
                      <a:pt x="744" y="103"/>
                    </a:cubicBezTo>
                    <a:cubicBezTo>
                      <a:pt x="600" y="103"/>
                      <a:pt x="441" y="91"/>
                      <a:pt x="366" y="43"/>
                    </a:cubicBezTo>
                    <a:cubicBezTo>
                      <a:pt x="311" y="9"/>
                      <a:pt x="234" y="0"/>
                      <a:pt x="166" y="0"/>
                    </a:cubicBez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21"/>
              <p:cNvSpPr/>
              <p:nvPr/>
            </p:nvSpPr>
            <p:spPr>
              <a:xfrm>
                <a:off x="3747450" y="3252325"/>
                <a:ext cx="1350" cy="76675"/>
              </a:xfrm>
              <a:custGeom>
                <a:rect b="b" l="l" r="r" t="t"/>
                <a:pathLst>
                  <a:path extrusionOk="0" h="3067" w="54">
                    <a:moveTo>
                      <a:pt x="1" y="0"/>
                    </a:moveTo>
                    <a:lnTo>
                      <a:pt x="1" y="3066"/>
                    </a:lnTo>
                    <a:lnTo>
                      <a:pt x="54" y="3066"/>
                    </a:lnTo>
                    <a:lnTo>
                      <a:pt x="54" y="0"/>
                    </a:ln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21"/>
              <p:cNvSpPr/>
              <p:nvPr/>
            </p:nvSpPr>
            <p:spPr>
              <a:xfrm>
                <a:off x="3614775" y="3143325"/>
                <a:ext cx="90100" cy="170350"/>
              </a:xfrm>
              <a:custGeom>
                <a:rect b="b" l="l" r="r" t="t"/>
                <a:pathLst>
                  <a:path extrusionOk="0" h="6814" w="3604">
                    <a:moveTo>
                      <a:pt x="1767" y="1"/>
                    </a:moveTo>
                    <a:cubicBezTo>
                      <a:pt x="1760" y="1"/>
                      <a:pt x="1752" y="2"/>
                      <a:pt x="1745" y="3"/>
                    </a:cubicBezTo>
                    <a:cubicBezTo>
                      <a:pt x="1066" y="152"/>
                      <a:pt x="0" y="6813"/>
                      <a:pt x="1634" y="6813"/>
                    </a:cubicBezTo>
                    <a:cubicBezTo>
                      <a:pt x="1646" y="6813"/>
                      <a:pt x="1657" y="6813"/>
                      <a:pt x="1669" y="6812"/>
                    </a:cubicBezTo>
                    <a:cubicBezTo>
                      <a:pt x="3604" y="6704"/>
                      <a:pt x="2452" y="1"/>
                      <a:pt x="1767"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21"/>
              <p:cNvSpPr/>
              <p:nvPr/>
            </p:nvSpPr>
            <p:spPr>
              <a:xfrm>
                <a:off x="3657075" y="3267500"/>
                <a:ext cx="2025" cy="78250"/>
              </a:xfrm>
              <a:custGeom>
                <a:rect b="b" l="l" r="r" t="t"/>
                <a:pathLst>
                  <a:path extrusionOk="0" h="3130" w="81">
                    <a:moveTo>
                      <a:pt x="0" y="0"/>
                    </a:moveTo>
                    <a:lnTo>
                      <a:pt x="0" y="3130"/>
                    </a:lnTo>
                    <a:lnTo>
                      <a:pt x="81" y="3130"/>
                    </a:lnTo>
                    <a:lnTo>
                      <a:pt x="81"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21"/>
              <p:cNvSpPr/>
              <p:nvPr/>
            </p:nvSpPr>
            <p:spPr>
              <a:xfrm>
                <a:off x="3857100" y="3297450"/>
                <a:ext cx="1900" cy="43100"/>
              </a:xfrm>
              <a:custGeom>
                <a:rect b="b" l="l" r="r" t="t"/>
                <a:pathLst>
                  <a:path extrusionOk="0" h="1724" w="76">
                    <a:moveTo>
                      <a:pt x="1" y="0"/>
                    </a:moveTo>
                    <a:lnTo>
                      <a:pt x="1" y="1723"/>
                    </a:lnTo>
                    <a:lnTo>
                      <a:pt x="76" y="1723"/>
                    </a:lnTo>
                    <a:lnTo>
                      <a:pt x="76"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1"/>
              <p:cNvSpPr/>
              <p:nvPr/>
            </p:nvSpPr>
            <p:spPr>
              <a:xfrm>
                <a:off x="3807650" y="3291375"/>
                <a:ext cx="2175" cy="42225"/>
              </a:xfrm>
              <a:custGeom>
                <a:rect b="b" l="l" r="r" t="t"/>
                <a:pathLst>
                  <a:path extrusionOk="0" h="1689" w="87">
                    <a:moveTo>
                      <a:pt x="6" y="0"/>
                    </a:moveTo>
                    <a:lnTo>
                      <a:pt x="0" y="1689"/>
                    </a:lnTo>
                    <a:lnTo>
                      <a:pt x="81" y="1689"/>
                    </a:lnTo>
                    <a:lnTo>
                      <a:pt x="86"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1"/>
              <p:cNvSpPr/>
              <p:nvPr/>
            </p:nvSpPr>
            <p:spPr>
              <a:xfrm>
                <a:off x="3830100" y="3166200"/>
                <a:ext cx="62750" cy="146525"/>
              </a:xfrm>
              <a:custGeom>
                <a:rect b="b" l="l" r="r" t="t"/>
                <a:pathLst>
                  <a:path extrusionOk="0" h="5861" w="2510">
                    <a:moveTo>
                      <a:pt x="1260" y="1"/>
                    </a:moveTo>
                    <a:cubicBezTo>
                      <a:pt x="145" y="1"/>
                      <a:pt x="1" y="5531"/>
                      <a:pt x="392" y="5684"/>
                    </a:cubicBezTo>
                    <a:cubicBezTo>
                      <a:pt x="665" y="5794"/>
                      <a:pt x="873" y="5861"/>
                      <a:pt x="1108" y="5861"/>
                    </a:cubicBezTo>
                    <a:cubicBezTo>
                      <a:pt x="1291" y="5861"/>
                      <a:pt x="1491" y="5821"/>
                      <a:pt x="1752" y="5729"/>
                    </a:cubicBezTo>
                    <a:cubicBezTo>
                      <a:pt x="2283" y="5545"/>
                      <a:pt x="2510" y="691"/>
                      <a:pt x="1485" y="71"/>
                    </a:cubicBezTo>
                    <a:cubicBezTo>
                      <a:pt x="1406" y="23"/>
                      <a:pt x="1331" y="1"/>
                      <a:pt x="1260"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1"/>
              <p:cNvSpPr/>
              <p:nvPr/>
            </p:nvSpPr>
            <p:spPr>
              <a:xfrm>
                <a:off x="3779875" y="3125900"/>
                <a:ext cx="63125" cy="180625"/>
              </a:xfrm>
              <a:custGeom>
                <a:rect b="b" l="l" r="r" t="t"/>
                <a:pathLst>
                  <a:path extrusionOk="0" h="7225" w="2525">
                    <a:moveTo>
                      <a:pt x="1173" y="0"/>
                    </a:moveTo>
                    <a:cubicBezTo>
                      <a:pt x="1168" y="0"/>
                      <a:pt x="1163" y="0"/>
                      <a:pt x="1157" y="0"/>
                    </a:cubicBezTo>
                    <a:cubicBezTo>
                      <a:pt x="1" y="70"/>
                      <a:pt x="133" y="6844"/>
                      <a:pt x="492" y="7023"/>
                    </a:cubicBezTo>
                    <a:cubicBezTo>
                      <a:pt x="741" y="7147"/>
                      <a:pt x="938" y="7224"/>
                      <a:pt x="1164" y="7224"/>
                    </a:cubicBezTo>
                    <a:cubicBezTo>
                      <a:pt x="1363" y="7224"/>
                      <a:pt x="1585" y="7164"/>
                      <a:pt x="1886" y="7023"/>
                    </a:cubicBezTo>
                    <a:cubicBezTo>
                      <a:pt x="2525" y="6725"/>
                      <a:pt x="2316" y="0"/>
                      <a:pt x="1173"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21"/>
              <p:cNvSpPr/>
              <p:nvPr/>
            </p:nvSpPr>
            <p:spPr>
              <a:xfrm>
                <a:off x="4192950" y="3171800"/>
                <a:ext cx="119100" cy="238625"/>
              </a:xfrm>
              <a:custGeom>
                <a:rect b="b" l="l" r="r" t="t"/>
                <a:pathLst>
                  <a:path extrusionOk="0" h="9545" w="4764">
                    <a:moveTo>
                      <a:pt x="2009" y="0"/>
                    </a:moveTo>
                    <a:cubicBezTo>
                      <a:pt x="1999" y="0"/>
                      <a:pt x="1991" y="7"/>
                      <a:pt x="1985" y="21"/>
                    </a:cubicBezTo>
                    <a:cubicBezTo>
                      <a:pt x="799" y="2845"/>
                      <a:pt x="1" y="8266"/>
                      <a:pt x="1088" y="9110"/>
                    </a:cubicBezTo>
                    <a:cubicBezTo>
                      <a:pt x="1477" y="9413"/>
                      <a:pt x="1841" y="9544"/>
                      <a:pt x="2176" y="9544"/>
                    </a:cubicBezTo>
                    <a:cubicBezTo>
                      <a:pt x="2698" y="9544"/>
                      <a:pt x="3147" y="9227"/>
                      <a:pt x="3506" y="8752"/>
                    </a:cubicBezTo>
                    <a:cubicBezTo>
                      <a:pt x="4763" y="7102"/>
                      <a:pt x="2333" y="0"/>
                      <a:pt x="2009"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1"/>
              <p:cNvSpPr/>
              <p:nvPr/>
            </p:nvSpPr>
            <p:spPr>
              <a:xfrm>
                <a:off x="4176000" y="3295725"/>
                <a:ext cx="59150" cy="118575"/>
              </a:xfrm>
              <a:custGeom>
                <a:rect b="b" l="l" r="r" t="t"/>
                <a:pathLst>
                  <a:path extrusionOk="0" h="4743" w="2366">
                    <a:moveTo>
                      <a:pt x="996" y="1"/>
                    </a:moveTo>
                    <a:cubicBezTo>
                      <a:pt x="991" y="1"/>
                      <a:pt x="987" y="4"/>
                      <a:pt x="984" y="11"/>
                    </a:cubicBezTo>
                    <a:cubicBezTo>
                      <a:pt x="394" y="1411"/>
                      <a:pt x="1" y="4107"/>
                      <a:pt x="540" y="4529"/>
                    </a:cubicBezTo>
                    <a:cubicBezTo>
                      <a:pt x="732" y="4678"/>
                      <a:pt x="912" y="4743"/>
                      <a:pt x="1079" y="4743"/>
                    </a:cubicBezTo>
                    <a:cubicBezTo>
                      <a:pt x="1338" y="4743"/>
                      <a:pt x="1563" y="4586"/>
                      <a:pt x="1742" y="4350"/>
                    </a:cubicBezTo>
                    <a:cubicBezTo>
                      <a:pt x="2366" y="3525"/>
                      <a:pt x="1159" y="1"/>
                      <a:pt x="99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1"/>
              <p:cNvSpPr/>
              <p:nvPr/>
            </p:nvSpPr>
            <p:spPr>
              <a:xfrm>
                <a:off x="4123075" y="3311950"/>
                <a:ext cx="86400" cy="118850"/>
              </a:xfrm>
              <a:custGeom>
                <a:rect b="b" l="l" r="r" t="t"/>
                <a:pathLst>
                  <a:path extrusionOk="0" h="4754" w="3456">
                    <a:moveTo>
                      <a:pt x="1360" y="1"/>
                    </a:moveTo>
                    <a:cubicBezTo>
                      <a:pt x="1353" y="1"/>
                      <a:pt x="1347" y="4"/>
                      <a:pt x="1343" y="10"/>
                    </a:cubicBezTo>
                    <a:cubicBezTo>
                      <a:pt x="516" y="1399"/>
                      <a:pt x="1" y="4083"/>
                      <a:pt x="799" y="4523"/>
                    </a:cubicBezTo>
                    <a:cubicBezTo>
                      <a:pt x="1097" y="4684"/>
                      <a:pt x="1372" y="4754"/>
                      <a:pt x="1624" y="4754"/>
                    </a:cubicBezTo>
                    <a:cubicBezTo>
                      <a:pt x="1992" y="4754"/>
                      <a:pt x="2307" y="4604"/>
                      <a:pt x="2558" y="4377"/>
                    </a:cubicBezTo>
                    <a:cubicBezTo>
                      <a:pt x="3456" y="3575"/>
                      <a:pt x="1596" y="1"/>
                      <a:pt x="136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21"/>
              <p:cNvSpPr/>
              <p:nvPr/>
            </p:nvSpPr>
            <p:spPr>
              <a:xfrm>
                <a:off x="4082300" y="3321575"/>
                <a:ext cx="72325" cy="117850"/>
              </a:xfrm>
              <a:custGeom>
                <a:rect b="b" l="l" r="r" t="t"/>
                <a:pathLst>
                  <a:path extrusionOk="0" h="4714" w="2893">
                    <a:moveTo>
                      <a:pt x="768" y="1"/>
                    </a:moveTo>
                    <a:cubicBezTo>
                      <a:pt x="761" y="1"/>
                      <a:pt x="756" y="5"/>
                      <a:pt x="753" y="13"/>
                    </a:cubicBezTo>
                    <a:cubicBezTo>
                      <a:pt x="179" y="1471"/>
                      <a:pt x="0" y="4195"/>
                      <a:pt x="723" y="4555"/>
                    </a:cubicBezTo>
                    <a:cubicBezTo>
                      <a:pt x="947" y="4665"/>
                      <a:pt x="1152" y="4714"/>
                      <a:pt x="1337" y="4714"/>
                    </a:cubicBezTo>
                    <a:cubicBezTo>
                      <a:pt x="1703" y="4714"/>
                      <a:pt x="1995" y="4524"/>
                      <a:pt x="2211" y="4248"/>
                    </a:cubicBezTo>
                    <a:cubicBezTo>
                      <a:pt x="2893" y="3363"/>
                      <a:pt x="977" y="1"/>
                      <a:pt x="768"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21"/>
              <p:cNvSpPr/>
              <p:nvPr/>
            </p:nvSpPr>
            <p:spPr>
              <a:xfrm>
                <a:off x="4312850" y="3299175"/>
                <a:ext cx="72325" cy="117975"/>
              </a:xfrm>
              <a:custGeom>
                <a:rect b="b" l="l" r="r" t="t"/>
                <a:pathLst>
                  <a:path extrusionOk="0" h="4719" w="2893">
                    <a:moveTo>
                      <a:pt x="767" y="0"/>
                    </a:moveTo>
                    <a:cubicBezTo>
                      <a:pt x="760" y="0"/>
                      <a:pt x="755" y="4"/>
                      <a:pt x="752" y="12"/>
                    </a:cubicBezTo>
                    <a:cubicBezTo>
                      <a:pt x="179" y="1475"/>
                      <a:pt x="0" y="4201"/>
                      <a:pt x="729" y="4559"/>
                    </a:cubicBezTo>
                    <a:cubicBezTo>
                      <a:pt x="952" y="4670"/>
                      <a:pt x="1157" y="4718"/>
                      <a:pt x="1342" y="4718"/>
                    </a:cubicBezTo>
                    <a:cubicBezTo>
                      <a:pt x="1708" y="4718"/>
                      <a:pt x="1998" y="4527"/>
                      <a:pt x="2209" y="4247"/>
                    </a:cubicBezTo>
                    <a:cubicBezTo>
                      <a:pt x="2893" y="3363"/>
                      <a:pt x="978" y="0"/>
                      <a:pt x="767"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1"/>
              <p:cNvSpPr/>
              <p:nvPr/>
            </p:nvSpPr>
            <p:spPr>
              <a:xfrm>
                <a:off x="4346375" y="3308700"/>
                <a:ext cx="75825" cy="115775"/>
              </a:xfrm>
              <a:custGeom>
                <a:rect b="b" l="l" r="r" t="t"/>
                <a:pathLst>
                  <a:path extrusionOk="0" h="4631" w="3033">
                    <a:moveTo>
                      <a:pt x="2277" y="1"/>
                    </a:moveTo>
                    <a:cubicBezTo>
                      <a:pt x="2272" y="1"/>
                      <a:pt x="2268" y="3"/>
                      <a:pt x="2264" y="7"/>
                    </a:cubicBezTo>
                    <a:cubicBezTo>
                      <a:pt x="1181" y="1147"/>
                      <a:pt x="1" y="3599"/>
                      <a:pt x="545" y="4189"/>
                    </a:cubicBezTo>
                    <a:cubicBezTo>
                      <a:pt x="834" y="4504"/>
                      <a:pt x="1137" y="4631"/>
                      <a:pt x="1429" y="4631"/>
                    </a:cubicBezTo>
                    <a:cubicBezTo>
                      <a:pt x="1648" y="4631"/>
                      <a:pt x="1860" y="4560"/>
                      <a:pt x="2056" y="4445"/>
                    </a:cubicBezTo>
                    <a:cubicBezTo>
                      <a:pt x="3032" y="3874"/>
                      <a:pt x="2470" y="1"/>
                      <a:pt x="2277"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1"/>
              <p:cNvSpPr/>
              <p:nvPr/>
            </p:nvSpPr>
            <p:spPr>
              <a:xfrm>
                <a:off x="4384875" y="3319325"/>
                <a:ext cx="77150" cy="141025"/>
              </a:xfrm>
              <a:custGeom>
                <a:rect b="b" l="l" r="r" t="t"/>
                <a:pathLst>
                  <a:path extrusionOk="0" h="5641" w="3086">
                    <a:moveTo>
                      <a:pt x="2584" y="1"/>
                    </a:moveTo>
                    <a:cubicBezTo>
                      <a:pt x="2579" y="1"/>
                      <a:pt x="2574" y="4"/>
                      <a:pt x="2569" y="10"/>
                    </a:cubicBezTo>
                    <a:cubicBezTo>
                      <a:pt x="1383" y="1462"/>
                      <a:pt x="0" y="4499"/>
                      <a:pt x="521" y="5176"/>
                    </a:cubicBezTo>
                    <a:cubicBezTo>
                      <a:pt x="774" y="5507"/>
                      <a:pt x="1051" y="5641"/>
                      <a:pt x="1329" y="5641"/>
                    </a:cubicBezTo>
                    <a:cubicBezTo>
                      <a:pt x="1573" y="5641"/>
                      <a:pt x="1816" y="5538"/>
                      <a:pt x="2043" y="5374"/>
                    </a:cubicBezTo>
                    <a:cubicBezTo>
                      <a:pt x="3086" y="4611"/>
                      <a:pt x="2781" y="1"/>
                      <a:pt x="258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1"/>
              <p:cNvSpPr/>
              <p:nvPr/>
            </p:nvSpPr>
            <p:spPr>
              <a:xfrm>
                <a:off x="4268000" y="3210550"/>
                <a:ext cx="76450" cy="205075"/>
              </a:xfrm>
              <a:custGeom>
                <a:rect b="b" l="l" r="r" t="t"/>
                <a:pathLst>
                  <a:path extrusionOk="0" h="8203" w="3058">
                    <a:moveTo>
                      <a:pt x="2186" y="1"/>
                    </a:moveTo>
                    <a:cubicBezTo>
                      <a:pt x="2181" y="1"/>
                      <a:pt x="2175" y="6"/>
                      <a:pt x="2171" y="16"/>
                    </a:cubicBezTo>
                    <a:cubicBezTo>
                      <a:pt x="1117" y="2296"/>
                      <a:pt x="0" y="6843"/>
                      <a:pt x="574" y="7699"/>
                    </a:cubicBezTo>
                    <a:cubicBezTo>
                      <a:pt x="809" y="8054"/>
                      <a:pt x="1053" y="8203"/>
                      <a:pt x="1291" y="8203"/>
                    </a:cubicBezTo>
                    <a:cubicBezTo>
                      <a:pt x="1574" y="8203"/>
                      <a:pt x="1850" y="7993"/>
                      <a:pt x="2094" y="7670"/>
                    </a:cubicBezTo>
                    <a:cubicBezTo>
                      <a:pt x="3057" y="6394"/>
                      <a:pt x="2384" y="1"/>
                      <a:pt x="218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1"/>
              <p:cNvSpPr/>
              <p:nvPr/>
            </p:nvSpPr>
            <p:spPr>
              <a:xfrm>
                <a:off x="4090325" y="3238200"/>
                <a:ext cx="90125" cy="170500"/>
              </a:xfrm>
              <a:custGeom>
                <a:rect b="b" l="l" r="r" t="t"/>
                <a:pathLst>
                  <a:path extrusionOk="0" h="6820" w="3605">
                    <a:moveTo>
                      <a:pt x="1767" y="1"/>
                    </a:moveTo>
                    <a:cubicBezTo>
                      <a:pt x="1759" y="1"/>
                      <a:pt x="1752" y="1"/>
                      <a:pt x="1745" y="3"/>
                    </a:cubicBezTo>
                    <a:cubicBezTo>
                      <a:pt x="1067" y="153"/>
                      <a:pt x="0" y="6820"/>
                      <a:pt x="1635" y="6820"/>
                    </a:cubicBezTo>
                    <a:cubicBezTo>
                      <a:pt x="1646" y="6820"/>
                      <a:pt x="1657" y="6820"/>
                      <a:pt x="1669" y="6819"/>
                    </a:cubicBezTo>
                    <a:cubicBezTo>
                      <a:pt x="3605" y="6711"/>
                      <a:pt x="2452" y="1"/>
                      <a:pt x="1767"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1"/>
              <p:cNvSpPr/>
              <p:nvPr/>
            </p:nvSpPr>
            <p:spPr>
              <a:xfrm>
                <a:off x="4184550" y="3350650"/>
                <a:ext cx="5500" cy="78425"/>
              </a:xfrm>
              <a:custGeom>
                <a:rect b="b" l="l" r="r" t="t"/>
                <a:pathLst>
                  <a:path extrusionOk="0" h="3137" w="220">
                    <a:moveTo>
                      <a:pt x="1" y="1"/>
                    </a:moveTo>
                    <a:lnTo>
                      <a:pt x="1" y="3136"/>
                    </a:lnTo>
                    <a:lnTo>
                      <a:pt x="220" y="3136"/>
                    </a:lnTo>
                    <a:lnTo>
                      <a:pt x="220"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1"/>
              <p:cNvSpPr/>
              <p:nvPr/>
            </p:nvSpPr>
            <p:spPr>
              <a:xfrm>
                <a:off x="4133775" y="3361350"/>
                <a:ext cx="5675" cy="78275"/>
              </a:xfrm>
              <a:custGeom>
                <a:rect b="b" l="l" r="r" t="t"/>
                <a:pathLst>
                  <a:path extrusionOk="0" h="3131" w="227">
                    <a:moveTo>
                      <a:pt x="0" y="1"/>
                    </a:moveTo>
                    <a:lnTo>
                      <a:pt x="0" y="3130"/>
                    </a:lnTo>
                    <a:lnTo>
                      <a:pt x="227" y="3130"/>
                    </a:lnTo>
                    <a:lnTo>
                      <a:pt x="227"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1"/>
              <p:cNvSpPr/>
              <p:nvPr/>
            </p:nvSpPr>
            <p:spPr>
              <a:xfrm>
                <a:off x="4385025" y="3358200"/>
                <a:ext cx="5950" cy="43225"/>
              </a:xfrm>
              <a:custGeom>
                <a:rect b="b" l="l" r="r" t="t"/>
                <a:pathLst>
                  <a:path extrusionOk="0" h="1729" w="238">
                    <a:moveTo>
                      <a:pt x="93" y="0"/>
                    </a:moveTo>
                    <a:lnTo>
                      <a:pt x="0" y="1723"/>
                    </a:lnTo>
                    <a:lnTo>
                      <a:pt x="144" y="1729"/>
                    </a:lnTo>
                    <a:lnTo>
                      <a:pt x="237" y="11"/>
                    </a:lnTo>
                    <a:lnTo>
                      <a:pt x="93" y="0"/>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1"/>
              <p:cNvSpPr/>
              <p:nvPr/>
            </p:nvSpPr>
            <p:spPr>
              <a:xfrm>
                <a:off x="4338150" y="3367750"/>
                <a:ext cx="5825" cy="43400"/>
              </a:xfrm>
              <a:custGeom>
                <a:rect b="b" l="l" r="r" t="t"/>
                <a:pathLst>
                  <a:path extrusionOk="0" h="1736" w="233">
                    <a:moveTo>
                      <a:pt x="87" y="0"/>
                    </a:moveTo>
                    <a:lnTo>
                      <a:pt x="1" y="1723"/>
                    </a:lnTo>
                    <a:lnTo>
                      <a:pt x="139" y="1736"/>
                    </a:lnTo>
                    <a:lnTo>
                      <a:pt x="232" y="11"/>
                    </a:lnTo>
                    <a:lnTo>
                      <a:pt x="87" y="0"/>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1"/>
              <p:cNvSpPr/>
              <p:nvPr/>
            </p:nvSpPr>
            <p:spPr>
              <a:xfrm>
                <a:off x="4287375" y="3361350"/>
                <a:ext cx="5825" cy="43425"/>
              </a:xfrm>
              <a:custGeom>
                <a:rect b="b" l="l" r="r" t="t"/>
                <a:pathLst>
                  <a:path extrusionOk="0" h="1737" w="233">
                    <a:moveTo>
                      <a:pt x="88" y="1"/>
                    </a:moveTo>
                    <a:lnTo>
                      <a:pt x="0" y="1725"/>
                    </a:lnTo>
                    <a:lnTo>
                      <a:pt x="139" y="1736"/>
                    </a:lnTo>
                    <a:lnTo>
                      <a:pt x="232" y="13"/>
                    </a:lnTo>
                    <a:lnTo>
                      <a:pt x="88"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1"/>
              <p:cNvSpPr/>
              <p:nvPr/>
            </p:nvSpPr>
            <p:spPr>
              <a:xfrm>
                <a:off x="4121150" y="3169750"/>
                <a:ext cx="114350" cy="215600"/>
              </a:xfrm>
              <a:custGeom>
                <a:rect b="b" l="l" r="r" t="t"/>
                <a:pathLst>
                  <a:path extrusionOk="0" h="8624" w="4574">
                    <a:moveTo>
                      <a:pt x="2595" y="0"/>
                    </a:moveTo>
                    <a:cubicBezTo>
                      <a:pt x="1" y="0"/>
                      <a:pt x="1496" y="8623"/>
                      <a:pt x="2517" y="8623"/>
                    </a:cubicBezTo>
                    <a:cubicBezTo>
                      <a:pt x="2529" y="8623"/>
                      <a:pt x="2541" y="8622"/>
                      <a:pt x="2553" y="8620"/>
                    </a:cubicBezTo>
                    <a:cubicBezTo>
                      <a:pt x="3815" y="8364"/>
                      <a:pt x="4573" y="4685"/>
                      <a:pt x="4504" y="3644"/>
                    </a:cubicBezTo>
                    <a:cubicBezTo>
                      <a:pt x="4382" y="1833"/>
                      <a:pt x="3370" y="103"/>
                      <a:pt x="2796" y="17"/>
                    </a:cubicBezTo>
                    <a:cubicBezTo>
                      <a:pt x="2726" y="6"/>
                      <a:pt x="2659" y="0"/>
                      <a:pt x="2595"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1"/>
              <p:cNvSpPr/>
              <p:nvPr/>
            </p:nvSpPr>
            <p:spPr>
              <a:xfrm>
                <a:off x="4352850" y="3193600"/>
                <a:ext cx="79650" cy="176375"/>
              </a:xfrm>
              <a:custGeom>
                <a:rect b="b" l="l" r="r" t="t"/>
                <a:pathLst>
                  <a:path extrusionOk="0" h="7055" w="3186">
                    <a:moveTo>
                      <a:pt x="1588" y="1"/>
                    </a:moveTo>
                    <a:cubicBezTo>
                      <a:pt x="164" y="1"/>
                      <a:pt x="0" y="6653"/>
                      <a:pt x="500" y="6844"/>
                    </a:cubicBezTo>
                    <a:cubicBezTo>
                      <a:pt x="853" y="6975"/>
                      <a:pt x="1120" y="7054"/>
                      <a:pt x="1423" y="7054"/>
                    </a:cubicBezTo>
                    <a:cubicBezTo>
                      <a:pt x="1655" y="7054"/>
                      <a:pt x="1909" y="7008"/>
                      <a:pt x="2241" y="6902"/>
                    </a:cubicBezTo>
                    <a:cubicBezTo>
                      <a:pt x="2913" y="6681"/>
                      <a:pt x="3185" y="839"/>
                      <a:pt x="1877" y="86"/>
                    </a:cubicBezTo>
                    <a:cubicBezTo>
                      <a:pt x="1775" y="28"/>
                      <a:pt x="1679" y="1"/>
                      <a:pt x="1588"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1"/>
              <p:cNvSpPr/>
              <p:nvPr/>
            </p:nvSpPr>
            <p:spPr>
              <a:xfrm>
                <a:off x="4311150" y="3236350"/>
                <a:ext cx="62750" cy="146475"/>
              </a:xfrm>
              <a:custGeom>
                <a:rect b="b" l="l" r="r" t="t"/>
                <a:pathLst>
                  <a:path extrusionOk="0" h="5859" w="2510">
                    <a:moveTo>
                      <a:pt x="1260" y="1"/>
                    </a:moveTo>
                    <a:cubicBezTo>
                      <a:pt x="140" y="1"/>
                      <a:pt x="0" y="5531"/>
                      <a:pt x="386" y="5684"/>
                    </a:cubicBezTo>
                    <a:cubicBezTo>
                      <a:pt x="662" y="5794"/>
                      <a:pt x="870" y="5859"/>
                      <a:pt x="1104" y="5859"/>
                    </a:cubicBezTo>
                    <a:cubicBezTo>
                      <a:pt x="1288" y="5859"/>
                      <a:pt x="1489" y="5819"/>
                      <a:pt x="1751" y="5730"/>
                    </a:cubicBezTo>
                    <a:cubicBezTo>
                      <a:pt x="2277" y="5545"/>
                      <a:pt x="2509" y="691"/>
                      <a:pt x="1486" y="71"/>
                    </a:cubicBezTo>
                    <a:cubicBezTo>
                      <a:pt x="1406" y="24"/>
                      <a:pt x="1331" y="1"/>
                      <a:pt x="126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1"/>
              <p:cNvSpPr/>
              <p:nvPr/>
            </p:nvSpPr>
            <p:spPr>
              <a:xfrm>
                <a:off x="4260775" y="3196050"/>
                <a:ext cx="63175" cy="180475"/>
              </a:xfrm>
              <a:custGeom>
                <a:rect b="b" l="l" r="r" t="t"/>
                <a:pathLst>
                  <a:path extrusionOk="0" h="7219" w="2527">
                    <a:moveTo>
                      <a:pt x="1173" y="0"/>
                    </a:moveTo>
                    <a:cubicBezTo>
                      <a:pt x="1168" y="0"/>
                      <a:pt x="1163" y="0"/>
                      <a:pt x="1157" y="1"/>
                    </a:cubicBezTo>
                    <a:cubicBezTo>
                      <a:pt x="1" y="70"/>
                      <a:pt x="134" y="6844"/>
                      <a:pt x="498" y="7018"/>
                    </a:cubicBezTo>
                    <a:cubicBezTo>
                      <a:pt x="747" y="7141"/>
                      <a:pt x="945" y="7219"/>
                      <a:pt x="1171" y="7219"/>
                    </a:cubicBezTo>
                    <a:cubicBezTo>
                      <a:pt x="1370" y="7219"/>
                      <a:pt x="1592" y="7159"/>
                      <a:pt x="1892" y="7018"/>
                    </a:cubicBezTo>
                    <a:cubicBezTo>
                      <a:pt x="2526" y="6718"/>
                      <a:pt x="2316" y="0"/>
                      <a:pt x="1173"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1"/>
              <p:cNvSpPr/>
              <p:nvPr/>
            </p:nvSpPr>
            <p:spPr>
              <a:xfrm>
                <a:off x="4671800" y="3182250"/>
                <a:ext cx="117425" cy="200775"/>
              </a:xfrm>
              <a:custGeom>
                <a:rect b="b" l="l" r="r" t="t"/>
                <a:pathLst>
                  <a:path extrusionOk="0" h="8031" w="4697">
                    <a:moveTo>
                      <a:pt x="1594" y="1"/>
                    </a:moveTo>
                    <a:cubicBezTo>
                      <a:pt x="1583" y="1"/>
                      <a:pt x="1575" y="7"/>
                      <a:pt x="1570" y="19"/>
                    </a:cubicBezTo>
                    <a:cubicBezTo>
                      <a:pt x="528" y="2444"/>
                      <a:pt x="1" y="7044"/>
                      <a:pt x="1130" y="7709"/>
                    </a:cubicBezTo>
                    <a:cubicBezTo>
                      <a:pt x="1506" y="7933"/>
                      <a:pt x="1854" y="8031"/>
                      <a:pt x="2170" y="8031"/>
                    </a:cubicBezTo>
                    <a:cubicBezTo>
                      <a:pt x="2720" y="8031"/>
                      <a:pt x="3176" y="7737"/>
                      <a:pt x="3525" y="7303"/>
                    </a:cubicBezTo>
                    <a:cubicBezTo>
                      <a:pt x="4696" y="5863"/>
                      <a:pt x="1921" y="1"/>
                      <a:pt x="159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21"/>
              <p:cNvSpPr/>
              <p:nvPr/>
            </p:nvSpPr>
            <p:spPr>
              <a:xfrm>
                <a:off x="4655900" y="3288375"/>
                <a:ext cx="58300" cy="99775"/>
              </a:xfrm>
              <a:custGeom>
                <a:rect b="b" l="l" r="r" t="t"/>
                <a:pathLst>
                  <a:path extrusionOk="0" h="3991" w="2332">
                    <a:moveTo>
                      <a:pt x="787" y="0"/>
                    </a:moveTo>
                    <a:cubicBezTo>
                      <a:pt x="782" y="0"/>
                      <a:pt x="778" y="3"/>
                      <a:pt x="776" y="9"/>
                    </a:cubicBezTo>
                    <a:cubicBezTo>
                      <a:pt x="262" y="1219"/>
                      <a:pt x="1" y="3499"/>
                      <a:pt x="556" y="3835"/>
                    </a:cubicBezTo>
                    <a:cubicBezTo>
                      <a:pt x="743" y="3943"/>
                      <a:pt x="916" y="3991"/>
                      <a:pt x="1072" y="3991"/>
                    </a:cubicBezTo>
                    <a:cubicBezTo>
                      <a:pt x="1348" y="3991"/>
                      <a:pt x="1575" y="3845"/>
                      <a:pt x="1747" y="3632"/>
                    </a:cubicBezTo>
                    <a:cubicBezTo>
                      <a:pt x="2332" y="2913"/>
                      <a:pt x="952" y="0"/>
                      <a:pt x="787"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21"/>
              <p:cNvSpPr/>
              <p:nvPr/>
            </p:nvSpPr>
            <p:spPr>
              <a:xfrm>
                <a:off x="4603850" y="3303850"/>
                <a:ext cx="85525" cy="99875"/>
              </a:xfrm>
              <a:custGeom>
                <a:rect b="b" l="l" r="r" t="t"/>
                <a:pathLst>
                  <a:path extrusionOk="0" h="3995" w="3421">
                    <a:moveTo>
                      <a:pt x="1152" y="1"/>
                    </a:moveTo>
                    <a:cubicBezTo>
                      <a:pt x="1144" y="1"/>
                      <a:pt x="1138" y="4"/>
                      <a:pt x="1134" y="10"/>
                    </a:cubicBezTo>
                    <a:cubicBezTo>
                      <a:pt x="376" y="1213"/>
                      <a:pt x="0" y="3499"/>
                      <a:pt x="822" y="3833"/>
                    </a:cubicBezTo>
                    <a:cubicBezTo>
                      <a:pt x="1098" y="3946"/>
                      <a:pt x="1352" y="3995"/>
                      <a:pt x="1584" y="3995"/>
                    </a:cubicBezTo>
                    <a:cubicBezTo>
                      <a:pt x="1984" y="3995"/>
                      <a:pt x="2316" y="3850"/>
                      <a:pt x="2569" y="3638"/>
                    </a:cubicBezTo>
                    <a:cubicBezTo>
                      <a:pt x="3421" y="2926"/>
                      <a:pt x="1392" y="1"/>
                      <a:pt x="1152"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1"/>
              <p:cNvSpPr/>
              <p:nvPr/>
            </p:nvSpPr>
            <p:spPr>
              <a:xfrm>
                <a:off x="4563650" y="3314375"/>
                <a:ext cx="71175" cy="98750"/>
              </a:xfrm>
              <a:custGeom>
                <a:rect b="b" l="l" r="r" t="t"/>
                <a:pathLst>
                  <a:path extrusionOk="0" h="3950" w="2847">
                    <a:moveTo>
                      <a:pt x="554" y="0"/>
                    </a:moveTo>
                    <a:cubicBezTo>
                      <a:pt x="546" y="0"/>
                      <a:pt x="541" y="3"/>
                      <a:pt x="538" y="11"/>
                    </a:cubicBezTo>
                    <a:cubicBezTo>
                      <a:pt x="46" y="1260"/>
                      <a:pt x="0" y="3569"/>
                      <a:pt x="746" y="3841"/>
                    </a:cubicBezTo>
                    <a:cubicBezTo>
                      <a:pt x="950" y="3917"/>
                      <a:pt x="1138" y="3950"/>
                      <a:pt x="1307" y="3950"/>
                    </a:cubicBezTo>
                    <a:cubicBezTo>
                      <a:pt x="1700" y="3950"/>
                      <a:pt x="2000" y="3771"/>
                      <a:pt x="2209" y="3517"/>
                    </a:cubicBezTo>
                    <a:cubicBezTo>
                      <a:pt x="2846" y="2740"/>
                      <a:pt x="776" y="0"/>
                      <a:pt x="554"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21"/>
              <p:cNvSpPr/>
              <p:nvPr/>
            </p:nvSpPr>
            <p:spPr>
              <a:xfrm>
                <a:off x="4792875" y="3285725"/>
                <a:ext cx="71225" cy="98775"/>
              </a:xfrm>
              <a:custGeom>
                <a:rect b="b" l="l" r="r" t="t"/>
                <a:pathLst>
                  <a:path extrusionOk="0" h="3951" w="2849">
                    <a:moveTo>
                      <a:pt x="554" y="1"/>
                    </a:moveTo>
                    <a:cubicBezTo>
                      <a:pt x="546" y="1"/>
                      <a:pt x="541" y="4"/>
                      <a:pt x="538" y="11"/>
                    </a:cubicBezTo>
                    <a:cubicBezTo>
                      <a:pt x="41" y="1268"/>
                      <a:pt x="1" y="3570"/>
                      <a:pt x="741" y="3842"/>
                    </a:cubicBezTo>
                    <a:cubicBezTo>
                      <a:pt x="947" y="3917"/>
                      <a:pt x="1135" y="3950"/>
                      <a:pt x="1306" y="3950"/>
                    </a:cubicBezTo>
                    <a:cubicBezTo>
                      <a:pt x="1701" y="3950"/>
                      <a:pt x="2001" y="3772"/>
                      <a:pt x="2211" y="3517"/>
                    </a:cubicBezTo>
                    <a:cubicBezTo>
                      <a:pt x="2848" y="2741"/>
                      <a:pt x="771" y="1"/>
                      <a:pt x="55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21"/>
              <p:cNvSpPr/>
              <p:nvPr/>
            </p:nvSpPr>
            <p:spPr>
              <a:xfrm>
                <a:off x="4826125" y="3290625"/>
                <a:ext cx="75950" cy="98450"/>
              </a:xfrm>
              <a:custGeom>
                <a:rect b="b" l="l" r="r" t="t"/>
                <a:pathLst>
                  <a:path extrusionOk="0" h="3938" w="3038">
                    <a:moveTo>
                      <a:pt x="2086" y="1"/>
                    </a:moveTo>
                    <a:cubicBezTo>
                      <a:pt x="2081" y="1"/>
                      <a:pt x="2077" y="3"/>
                      <a:pt x="2073" y="7"/>
                    </a:cubicBezTo>
                    <a:cubicBezTo>
                      <a:pt x="1055" y="1013"/>
                      <a:pt x="1" y="3131"/>
                      <a:pt x="574" y="3606"/>
                    </a:cubicBezTo>
                    <a:cubicBezTo>
                      <a:pt x="858" y="3842"/>
                      <a:pt x="1148" y="3938"/>
                      <a:pt x="1424" y="3938"/>
                    </a:cubicBezTo>
                    <a:cubicBezTo>
                      <a:pt x="1661" y="3938"/>
                      <a:pt x="1887" y="3868"/>
                      <a:pt x="2089" y="3756"/>
                    </a:cubicBezTo>
                    <a:cubicBezTo>
                      <a:pt x="3038" y="3230"/>
                      <a:pt x="2285" y="1"/>
                      <a:pt x="208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21"/>
              <p:cNvSpPr/>
              <p:nvPr/>
            </p:nvSpPr>
            <p:spPr>
              <a:xfrm>
                <a:off x="4866200" y="3297675"/>
                <a:ext cx="77200" cy="120150"/>
              </a:xfrm>
              <a:custGeom>
                <a:rect b="b" l="l" r="r" t="t"/>
                <a:pathLst>
                  <a:path extrusionOk="0" h="4806" w="3088">
                    <a:moveTo>
                      <a:pt x="2353" y="0"/>
                    </a:moveTo>
                    <a:cubicBezTo>
                      <a:pt x="2348" y="0"/>
                      <a:pt x="2343" y="3"/>
                      <a:pt x="2338" y="8"/>
                    </a:cubicBezTo>
                    <a:cubicBezTo>
                      <a:pt x="1228" y="1281"/>
                      <a:pt x="0" y="3896"/>
                      <a:pt x="550" y="4446"/>
                    </a:cubicBezTo>
                    <a:cubicBezTo>
                      <a:pt x="806" y="4701"/>
                      <a:pt x="1076" y="4805"/>
                      <a:pt x="1341" y="4805"/>
                    </a:cubicBezTo>
                    <a:cubicBezTo>
                      <a:pt x="1599" y="4805"/>
                      <a:pt x="1852" y="4706"/>
                      <a:pt x="2083" y="4550"/>
                    </a:cubicBezTo>
                    <a:cubicBezTo>
                      <a:pt x="3087" y="3862"/>
                      <a:pt x="2552" y="0"/>
                      <a:pt x="2353"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21"/>
              <p:cNvSpPr/>
              <p:nvPr/>
            </p:nvSpPr>
            <p:spPr>
              <a:xfrm>
                <a:off x="4985525" y="3280475"/>
                <a:ext cx="73575" cy="123450"/>
              </a:xfrm>
              <a:custGeom>
                <a:rect b="b" l="l" r="r" t="t"/>
                <a:pathLst>
                  <a:path extrusionOk="0" h="4938" w="2943">
                    <a:moveTo>
                      <a:pt x="1134" y="0"/>
                    </a:moveTo>
                    <a:cubicBezTo>
                      <a:pt x="1127" y="0"/>
                      <a:pt x="1121" y="4"/>
                      <a:pt x="1117" y="13"/>
                    </a:cubicBezTo>
                    <a:cubicBezTo>
                      <a:pt x="423" y="1558"/>
                      <a:pt x="1" y="4416"/>
                      <a:pt x="690" y="4781"/>
                    </a:cubicBezTo>
                    <a:cubicBezTo>
                      <a:pt x="894" y="4890"/>
                      <a:pt x="1086" y="4937"/>
                      <a:pt x="1264" y="4937"/>
                    </a:cubicBezTo>
                    <a:cubicBezTo>
                      <a:pt x="1635" y="4937"/>
                      <a:pt x="1946" y="4730"/>
                      <a:pt x="2188" y="4434"/>
                    </a:cubicBezTo>
                    <a:cubicBezTo>
                      <a:pt x="2942" y="3494"/>
                      <a:pt x="1344" y="0"/>
                      <a:pt x="1134"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21"/>
              <p:cNvSpPr/>
              <p:nvPr/>
            </p:nvSpPr>
            <p:spPr>
              <a:xfrm>
                <a:off x="4747025" y="3211450"/>
                <a:ext cx="75725" cy="173675"/>
              </a:xfrm>
              <a:custGeom>
                <a:rect b="b" l="l" r="r" t="t"/>
                <a:pathLst>
                  <a:path extrusionOk="0" h="6947" w="3029">
                    <a:moveTo>
                      <a:pt x="1832" y="1"/>
                    </a:moveTo>
                    <a:cubicBezTo>
                      <a:pt x="1826" y="1"/>
                      <a:pt x="1821" y="6"/>
                      <a:pt x="1817" y="15"/>
                    </a:cubicBezTo>
                    <a:cubicBezTo>
                      <a:pt x="886" y="1976"/>
                      <a:pt x="1" y="5858"/>
                      <a:pt x="609" y="6552"/>
                    </a:cubicBezTo>
                    <a:cubicBezTo>
                      <a:pt x="855" y="6829"/>
                      <a:pt x="1097" y="6946"/>
                      <a:pt x="1327" y="6946"/>
                    </a:cubicBezTo>
                    <a:cubicBezTo>
                      <a:pt x="1620" y="6946"/>
                      <a:pt x="1892" y="6755"/>
                      <a:pt x="2129" y="6460"/>
                    </a:cubicBezTo>
                    <a:cubicBezTo>
                      <a:pt x="3029" y="5347"/>
                      <a:pt x="2033" y="1"/>
                      <a:pt x="1832"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21"/>
              <p:cNvSpPr/>
              <p:nvPr/>
            </p:nvSpPr>
            <p:spPr>
              <a:xfrm>
                <a:off x="4571200" y="3242825"/>
                <a:ext cx="89275" cy="143650"/>
              </a:xfrm>
              <a:custGeom>
                <a:rect b="b" l="l" r="r" t="t"/>
                <a:pathLst>
                  <a:path extrusionOk="0" h="5746" w="3571">
                    <a:moveTo>
                      <a:pt x="1409" y="1"/>
                    </a:moveTo>
                    <a:cubicBezTo>
                      <a:pt x="1400" y="1"/>
                      <a:pt x="1390" y="2"/>
                      <a:pt x="1381" y="4"/>
                    </a:cubicBezTo>
                    <a:cubicBezTo>
                      <a:pt x="719" y="158"/>
                      <a:pt x="0" y="5746"/>
                      <a:pt x="1590" y="5746"/>
                    </a:cubicBezTo>
                    <a:cubicBezTo>
                      <a:pt x="1610" y="5746"/>
                      <a:pt x="1632" y="5745"/>
                      <a:pt x="1653" y="5743"/>
                    </a:cubicBezTo>
                    <a:cubicBezTo>
                      <a:pt x="3571" y="5571"/>
                      <a:pt x="2100" y="1"/>
                      <a:pt x="1409"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21"/>
              <p:cNvSpPr/>
              <p:nvPr/>
            </p:nvSpPr>
            <p:spPr>
              <a:xfrm>
                <a:off x="4661975" y="3335175"/>
                <a:ext cx="9575" cy="66125"/>
              </a:xfrm>
              <a:custGeom>
                <a:rect b="b" l="l" r="r" t="t"/>
                <a:pathLst>
                  <a:path extrusionOk="0" h="2645" w="383">
                    <a:moveTo>
                      <a:pt x="227" y="1"/>
                    </a:moveTo>
                    <a:lnTo>
                      <a:pt x="1" y="6"/>
                    </a:lnTo>
                    <a:lnTo>
                      <a:pt x="158" y="2644"/>
                    </a:lnTo>
                    <a:lnTo>
                      <a:pt x="383" y="2639"/>
                    </a:lnTo>
                    <a:lnTo>
                      <a:pt x="227"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21"/>
              <p:cNvSpPr/>
              <p:nvPr/>
            </p:nvSpPr>
            <p:spPr>
              <a:xfrm>
                <a:off x="4611925" y="3346175"/>
                <a:ext cx="9575" cy="66250"/>
              </a:xfrm>
              <a:custGeom>
                <a:rect b="b" l="l" r="r" t="t"/>
                <a:pathLst>
                  <a:path extrusionOk="0" h="2650" w="383">
                    <a:moveTo>
                      <a:pt x="221" y="1"/>
                    </a:moveTo>
                    <a:lnTo>
                      <a:pt x="1" y="12"/>
                    </a:lnTo>
                    <a:lnTo>
                      <a:pt x="157" y="2650"/>
                    </a:lnTo>
                    <a:lnTo>
                      <a:pt x="382" y="2639"/>
                    </a:lnTo>
                    <a:lnTo>
                      <a:pt x="221"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1"/>
              <p:cNvSpPr/>
              <p:nvPr/>
            </p:nvSpPr>
            <p:spPr>
              <a:xfrm>
                <a:off x="4864775" y="3333025"/>
                <a:ext cx="3775" cy="36475"/>
              </a:xfrm>
              <a:custGeom>
                <a:rect b="b" l="l" r="r" t="t"/>
                <a:pathLst>
                  <a:path extrusionOk="0" h="1459" w="151">
                    <a:moveTo>
                      <a:pt x="6" y="1"/>
                    </a:moveTo>
                    <a:lnTo>
                      <a:pt x="0" y="1458"/>
                    </a:lnTo>
                    <a:lnTo>
                      <a:pt x="145" y="1458"/>
                    </a:lnTo>
                    <a:lnTo>
                      <a:pt x="150" y="6"/>
                    </a:lnTo>
                    <a:lnTo>
                      <a:pt x="6"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1"/>
              <p:cNvSpPr/>
              <p:nvPr/>
            </p:nvSpPr>
            <p:spPr>
              <a:xfrm>
                <a:off x="4818325" y="3343125"/>
                <a:ext cx="3800" cy="36475"/>
              </a:xfrm>
              <a:custGeom>
                <a:rect b="b" l="l" r="r" t="t"/>
                <a:pathLst>
                  <a:path extrusionOk="0" h="1459" w="152">
                    <a:moveTo>
                      <a:pt x="6" y="1"/>
                    </a:moveTo>
                    <a:lnTo>
                      <a:pt x="0" y="1453"/>
                    </a:lnTo>
                    <a:lnTo>
                      <a:pt x="145" y="1459"/>
                    </a:lnTo>
                    <a:lnTo>
                      <a:pt x="152"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1"/>
              <p:cNvSpPr/>
              <p:nvPr/>
            </p:nvSpPr>
            <p:spPr>
              <a:xfrm>
                <a:off x="4767425" y="3339800"/>
                <a:ext cx="3650" cy="36475"/>
              </a:xfrm>
              <a:custGeom>
                <a:rect b="b" l="l" r="r" t="t"/>
                <a:pathLst>
                  <a:path extrusionOk="0" h="1459" w="146">
                    <a:moveTo>
                      <a:pt x="1" y="0"/>
                    </a:moveTo>
                    <a:lnTo>
                      <a:pt x="1" y="1458"/>
                    </a:lnTo>
                    <a:lnTo>
                      <a:pt x="140" y="1458"/>
                    </a:lnTo>
                    <a:lnTo>
                      <a:pt x="145" y="7"/>
                    </a:lnTo>
                    <a:lnTo>
                      <a:pt x="1" y="0"/>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1"/>
              <p:cNvSpPr/>
              <p:nvPr/>
            </p:nvSpPr>
            <p:spPr>
              <a:xfrm>
                <a:off x="4589050" y="3182875"/>
                <a:ext cx="120550" cy="181675"/>
              </a:xfrm>
              <a:custGeom>
                <a:rect b="b" l="l" r="r" t="t"/>
                <a:pathLst>
                  <a:path extrusionOk="0" h="7267" w="4822">
                    <a:moveTo>
                      <a:pt x="2672" y="0"/>
                    </a:moveTo>
                    <a:cubicBezTo>
                      <a:pt x="0" y="0"/>
                      <a:pt x="1929" y="7267"/>
                      <a:pt x="2960" y="7267"/>
                    </a:cubicBezTo>
                    <a:cubicBezTo>
                      <a:pt x="2975" y="7267"/>
                      <a:pt x="2990" y="7265"/>
                      <a:pt x="3005" y="7262"/>
                    </a:cubicBezTo>
                    <a:cubicBezTo>
                      <a:pt x="4255" y="6990"/>
                      <a:pt x="4821" y="3866"/>
                      <a:pt x="4699" y="2987"/>
                    </a:cubicBezTo>
                    <a:cubicBezTo>
                      <a:pt x="4491" y="1470"/>
                      <a:pt x="3393" y="58"/>
                      <a:pt x="2814" y="7"/>
                    </a:cubicBezTo>
                    <a:cubicBezTo>
                      <a:pt x="2765" y="3"/>
                      <a:pt x="2718" y="0"/>
                      <a:pt x="2672"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1"/>
              <p:cNvSpPr/>
              <p:nvPr/>
            </p:nvSpPr>
            <p:spPr>
              <a:xfrm>
                <a:off x="4826200" y="3194225"/>
                <a:ext cx="77050" cy="148750"/>
              </a:xfrm>
              <a:custGeom>
                <a:rect b="b" l="l" r="r" t="t"/>
                <a:pathLst>
                  <a:path extrusionOk="0" h="5950" w="3082">
                    <a:moveTo>
                      <a:pt x="1445" y="0"/>
                    </a:moveTo>
                    <a:cubicBezTo>
                      <a:pt x="0" y="0"/>
                      <a:pt x="172" y="5670"/>
                      <a:pt x="681" y="5807"/>
                    </a:cubicBezTo>
                    <a:cubicBezTo>
                      <a:pt x="1005" y="5895"/>
                      <a:pt x="1258" y="5949"/>
                      <a:pt x="1526" y="5949"/>
                    </a:cubicBezTo>
                    <a:cubicBezTo>
                      <a:pt x="1784" y="5949"/>
                      <a:pt x="2057" y="5899"/>
                      <a:pt x="2422" y="5783"/>
                    </a:cubicBezTo>
                    <a:cubicBezTo>
                      <a:pt x="3082" y="5569"/>
                      <a:pt x="3065" y="635"/>
                      <a:pt x="1717" y="61"/>
                    </a:cubicBezTo>
                    <a:cubicBezTo>
                      <a:pt x="1621" y="20"/>
                      <a:pt x="1530" y="0"/>
                      <a:pt x="1445"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1"/>
              <p:cNvSpPr/>
              <p:nvPr/>
            </p:nvSpPr>
            <p:spPr>
              <a:xfrm>
                <a:off x="4786175" y="3232375"/>
                <a:ext cx="60400" cy="123600"/>
              </a:xfrm>
              <a:custGeom>
                <a:rect b="b" l="l" r="r" t="t"/>
                <a:pathLst>
                  <a:path extrusionOk="0" h="4944" w="2416">
                    <a:moveTo>
                      <a:pt x="1132" y="1"/>
                    </a:moveTo>
                    <a:cubicBezTo>
                      <a:pt x="0" y="1"/>
                      <a:pt x="135" y="4710"/>
                      <a:pt x="535" y="4825"/>
                    </a:cubicBezTo>
                    <a:cubicBezTo>
                      <a:pt x="788" y="4898"/>
                      <a:pt x="985" y="4943"/>
                      <a:pt x="1195" y="4943"/>
                    </a:cubicBezTo>
                    <a:cubicBezTo>
                      <a:pt x="1398" y="4943"/>
                      <a:pt x="1613" y="4901"/>
                      <a:pt x="1900" y="4801"/>
                    </a:cubicBezTo>
                    <a:cubicBezTo>
                      <a:pt x="2415" y="4628"/>
                      <a:pt x="2397" y="526"/>
                      <a:pt x="1345" y="51"/>
                    </a:cubicBezTo>
                    <a:cubicBezTo>
                      <a:pt x="1269" y="17"/>
                      <a:pt x="1199" y="1"/>
                      <a:pt x="1132"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1"/>
              <p:cNvSpPr/>
              <p:nvPr/>
            </p:nvSpPr>
            <p:spPr>
              <a:xfrm>
                <a:off x="4730400" y="3200625"/>
                <a:ext cx="71450" cy="152100"/>
              </a:xfrm>
              <a:custGeom>
                <a:rect b="b" l="l" r="r" t="t"/>
                <a:pathLst>
                  <a:path extrusionOk="0" h="6084" w="2858">
                    <a:moveTo>
                      <a:pt x="1188" y="1"/>
                    </a:moveTo>
                    <a:cubicBezTo>
                      <a:pt x="1178" y="1"/>
                      <a:pt x="1167" y="1"/>
                      <a:pt x="1157" y="2"/>
                    </a:cubicBezTo>
                    <a:cubicBezTo>
                      <a:pt x="0" y="106"/>
                      <a:pt x="481" y="5810"/>
                      <a:pt x="845" y="5944"/>
                    </a:cubicBezTo>
                    <a:cubicBezTo>
                      <a:pt x="1080" y="6029"/>
                      <a:pt x="1270" y="6084"/>
                      <a:pt x="1476" y="6084"/>
                    </a:cubicBezTo>
                    <a:cubicBezTo>
                      <a:pt x="1690" y="6084"/>
                      <a:pt x="1921" y="6025"/>
                      <a:pt x="2239" y="5880"/>
                    </a:cubicBezTo>
                    <a:cubicBezTo>
                      <a:pt x="2858" y="5605"/>
                      <a:pt x="2318" y="1"/>
                      <a:pt x="1188"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1"/>
              <p:cNvSpPr/>
              <p:nvPr/>
            </p:nvSpPr>
            <p:spPr>
              <a:xfrm>
                <a:off x="1586775" y="2882825"/>
                <a:ext cx="289000" cy="536150"/>
              </a:xfrm>
              <a:custGeom>
                <a:rect b="b" l="l" r="r" t="t"/>
                <a:pathLst>
                  <a:path extrusionOk="0" h="21446" w="11560">
                    <a:moveTo>
                      <a:pt x="7471" y="0"/>
                    </a:moveTo>
                    <a:cubicBezTo>
                      <a:pt x="7455" y="0"/>
                      <a:pt x="7439" y="2"/>
                      <a:pt x="7423" y="4"/>
                    </a:cubicBezTo>
                    <a:cubicBezTo>
                      <a:pt x="5948" y="229"/>
                      <a:pt x="5936" y="10990"/>
                      <a:pt x="5960" y="13854"/>
                    </a:cubicBezTo>
                    <a:cubicBezTo>
                      <a:pt x="5921" y="11662"/>
                      <a:pt x="5687" y="5066"/>
                      <a:pt x="4291" y="5066"/>
                    </a:cubicBezTo>
                    <a:cubicBezTo>
                      <a:pt x="4229" y="5066"/>
                      <a:pt x="4164" y="5079"/>
                      <a:pt x="4096" y="5107"/>
                    </a:cubicBezTo>
                    <a:cubicBezTo>
                      <a:pt x="2234" y="5876"/>
                      <a:pt x="4589" y="14936"/>
                      <a:pt x="4589" y="14936"/>
                    </a:cubicBezTo>
                    <a:cubicBezTo>
                      <a:pt x="4589" y="14936"/>
                      <a:pt x="3193" y="13838"/>
                      <a:pt x="1931" y="13838"/>
                    </a:cubicBezTo>
                    <a:cubicBezTo>
                      <a:pt x="1641" y="13838"/>
                      <a:pt x="1357" y="13896"/>
                      <a:pt x="1100" y="14039"/>
                    </a:cubicBezTo>
                    <a:cubicBezTo>
                      <a:pt x="0" y="14653"/>
                      <a:pt x="1575" y="17037"/>
                      <a:pt x="2263" y="17985"/>
                    </a:cubicBezTo>
                    <a:cubicBezTo>
                      <a:pt x="2171" y="17930"/>
                      <a:pt x="2054" y="17891"/>
                      <a:pt x="1903" y="17891"/>
                    </a:cubicBezTo>
                    <a:cubicBezTo>
                      <a:pt x="1771" y="17891"/>
                      <a:pt x="1613" y="17921"/>
                      <a:pt x="1423" y="17996"/>
                    </a:cubicBezTo>
                    <a:cubicBezTo>
                      <a:pt x="446" y="18378"/>
                      <a:pt x="857" y="19911"/>
                      <a:pt x="1262" y="21445"/>
                    </a:cubicBezTo>
                    <a:lnTo>
                      <a:pt x="11559" y="17742"/>
                    </a:lnTo>
                    <a:cubicBezTo>
                      <a:pt x="11559" y="17742"/>
                      <a:pt x="10750" y="8554"/>
                      <a:pt x="9778" y="8428"/>
                    </a:cubicBezTo>
                    <a:cubicBezTo>
                      <a:pt x="9765" y="8426"/>
                      <a:pt x="9753" y="8426"/>
                      <a:pt x="9740" y="8426"/>
                    </a:cubicBezTo>
                    <a:cubicBezTo>
                      <a:pt x="8929" y="8426"/>
                      <a:pt x="8760" y="11983"/>
                      <a:pt x="8731" y="12923"/>
                    </a:cubicBezTo>
                    <a:cubicBezTo>
                      <a:pt x="8771" y="11205"/>
                      <a:pt x="8993" y="0"/>
                      <a:pt x="7471"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1"/>
              <p:cNvSpPr/>
              <p:nvPr/>
            </p:nvSpPr>
            <p:spPr>
              <a:xfrm>
                <a:off x="1847425" y="3165550"/>
                <a:ext cx="1165750" cy="356375"/>
              </a:xfrm>
              <a:custGeom>
                <a:rect b="b" l="l" r="r" t="t"/>
                <a:pathLst>
                  <a:path extrusionOk="0" h="14255" w="46630">
                    <a:moveTo>
                      <a:pt x="46" y="0"/>
                    </a:moveTo>
                    <a:lnTo>
                      <a:pt x="0" y="9111"/>
                    </a:lnTo>
                    <a:lnTo>
                      <a:pt x="46630" y="14254"/>
                    </a:lnTo>
                    <a:lnTo>
                      <a:pt x="46630" y="0"/>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1"/>
              <p:cNvSpPr/>
              <p:nvPr/>
            </p:nvSpPr>
            <p:spPr>
              <a:xfrm>
                <a:off x="2522850" y="3195175"/>
                <a:ext cx="264850" cy="250250"/>
              </a:xfrm>
              <a:custGeom>
                <a:rect b="b" l="l" r="r" t="t"/>
                <a:pathLst>
                  <a:path extrusionOk="0" h="10010" w="10594">
                    <a:moveTo>
                      <a:pt x="0" y="1"/>
                    </a:moveTo>
                    <a:lnTo>
                      <a:pt x="0" y="8962"/>
                    </a:lnTo>
                    <a:lnTo>
                      <a:pt x="10593" y="10009"/>
                    </a:lnTo>
                    <a:lnTo>
                      <a:pt x="10593" y="1"/>
                    </a:ln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1"/>
              <p:cNvSpPr/>
              <p:nvPr/>
            </p:nvSpPr>
            <p:spPr>
              <a:xfrm>
                <a:off x="2682375" y="3195175"/>
                <a:ext cx="2350" cy="250250"/>
              </a:xfrm>
              <a:custGeom>
                <a:rect b="b" l="l" r="r" t="t"/>
                <a:pathLst>
                  <a:path extrusionOk="0" h="10010" w="94">
                    <a:moveTo>
                      <a:pt x="1" y="1"/>
                    </a:moveTo>
                    <a:lnTo>
                      <a:pt x="1" y="10009"/>
                    </a:lnTo>
                    <a:lnTo>
                      <a:pt x="94" y="10009"/>
                    </a:lnTo>
                    <a:lnTo>
                      <a:pt x="94"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1"/>
              <p:cNvSpPr/>
              <p:nvPr/>
            </p:nvSpPr>
            <p:spPr>
              <a:xfrm>
                <a:off x="2738800" y="3195175"/>
                <a:ext cx="2350" cy="250250"/>
              </a:xfrm>
              <a:custGeom>
                <a:rect b="b" l="l" r="r" t="t"/>
                <a:pathLst>
                  <a:path extrusionOk="0" h="10010" w="94">
                    <a:moveTo>
                      <a:pt x="0" y="1"/>
                    </a:moveTo>
                    <a:lnTo>
                      <a:pt x="0" y="10009"/>
                    </a:lnTo>
                    <a:lnTo>
                      <a:pt x="93" y="10009"/>
                    </a:lnTo>
                    <a:lnTo>
                      <a:pt x="93"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1"/>
              <p:cNvSpPr/>
              <p:nvPr/>
            </p:nvSpPr>
            <p:spPr>
              <a:xfrm>
                <a:off x="2625975" y="3195175"/>
                <a:ext cx="2350" cy="250250"/>
              </a:xfrm>
              <a:custGeom>
                <a:rect b="b" l="l" r="r" t="t"/>
                <a:pathLst>
                  <a:path extrusionOk="0" h="10010" w="94">
                    <a:moveTo>
                      <a:pt x="1" y="1"/>
                    </a:moveTo>
                    <a:lnTo>
                      <a:pt x="1" y="10009"/>
                    </a:lnTo>
                    <a:lnTo>
                      <a:pt x="94" y="10009"/>
                    </a:lnTo>
                    <a:lnTo>
                      <a:pt x="94"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1"/>
              <p:cNvSpPr/>
              <p:nvPr/>
            </p:nvSpPr>
            <p:spPr>
              <a:xfrm>
                <a:off x="2569575" y="3195175"/>
                <a:ext cx="2350" cy="250250"/>
              </a:xfrm>
              <a:custGeom>
                <a:rect b="b" l="l" r="r" t="t"/>
                <a:pathLst>
                  <a:path extrusionOk="0" h="10010" w="94">
                    <a:moveTo>
                      <a:pt x="0" y="1"/>
                    </a:moveTo>
                    <a:lnTo>
                      <a:pt x="0" y="10009"/>
                    </a:lnTo>
                    <a:lnTo>
                      <a:pt x="93" y="10009"/>
                    </a:lnTo>
                    <a:lnTo>
                      <a:pt x="93"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1"/>
              <p:cNvSpPr/>
              <p:nvPr/>
            </p:nvSpPr>
            <p:spPr>
              <a:xfrm>
                <a:off x="1848575" y="3171900"/>
                <a:ext cx="1164600" cy="32550"/>
              </a:xfrm>
              <a:custGeom>
                <a:rect b="b" l="l" r="r" t="t"/>
                <a:pathLst>
                  <a:path extrusionOk="0" h="1302" w="46584">
                    <a:moveTo>
                      <a:pt x="0" y="0"/>
                    </a:moveTo>
                    <a:lnTo>
                      <a:pt x="0" y="1301"/>
                    </a:lnTo>
                    <a:lnTo>
                      <a:pt x="46584" y="1301"/>
                    </a:lnTo>
                    <a:lnTo>
                      <a:pt x="46584" y="0"/>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1"/>
              <p:cNvSpPr/>
              <p:nvPr/>
            </p:nvSpPr>
            <p:spPr>
              <a:xfrm>
                <a:off x="2518650" y="3177250"/>
                <a:ext cx="13625" cy="226950"/>
              </a:xfrm>
              <a:custGeom>
                <a:rect b="b" l="l" r="r" t="t"/>
                <a:pathLst>
                  <a:path extrusionOk="0" h="9078" w="545">
                    <a:moveTo>
                      <a:pt x="0" y="0"/>
                    </a:moveTo>
                    <a:lnTo>
                      <a:pt x="0" y="9078"/>
                    </a:lnTo>
                    <a:lnTo>
                      <a:pt x="545" y="9078"/>
                    </a:lnTo>
                    <a:lnTo>
                      <a:pt x="5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1"/>
              <p:cNvSpPr/>
              <p:nvPr/>
            </p:nvSpPr>
            <p:spPr>
              <a:xfrm>
                <a:off x="1847425" y="3222225"/>
                <a:ext cx="578525" cy="299700"/>
              </a:xfrm>
              <a:custGeom>
                <a:rect b="b" l="l" r="r" t="t"/>
                <a:pathLst>
                  <a:path extrusionOk="0" h="11988" w="23141">
                    <a:moveTo>
                      <a:pt x="23" y="1"/>
                    </a:moveTo>
                    <a:lnTo>
                      <a:pt x="0" y="7661"/>
                    </a:lnTo>
                    <a:lnTo>
                      <a:pt x="23141" y="11987"/>
                    </a:lnTo>
                    <a:lnTo>
                      <a:pt x="23141"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1"/>
              <p:cNvSpPr/>
              <p:nvPr/>
            </p:nvSpPr>
            <p:spPr>
              <a:xfrm>
                <a:off x="2334975" y="3259675"/>
                <a:ext cx="38050" cy="75675"/>
              </a:xfrm>
              <a:custGeom>
                <a:rect b="b" l="l" r="r" t="t"/>
                <a:pathLst>
                  <a:path extrusionOk="0" h="3027" w="1522">
                    <a:moveTo>
                      <a:pt x="1" y="1"/>
                    </a:moveTo>
                    <a:lnTo>
                      <a:pt x="1" y="3026"/>
                    </a:lnTo>
                    <a:lnTo>
                      <a:pt x="1521" y="3026"/>
                    </a:lnTo>
                    <a:lnTo>
                      <a:pt x="1521"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1"/>
              <p:cNvSpPr/>
              <p:nvPr/>
            </p:nvSpPr>
            <p:spPr>
              <a:xfrm>
                <a:off x="2339600" y="3264300"/>
                <a:ext cx="28800" cy="66425"/>
              </a:xfrm>
              <a:custGeom>
                <a:rect b="b" l="l" r="r" t="t"/>
                <a:pathLst>
                  <a:path extrusionOk="0" h="2657" w="1152">
                    <a:moveTo>
                      <a:pt x="1" y="0"/>
                    </a:moveTo>
                    <a:lnTo>
                      <a:pt x="1" y="2657"/>
                    </a:lnTo>
                    <a:lnTo>
                      <a:pt x="1152" y="2657"/>
                    </a:lnTo>
                    <a:lnTo>
                      <a:pt x="115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1"/>
              <p:cNvSpPr/>
              <p:nvPr/>
            </p:nvSpPr>
            <p:spPr>
              <a:xfrm>
                <a:off x="2272775" y="3259675"/>
                <a:ext cx="37950" cy="75675"/>
              </a:xfrm>
              <a:custGeom>
                <a:rect b="b" l="l" r="r" t="t"/>
                <a:pathLst>
                  <a:path extrusionOk="0" h="3027" w="1518">
                    <a:moveTo>
                      <a:pt x="1" y="1"/>
                    </a:moveTo>
                    <a:lnTo>
                      <a:pt x="1" y="3026"/>
                    </a:lnTo>
                    <a:lnTo>
                      <a:pt x="1517" y="3026"/>
                    </a:lnTo>
                    <a:lnTo>
                      <a:pt x="1517"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1"/>
              <p:cNvSpPr/>
              <p:nvPr/>
            </p:nvSpPr>
            <p:spPr>
              <a:xfrm>
                <a:off x="2210450" y="3259675"/>
                <a:ext cx="38050" cy="75675"/>
              </a:xfrm>
              <a:custGeom>
                <a:rect b="b" l="l" r="r" t="t"/>
                <a:pathLst>
                  <a:path extrusionOk="0" h="3027" w="1522">
                    <a:moveTo>
                      <a:pt x="0" y="1"/>
                    </a:moveTo>
                    <a:lnTo>
                      <a:pt x="0" y="3026"/>
                    </a:lnTo>
                    <a:lnTo>
                      <a:pt x="1522" y="3026"/>
                    </a:lnTo>
                    <a:lnTo>
                      <a:pt x="1522"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1"/>
              <p:cNvSpPr/>
              <p:nvPr/>
            </p:nvSpPr>
            <p:spPr>
              <a:xfrm>
                <a:off x="2806200" y="3235525"/>
                <a:ext cx="205825" cy="275250"/>
              </a:xfrm>
              <a:custGeom>
                <a:rect b="b" l="l" r="r" t="t"/>
                <a:pathLst>
                  <a:path extrusionOk="0" h="11010" w="8233">
                    <a:moveTo>
                      <a:pt x="1" y="0"/>
                    </a:moveTo>
                    <a:lnTo>
                      <a:pt x="1" y="11010"/>
                    </a:lnTo>
                    <a:lnTo>
                      <a:pt x="8233" y="11010"/>
                    </a:lnTo>
                    <a:lnTo>
                      <a:pt x="8233" y="0"/>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1"/>
              <p:cNvSpPr/>
              <p:nvPr/>
            </p:nvSpPr>
            <p:spPr>
              <a:xfrm>
                <a:off x="2812425" y="3242325"/>
                <a:ext cx="203075" cy="275125"/>
              </a:xfrm>
              <a:custGeom>
                <a:rect b="b" l="l" r="r" t="t"/>
                <a:pathLst>
                  <a:path extrusionOk="0" h="11005" w="8123">
                    <a:moveTo>
                      <a:pt x="0" y="0"/>
                    </a:moveTo>
                    <a:lnTo>
                      <a:pt x="0" y="11004"/>
                    </a:lnTo>
                    <a:lnTo>
                      <a:pt x="8123" y="11004"/>
                    </a:lnTo>
                    <a:lnTo>
                      <a:pt x="80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1"/>
              <p:cNvSpPr/>
              <p:nvPr/>
            </p:nvSpPr>
            <p:spPr>
              <a:xfrm>
                <a:off x="2812425" y="3242325"/>
                <a:ext cx="201900" cy="275125"/>
              </a:xfrm>
              <a:custGeom>
                <a:rect b="b" l="l" r="r" t="t"/>
                <a:pathLst>
                  <a:path extrusionOk="0" h="11005" w="8076">
                    <a:moveTo>
                      <a:pt x="0" y="0"/>
                    </a:moveTo>
                    <a:lnTo>
                      <a:pt x="0" y="11004"/>
                    </a:lnTo>
                    <a:lnTo>
                      <a:pt x="1221" y="11004"/>
                    </a:lnTo>
                    <a:lnTo>
                      <a:pt x="1221" y="1678"/>
                    </a:lnTo>
                    <a:lnTo>
                      <a:pt x="8076" y="1678"/>
                    </a:lnTo>
                    <a:lnTo>
                      <a:pt x="807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1"/>
              <p:cNvSpPr/>
              <p:nvPr/>
            </p:nvSpPr>
            <p:spPr>
              <a:xfrm>
                <a:off x="2933050" y="3238725"/>
                <a:ext cx="5500" cy="220575"/>
              </a:xfrm>
              <a:custGeom>
                <a:rect b="b" l="l" r="r" t="t"/>
                <a:pathLst>
                  <a:path extrusionOk="0" h="8823" w="220">
                    <a:moveTo>
                      <a:pt x="0" y="0"/>
                    </a:moveTo>
                    <a:lnTo>
                      <a:pt x="0" y="8822"/>
                    </a:lnTo>
                    <a:lnTo>
                      <a:pt x="220" y="8822"/>
                    </a:lnTo>
                    <a:lnTo>
                      <a:pt x="220" y="0"/>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1"/>
              <p:cNvSpPr/>
              <p:nvPr/>
            </p:nvSpPr>
            <p:spPr>
              <a:xfrm>
                <a:off x="3142900" y="3383400"/>
                <a:ext cx="3103125" cy="235150"/>
              </a:xfrm>
              <a:custGeom>
                <a:rect b="b" l="l" r="r" t="t"/>
                <a:pathLst>
                  <a:path extrusionOk="0" h="9406" w="124125">
                    <a:moveTo>
                      <a:pt x="55489" y="1"/>
                    </a:moveTo>
                    <a:cubicBezTo>
                      <a:pt x="53412" y="1"/>
                      <a:pt x="51349" y="20"/>
                      <a:pt x="49314" y="61"/>
                    </a:cubicBezTo>
                    <a:cubicBezTo>
                      <a:pt x="27909" y="490"/>
                      <a:pt x="7059" y="1387"/>
                      <a:pt x="1" y="3278"/>
                    </a:cubicBezTo>
                    <a:lnTo>
                      <a:pt x="101296" y="9406"/>
                    </a:lnTo>
                    <a:cubicBezTo>
                      <a:pt x="101296" y="9406"/>
                      <a:pt x="124124" y="6565"/>
                      <a:pt x="107510" y="3238"/>
                    </a:cubicBezTo>
                    <a:cubicBezTo>
                      <a:pt x="103073" y="2352"/>
                      <a:pt x="78477" y="1"/>
                      <a:pt x="55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1"/>
              <p:cNvSpPr/>
              <p:nvPr/>
            </p:nvSpPr>
            <p:spPr>
              <a:xfrm>
                <a:off x="2833650" y="3320925"/>
                <a:ext cx="1399950" cy="245850"/>
              </a:xfrm>
              <a:custGeom>
                <a:rect b="b" l="l" r="r" t="t"/>
                <a:pathLst>
                  <a:path extrusionOk="0" h="9834" w="55998">
                    <a:moveTo>
                      <a:pt x="36487" y="0"/>
                    </a:moveTo>
                    <a:cubicBezTo>
                      <a:pt x="36349" y="0"/>
                      <a:pt x="36211" y="1"/>
                      <a:pt x="36072" y="4"/>
                    </a:cubicBezTo>
                    <a:cubicBezTo>
                      <a:pt x="29906" y="130"/>
                      <a:pt x="5590" y="5777"/>
                      <a:pt x="1" y="7681"/>
                    </a:cubicBezTo>
                    <a:lnTo>
                      <a:pt x="55997" y="9833"/>
                    </a:lnTo>
                    <a:cubicBezTo>
                      <a:pt x="55997" y="9833"/>
                      <a:pt x="48159" y="0"/>
                      <a:pt x="36487"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1"/>
              <p:cNvSpPr/>
              <p:nvPr/>
            </p:nvSpPr>
            <p:spPr>
              <a:xfrm>
                <a:off x="3711325" y="3321750"/>
                <a:ext cx="522275" cy="245025"/>
              </a:xfrm>
              <a:custGeom>
                <a:rect b="b" l="l" r="r" t="t"/>
                <a:pathLst>
                  <a:path extrusionOk="0" h="9801" w="20891">
                    <a:moveTo>
                      <a:pt x="2395" y="0"/>
                    </a:moveTo>
                    <a:cubicBezTo>
                      <a:pt x="4449" y="1146"/>
                      <a:pt x="5640" y="2500"/>
                      <a:pt x="5640" y="3951"/>
                    </a:cubicBezTo>
                    <a:cubicBezTo>
                      <a:pt x="5640" y="5894"/>
                      <a:pt x="3506" y="7665"/>
                      <a:pt x="0" y="8996"/>
                    </a:cubicBezTo>
                    <a:lnTo>
                      <a:pt x="20890" y="9800"/>
                    </a:lnTo>
                    <a:cubicBezTo>
                      <a:pt x="20890" y="9800"/>
                      <a:pt x="13503" y="538"/>
                      <a:pt x="2395"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1"/>
              <p:cNvSpPr/>
              <p:nvPr/>
            </p:nvSpPr>
            <p:spPr>
              <a:xfrm>
                <a:off x="2833650" y="3508600"/>
                <a:ext cx="21875" cy="5225"/>
              </a:xfrm>
              <a:custGeom>
                <a:rect b="b" l="l" r="r" t="t"/>
                <a:pathLst>
                  <a:path extrusionOk="0" h="209" w="875">
                    <a:moveTo>
                      <a:pt x="540" y="0"/>
                    </a:moveTo>
                    <a:cubicBezTo>
                      <a:pt x="342" y="64"/>
                      <a:pt x="163" y="121"/>
                      <a:pt x="1" y="174"/>
                    </a:cubicBezTo>
                    <a:lnTo>
                      <a:pt x="874" y="209"/>
                    </a:lnTo>
                    <a:cubicBezTo>
                      <a:pt x="759" y="139"/>
                      <a:pt x="644" y="70"/>
                      <a:pt x="540"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1"/>
              <p:cNvSpPr/>
              <p:nvPr/>
            </p:nvSpPr>
            <p:spPr>
              <a:xfrm>
                <a:off x="838575" y="3331175"/>
                <a:ext cx="2683425" cy="338650"/>
              </a:xfrm>
              <a:custGeom>
                <a:rect b="b" l="l" r="r" t="t"/>
                <a:pathLst>
                  <a:path extrusionOk="0" h="13546" w="107337">
                    <a:moveTo>
                      <a:pt x="39432" y="0"/>
                    </a:moveTo>
                    <a:cubicBezTo>
                      <a:pt x="37459" y="0"/>
                      <a:pt x="35912" y="109"/>
                      <a:pt x="34916" y="352"/>
                    </a:cubicBezTo>
                    <a:cubicBezTo>
                      <a:pt x="25138" y="2740"/>
                      <a:pt x="1" y="9180"/>
                      <a:pt x="1" y="9180"/>
                    </a:cubicBezTo>
                    <a:cubicBezTo>
                      <a:pt x="1" y="9180"/>
                      <a:pt x="17034" y="13545"/>
                      <a:pt x="44322" y="13545"/>
                    </a:cubicBezTo>
                    <a:cubicBezTo>
                      <a:pt x="48291" y="13545"/>
                      <a:pt x="52477" y="13453"/>
                      <a:pt x="56859" y="13242"/>
                    </a:cubicBezTo>
                    <a:cubicBezTo>
                      <a:pt x="91376" y="11570"/>
                      <a:pt x="107336" y="8468"/>
                      <a:pt x="107336" y="8468"/>
                    </a:cubicBezTo>
                    <a:cubicBezTo>
                      <a:pt x="107336" y="8468"/>
                      <a:pt x="56815" y="0"/>
                      <a:pt x="39432"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1"/>
              <p:cNvSpPr/>
              <p:nvPr/>
            </p:nvSpPr>
            <p:spPr>
              <a:xfrm>
                <a:off x="838575" y="3331175"/>
                <a:ext cx="1649000" cy="338650"/>
              </a:xfrm>
              <a:custGeom>
                <a:rect b="b" l="l" r="r" t="t"/>
                <a:pathLst>
                  <a:path extrusionOk="0" h="13546" w="65960">
                    <a:moveTo>
                      <a:pt x="39432" y="0"/>
                    </a:moveTo>
                    <a:cubicBezTo>
                      <a:pt x="37458" y="0"/>
                      <a:pt x="35912" y="109"/>
                      <a:pt x="34916" y="352"/>
                    </a:cubicBezTo>
                    <a:cubicBezTo>
                      <a:pt x="25138" y="2740"/>
                      <a:pt x="1" y="9180"/>
                      <a:pt x="1" y="9180"/>
                    </a:cubicBezTo>
                    <a:cubicBezTo>
                      <a:pt x="1" y="9180"/>
                      <a:pt x="17034" y="13545"/>
                      <a:pt x="44322" y="13545"/>
                    </a:cubicBezTo>
                    <a:cubicBezTo>
                      <a:pt x="48291" y="13545"/>
                      <a:pt x="52477" y="13453"/>
                      <a:pt x="56859" y="13242"/>
                    </a:cubicBezTo>
                    <a:cubicBezTo>
                      <a:pt x="58885" y="13143"/>
                      <a:pt x="60840" y="13039"/>
                      <a:pt x="62731" y="12929"/>
                    </a:cubicBezTo>
                    <a:cubicBezTo>
                      <a:pt x="64803" y="11523"/>
                      <a:pt x="65959" y="9967"/>
                      <a:pt x="65959" y="8329"/>
                    </a:cubicBezTo>
                    <a:cubicBezTo>
                      <a:pt x="65959" y="5733"/>
                      <a:pt x="63073" y="3337"/>
                      <a:pt x="58207" y="1416"/>
                    </a:cubicBezTo>
                    <a:cubicBezTo>
                      <a:pt x="50693" y="571"/>
                      <a:pt x="43945" y="0"/>
                      <a:pt x="39432"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1"/>
              <p:cNvSpPr/>
              <p:nvPr/>
            </p:nvSpPr>
            <p:spPr>
              <a:xfrm>
                <a:off x="763825" y="3519875"/>
                <a:ext cx="3320978" cy="547900"/>
              </a:xfrm>
              <a:custGeom>
                <a:rect b="b" l="l" r="r" t="t"/>
                <a:pathLst>
                  <a:path extrusionOk="0" h="21916" w="112566">
                    <a:moveTo>
                      <a:pt x="112566" y="1"/>
                    </a:moveTo>
                    <a:lnTo>
                      <a:pt x="0" y="920"/>
                    </a:lnTo>
                    <a:lnTo>
                      <a:pt x="38305" y="21915"/>
                    </a:lnTo>
                    <a:lnTo>
                      <a:pt x="1125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1"/>
              <p:cNvSpPr/>
              <p:nvPr/>
            </p:nvSpPr>
            <p:spPr>
              <a:xfrm>
                <a:off x="461663" y="3555325"/>
                <a:ext cx="2693075" cy="526050"/>
              </a:xfrm>
              <a:custGeom>
                <a:rect b="b" l="l" r="r" t="t"/>
                <a:pathLst>
                  <a:path extrusionOk="0" h="21042" w="107723">
                    <a:moveTo>
                      <a:pt x="107723" y="0"/>
                    </a:moveTo>
                    <a:lnTo>
                      <a:pt x="0" y="46"/>
                    </a:lnTo>
                    <a:lnTo>
                      <a:pt x="38305" y="21041"/>
                    </a:lnTo>
                    <a:lnTo>
                      <a:pt x="10772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1"/>
              <p:cNvSpPr/>
              <p:nvPr/>
            </p:nvSpPr>
            <p:spPr>
              <a:xfrm>
                <a:off x="763825" y="3542850"/>
                <a:ext cx="5225" cy="2800"/>
              </a:xfrm>
              <a:custGeom>
                <a:rect b="b" l="l" r="r" t="t"/>
                <a:pathLst>
                  <a:path extrusionOk="0" h="112" w="209">
                    <a:moveTo>
                      <a:pt x="0" y="1"/>
                    </a:moveTo>
                    <a:lnTo>
                      <a:pt x="208" y="112"/>
                    </a:lnTo>
                    <a:cubicBezTo>
                      <a:pt x="150" y="77"/>
                      <a:pt x="99" y="36"/>
                      <a:pt x="40"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1"/>
              <p:cNvSpPr/>
              <p:nvPr/>
            </p:nvSpPr>
            <p:spPr>
              <a:xfrm>
                <a:off x="861275" y="3596250"/>
                <a:ext cx="2783075" cy="479925"/>
              </a:xfrm>
              <a:custGeom>
                <a:rect b="b" l="l" r="r" t="t"/>
                <a:pathLst>
                  <a:path extrusionOk="0" h="19197" w="111323">
                    <a:moveTo>
                      <a:pt x="1" y="0"/>
                    </a:moveTo>
                    <a:lnTo>
                      <a:pt x="737" y="19196"/>
                    </a:lnTo>
                    <a:lnTo>
                      <a:pt x="111323" y="9234"/>
                    </a:lnTo>
                    <a:cubicBezTo>
                      <a:pt x="111266" y="9231"/>
                      <a:pt x="111168" y="9230"/>
                      <a:pt x="111029" y="9230"/>
                    </a:cubicBezTo>
                    <a:cubicBezTo>
                      <a:pt x="106550" y="9230"/>
                      <a:pt x="60379" y="10665"/>
                      <a:pt x="54864" y="10665"/>
                    </a:cubicBezTo>
                    <a:cubicBezTo>
                      <a:pt x="54626" y="10665"/>
                      <a:pt x="54464" y="10663"/>
                      <a:pt x="54384" y="10657"/>
                    </a:cubicBezTo>
                    <a:cubicBezTo>
                      <a:pt x="30745" y="8996"/>
                      <a:pt x="10328" y="4802"/>
                      <a:pt x="1"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1"/>
              <p:cNvSpPr/>
              <p:nvPr/>
            </p:nvSpPr>
            <p:spPr>
              <a:xfrm>
                <a:off x="1429000" y="3762938"/>
                <a:ext cx="2283500" cy="586925"/>
              </a:xfrm>
              <a:custGeom>
                <a:rect b="b" l="l" r="r" t="t"/>
                <a:pathLst>
                  <a:path extrusionOk="0" h="23477" w="91340">
                    <a:moveTo>
                      <a:pt x="1" y="0"/>
                    </a:moveTo>
                    <a:lnTo>
                      <a:pt x="1" y="0"/>
                    </a:lnTo>
                    <a:cubicBezTo>
                      <a:pt x="110" y="17"/>
                      <a:pt x="226" y="29"/>
                      <a:pt x="335" y="41"/>
                    </a:cubicBezTo>
                    <a:cubicBezTo>
                      <a:pt x="16414" y="2211"/>
                      <a:pt x="30986" y="19346"/>
                      <a:pt x="38623" y="23477"/>
                    </a:cubicBezTo>
                    <a:lnTo>
                      <a:pt x="91339" y="16865"/>
                    </a:lnTo>
                    <a:lnTo>
                      <a:pt x="75216" y="104"/>
                    </a:lnTo>
                    <a:lnTo>
                      <a:pt x="1"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1"/>
              <p:cNvSpPr/>
              <p:nvPr/>
            </p:nvSpPr>
            <p:spPr>
              <a:xfrm>
                <a:off x="2874575" y="3484575"/>
                <a:ext cx="3320850" cy="479500"/>
              </a:xfrm>
              <a:custGeom>
                <a:rect b="b" l="l" r="r" t="t"/>
                <a:pathLst>
                  <a:path extrusionOk="0" h="19180" w="132834">
                    <a:moveTo>
                      <a:pt x="132833" y="1"/>
                    </a:moveTo>
                    <a:lnTo>
                      <a:pt x="27303" y="1424"/>
                    </a:lnTo>
                    <a:lnTo>
                      <a:pt x="1" y="11925"/>
                    </a:lnTo>
                    <a:lnTo>
                      <a:pt x="47233" y="19180"/>
                    </a:lnTo>
                    <a:lnTo>
                      <a:pt x="126059" y="6122"/>
                    </a:lnTo>
                    <a:lnTo>
                      <a:pt x="1328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1"/>
              <p:cNvSpPr/>
              <p:nvPr/>
            </p:nvSpPr>
            <p:spPr>
              <a:xfrm>
                <a:off x="2856600" y="3694050"/>
                <a:ext cx="2968900" cy="804200"/>
              </a:xfrm>
              <a:custGeom>
                <a:rect b="b" l="l" r="r" t="t"/>
                <a:pathLst>
                  <a:path extrusionOk="0" h="32168" w="118756">
                    <a:moveTo>
                      <a:pt x="21493" y="1"/>
                    </a:moveTo>
                    <a:lnTo>
                      <a:pt x="0" y="8644"/>
                    </a:lnTo>
                    <a:lnTo>
                      <a:pt x="100862" y="32168"/>
                    </a:lnTo>
                    <a:lnTo>
                      <a:pt x="118756" y="2507"/>
                    </a:lnTo>
                    <a:lnTo>
                      <a:pt x="2149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1"/>
              <p:cNvSpPr/>
              <p:nvPr/>
            </p:nvSpPr>
            <p:spPr>
              <a:xfrm>
                <a:off x="4432875" y="3375675"/>
                <a:ext cx="2383150" cy="770325"/>
              </a:xfrm>
              <a:custGeom>
                <a:rect b="b" l="l" r="r" t="t"/>
                <a:pathLst>
                  <a:path extrusionOk="0" h="30813" w="95326">
                    <a:moveTo>
                      <a:pt x="95326" y="1"/>
                    </a:moveTo>
                    <a:lnTo>
                      <a:pt x="1" y="16529"/>
                    </a:lnTo>
                    <a:lnTo>
                      <a:pt x="53412" y="27405"/>
                    </a:lnTo>
                    <a:lnTo>
                      <a:pt x="84439" y="30813"/>
                    </a:lnTo>
                    <a:lnTo>
                      <a:pt x="95326" y="1"/>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1"/>
              <p:cNvSpPr/>
              <p:nvPr/>
            </p:nvSpPr>
            <p:spPr>
              <a:xfrm>
                <a:off x="1648075" y="3752175"/>
                <a:ext cx="2671875" cy="146500"/>
              </a:xfrm>
              <a:custGeom>
                <a:rect b="b" l="l" r="r" t="t"/>
                <a:pathLst>
                  <a:path extrusionOk="0" h="5860" w="106875">
                    <a:moveTo>
                      <a:pt x="58517" y="1"/>
                    </a:moveTo>
                    <a:cubicBezTo>
                      <a:pt x="5328" y="1"/>
                      <a:pt x="1" y="5248"/>
                      <a:pt x="2137" y="5664"/>
                    </a:cubicBezTo>
                    <a:cubicBezTo>
                      <a:pt x="2827" y="5800"/>
                      <a:pt x="4916" y="5860"/>
                      <a:pt x="8043" y="5860"/>
                    </a:cubicBezTo>
                    <a:cubicBezTo>
                      <a:pt x="29320" y="5860"/>
                      <a:pt x="98661" y="3069"/>
                      <a:pt x="102490" y="2222"/>
                    </a:cubicBezTo>
                    <a:cubicBezTo>
                      <a:pt x="106875" y="1256"/>
                      <a:pt x="78150" y="105"/>
                      <a:pt x="63786" y="17"/>
                    </a:cubicBezTo>
                    <a:cubicBezTo>
                      <a:pt x="61980" y="6"/>
                      <a:pt x="60224" y="1"/>
                      <a:pt x="58517"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1"/>
              <p:cNvSpPr/>
              <p:nvPr/>
            </p:nvSpPr>
            <p:spPr>
              <a:xfrm>
                <a:off x="1721650" y="3757900"/>
                <a:ext cx="2595550" cy="123650"/>
              </a:xfrm>
              <a:custGeom>
                <a:rect b="b" l="l" r="r" t="t"/>
                <a:pathLst>
                  <a:path extrusionOk="0" h="4946" w="103822">
                    <a:moveTo>
                      <a:pt x="56849" y="1"/>
                    </a:moveTo>
                    <a:cubicBezTo>
                      <a:pt x="5173" y="1"/>
                      <a:pt x="1" y="4422"/>
                      <a:pt x="2075" y="4781"/>
                    </a:cubicBezTo>
                    <a:cubicBezTo>
                      <a:pt x="2744" y="4895"/>
                      <a:pt x="4766" y="4946"/>
                      <a:pt x="7794" y="4946"/>
                    </a:cubicBezTo>
                    <a:cubicBezTo>
                      <a:pt x="28440" y="4946"/>
                      <a:pt x="95839" y="2588"/>
                      <a:pt x="99558" y="1876"/>
                    </a:cubicBezTo>
                    <a:cubicBezTo>
                      <a:pt x="103822" y="1056"/>
                      <a:pt x="75913" y="89"/>
                      <a:pt x="61959" y="14"/>
                    </a:cubicBezTo>
                    <a:cubicBezTo>
                      <a:pt x="60207" y="5"/>
                      <a:pt x="58504" y="1"/>
                      <a:pt x="56849"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1"/>
              <p:cNvSpPr/>
              <p:nvPr/>
            </p:nvSpPr>
            <p:spPr>
              <a:xfrm>
                <a:off x="1761375" y="3865675"/>
                <a:ext cx="140875" cy="15825"/>
              </a:xfrm>
              <a:custGeom>
                <a:rect b="b" l="l" r="r" t="t"/>
                <a:pathLst>
                  <a:path extrusionOk="0" h="633" w="5635">
                    <a:moveTo>
                      <a:pt x="225" y="1"/>
                    </a:moveTo>
                    <a:lnTo>
                      <a:pt x="225" y="1"/>
                    </a:lnTo>
                    <a:cubicBezTo>
                      <a:pt x="0" y="238"/>
                      <a:pt x="145" y="412"/>
                      <a:pt x="486" y="470"/>
                    </a:cubicBezTo>
                    <a:cubicBezTo>
                      <a:pt x="1111" y="574"/>
                      <a:pt x="2927" y="626"/>
                      <a:pt x="5635" y="633"/>
                    </a:cubicBezTo>
                    <a:cubicBezTo>
                      <a:pt x="3603" y="441"/>
                      <a:pt x="1793" y="233"/>
                      <a:pt x="225"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1"/>
              <p:cNvSpPr/>
              <p:nvPr/>
            </p:nvSpPr>
            <p:spPr>
              <a:xfrm>
                <a:off x="3218825" y="3758075"/>
                <a:ext cx="1098375" cy="87525"/>
              </a:xfrm>
              <a:custGeom>
                <a:rect b="b" l="l" r="r" t="t"/>
                <a:pathLst>
                  <a:path extrusionOk="0" h="3501" w="43935">
                    <a:moveTo>
                      <a:pt x="1" y="1"/>
                    </a:moveTo>
                    <a:cubicBezTo>
                      <a:pt x="4553" y="614"/>
                      <a:pt x="7255" y="1383"/>
                      <a:pt x="7255" y="2211"/>
                    </a:cubicBezTo>
                    <a:cubicBezTo>
                      <a:pt x="7255" y="2668"/>
                      <a:pt x="6446" y="3102"/>
                      <a:pt x="4975" y="3501"/>
                    </a:cubicBezTo>
                    <a:cubicBezTo>
                      <a:pt x="22836" y="2870"/>
                      <a:pt x="37964" y="2200"/>
                      <a:pt x="39671" y="1869"/>
                    </a:cubicBezTo>
                    <a:cubicBezTo>
                      <a:pt x="43935" y="1049"/>
                      <a:pt x="16026" y="82"/>
                      <a:pt x="2072" y="7"/>
                    </a:cubicBezTo>
                    <a:cubicBezTo>
                      <a:pt x="1372" y="7"/>
                      <a:pt x="689" y="1"/>
                      <a:pt x="1"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1"/>
              <p:cNvSpPr/>
              <p:nvPr/>
            </p:nvSpPr>
            <p:spPr>
              <a:xfrm>
                <a:off x="3211750" y="3793650"/>
                <a:ext cx="188925" cy="11025"/>
              </a:xfrm>
              <a:custGeom>
                <a:rect b="b" l="l" r="r" t="t"/>
                <a:pathLst>
                  <a:path extrusionOk="0" h="441" w="7557">
                    <a:moveTo>
                      <a:pt x="3778" y="1"/>
                    </a:moveTo>
                    <a:cubicBezTo>
                      <a:pt x="1690" y="1"/>
                      <a:pt x="0" y="99"/>
                      <a:pt x="0" y="221"/>
                    </a:cubicBezTo>
                    <a:cubicBezTo>
                      <a:pt x="0" y="342"/>
                      <a:pt x="1690" y="441"/>
                      <a:pt x="3778" y="441"/>
                    </a:cubicBezTo>
                    <a:cubicBezTo>
                      <a:pt x="5861" y="441"/>
                      <a:pt x="7556" y="342"/>
                      <a:pt x="7556" y="221"/>
                    </a:cubicBezTo>
                    <a:cubicBezTo>
                      <a:pt x="7556" y="99"/>
                      <a:pt x="5861" y="1"/>
                      <a:pt x="3778" y="1"/>
                    </a:cubicBez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1"/>
              <p:cNvSpPr/>
              <p:nvPr/>
            </p:nvSpPr>
            <p:spPr>
              <a:xfrm>
                <a:off x="3211750" y="3793650"/>
                <a:ext cx="121800" cy="11025"/>
              </a:xfrm>
              <a:custGeom>
                <a:rect b="b" l="l" r="r" t="t"/>
                <a:pathLst>
                  <a:path extrusionOk="0" h="441" w="4872">
                    <a:moveTo>
                      <a:pt x="3453" y="1"/>
                    </a:moveTo>
                    <a:cubicBezTo>
                      <a:pt x="1517" y="13"/>
                      <a:pt x="0" y="105"/>
                      <a:pt x="0" y="221"/>
                    </a:cubicBezTo>
                    <a:cubicBezTo>
                      <a:pt x="0" y="342"/>
                      <a:pt x="1690" y="441"/>
                      <a:pt x="3778" y="441"/>
                    </a:cubicBezTo>
                    <a:cubicBezTo>
                      <a:pt x="4155" y="441"/>
                      <a:pt x="4524" y="435"/>
                      <a:pt x="4871" y="430"/>
                    </a:cubicBezTo>
                    <a:cubicBezTo>
                      <a:pt x="4206" y="320"/>
                      <a:pt x="3709" y="169"/>
                      <a:pt x="3453" y="1"/>
                    </a:cubicBez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1"/>
              <p:cNvSpPr/>
              <p:nvPr/>
            </p:nvSpPr>
            <p:spPr>
              <a:xfrm>
                <a:off x="1489025" y="3290050"/>
                <a:ext cx="30250" cy="10725"/>
              </a:xfrm>
              <a:custGeom>
                <a:rect b="b" l="l" r="r" t="t"/>
                <a:pathLst>
                  <a:path extrusionOk="0" h="429" w="1210">
                    <a:moveTo>
                      <a:pt x="17" y="1"/>
                    </a:moveTo>
                    <a:lnTo>
                      <a:pt x="0" y="428"/>
                    </a:lnTo>
                    <a:lnTo>
                      <a:pt x="1210" y="99"/>
                    </a:lnTo>
                    <a:lnTo>
                      <a:pt x="17" y="1"/>
                    </a:ln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1"/>
              <p:cNvSpPr/>
              <p:nvPr/>
            </p:nvSpPr>
            <p:spPr>
              <a:xfrm>
                <a:off x="1488875" y="3289050"/>
                <a:ext cx="575" cy="111975"/>
              </a:xfrm>
              <a:custGeom>
                <a:rect b="b" l="l" r="r" t="t"/>
                <a:pathLst>
                  <a:path extrusionOk="0" h="4479" w="23">
                    <a:moveTo>
                      <a:pt x="1" y="0"/>
                    </a:moveTo>
                    <a:lnTo>
                      <a:pt x="1" y="4478"/>
                    </a:lnTo>
                    <a:lnTo>
                      <a:pt x="23" y="4478"/>
                    </a:lnTo>
                    <a:lnTo>
                      <a:pt x="23" y="0"/>
                    </a:ln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1"/>
              <p:cNvSpPr/>
              <p:nvPr/>
            </p:nvSpPr>
            <p:spPr>
              <a:xfrm>
                <a:off x="1829925" y="3164075"/>
                <a:ext cx="1202075" cy="20000"/>
              </a:xfrm>
              <a:custGeom>
                <a:rect b="b" l="l" r="r" t="t"/>
                <a:pathLst>
                  <a:path extrusionOk="0" h="800" w="48083">
                    <a:moveTo>
                      <a:pt x="1" y="1"/>
                    </a:moveTo>
                    <a:lnTo>
                      <a:pt x="1" y="799"/>
                    </a:lnTo>
                    <a:lnTo>
                      <a:pt x="48082" y="799"/>
                    </a:lnTo>
                    <a:lnTo>
                      <a:pt x="480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1"/>
              <p:cNvSpPr/>
              <p:nvPr/>
            </p:nvSpPr>
            <p:spPr>
              <a:xfrm>
                <a:off x="1134225" y="3356725"/>
                <a:ext cx="520575" cy="133675"/>
              </a:xfrm>
              <a:custGeom>
                <a:rect b="b" l="l" r="r" t="t"/>
                <a:pathLst>
                  <a:path extrusionOk="0" h="5347" w="20823">
                    <a:moveTo>
                      <a:pt x="20822" y="1"/>
                    </a:moveTo>
                    <a:lnTo>
                      <a:pt x="20822" y="1"/>
                    </a:lnTo>
                    <a:cubicBezTo>
                      <a:pt x="15042" y="1371"/>
                      <a:pt x="10021" y="2546"/>
                      <a:pt x="1" y="5347"/>
                    </a:cubicBezTo>
                    <a:cubicBezTo>
                      <a:pt x="6908" y="5341"/>
                      <a:pt x="18692" y="4009"/>
                      <a:pt x="20822"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1"/>
              <p:cNvSpPr/>
              <p:nvPr/>
            </p:nvSpPr>
            <p:spPr>
              <a:xfrm>
                <a:off x="1146800" y="3356725"/>
                <a:ext cx="504650" cy="129050"/>
              </a:xfrm>
              <a:custGeom>
                <a:rect b="b" l="l" r="r" t="t"/>
                <a:pathLst>
                  <a:path extrusionOk="0" h="5162" w="20186">
                    <a:moveTo>
                      <a:pt x="20186" y="1"/>
                    </a:moveTo>
                    <a:lnTo>
                      <a:pt x="20186" y="1"/>
                    </a:lnTo>
                    <a:cubicBezTo>
                      <a:pt x="14470" y="1285"/>
                      <a:pt x="9778" y="2529"/>
                      <a:pt x="0" y="5162"/>
                    </a:cubicBezTo>
                    <a:cubicBezTo>
                      <a:pt x="6747" y="5144"/>
                      <a:pt x="18248" y="3790"/>
                      <a:pt x="20186"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1"/>
              <p:cNvSpPr/>
              <p:nvPr/>
            </p:nvSpPr>
            <p:spPr>
              <a:xfrm>
                <a:off x="1866950" y="3300150"/>
                <a:ext cx="53075" cy="53000"/>
              </a:xfrm>
              <a:custGeom>
                <a:rect b="b" l="l" r="r" t="t"/>
                <a:pathLst>
                  <a:path extrusionOk="0" h="2120" w="2123">
                    <a:moveTo>
                      <a:pt x="1154" y="1"/>
                    </a:moveTo>
                    <a:cubicBezTo>
                      <a:pt x="622" y="1"/>
                      <a:pt x="0" y="437"/>
                      <a:pt x="168" y="2010"/>
                    </a:cubicBezTo>
                    <a:lnTo>
                      <a:pt x="1417" y="2119"/>
                    </a:lnTo>
                    <a:cubicBezTo>
                      <a:pt x="1799" y="1829"/>
                      <a:pt x="2123" y="603"/>
                      <a:pt x="1764" y="227"/>
                    </a:cubicBezTo>
                    <a:cubicBezTo>
                      <a:pt x="1648" y="103"/>
                      <a:pt x="1411" y="1"/>
                      <a:pt x="1154"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1"/>
              <p:cNvSpPr/>
              <p:nvPr/>
            </p:nvSpPr>
            <p:spPr>
              <a:xfrm>
                <a:off x="1820650" y="3278300"/>
                <a:ext cx="68575" cy="66300"/>
              </a:xfrm>
              <a:custGeom>
                <a:rect b="b" l="l" r="r" t="t"/>
                <a:pathLst>
                  <a:path extrusionOk="0" h="2652" w="2743">
                    <a:moveTo>
                      <a:pt x="1032" y="0"/>
                    </a:moveTo>
                    <a:cubicBezTo>
                      <a:pt x="828" y="0"/>
                      <a:pt x="645" y="48"/>
                      <a:pt x="527" y="123"/>
                    </a:cubicBezTo>
                    <a:cubicBezTo>
                      <a:pt x="1" y="459"/>
                      <a:pt x="122" y="1974"/>
                      <a:pt x="527" y="2426"/>
                    </a:cubicBezTo>
                    <a:lnTo>
                      <a:pt x="2089" y="2652"/>
                    </a:lnTo>
                    <a:cubicBezTo>
                      <a:pt x="2742" y="593"/>
                      <a:pt x="1753" y="0"/>
                      <a:pt x="1032"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1"/>
              <p:cNvSpPr/>
              <p:nvPr/>
            </p:nvSpPr>
            <p:spPr>
              <a:xfrm>
                <a:off x="1770750" y="3270825"/>
                <a:ext cx="74900" cy="67125"/>
              </a:xfrm>
              <a:custGeom>
                <a:rect b="b" l="l" r="r" t="t"/>
                <a:pathLst>
                  <a:path extrusionOk="0" h="2685" w="2996">
                    <a:moveTo>
                      <a:pt x="1331" y="0"/>
                    </a:moveTo>
                    <a:cubicBezTo>
                      <a:pt x="1003" y="0"/>
                      <a:pt x="701" y="106"/>
                      <a:pt x="539" y="243"/>
                    </a:cubicBezTo>
                    <a:cubicBezTo>
                      <a:pt x="0" y="700"/>
                      <a:pt x="342" y="2280"/>
                      <a:pt x="851" y="2684"/>
                    </a:cubicBezTo>
                    <a:lnTo>
                      <a:pt x="2598" y="2633"/>
                    </a:lnTo>
                    <a:cubicBezTo>
                      <a:pt x="2995" y="570"/>
                      <a:pt x="2093" y="0"/>
                      <a:pt x="1331"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1"/>
              <p:cNvSpPr/>
              <p:nvPr/>
            </p:nvSpPr>
            <p:spPr>
              <a:xfrm>
                <a:off x="3549050" y="3320200"/>
                <a:ext cx="321975" cy="38575"/>
              </a:xfrm>
              <a:custGeom>
                <a:rect b="b" l="l" r="r" t="t"/>
                <a:pathLst>
                  <a:path extrusionOk="0" h="1543" w="12879">
                    <a:moveTo>
                      <a:pt x="8219" y="1"/>
                    </a:moveTo>
                    <a:cubicBezTo>
                      <a:pt x="5342" y="1"/>
                      <a:pt x="11" y="917"/>
                      <a:pt x="6" y="1213"/>
                    </a:cubicBezTo>
                    <a:cubicBezTo>
                      <a:pt x="0" y="1542"/>
                      <a:pt x="7000" y="1409"/>
                      <a:pt x="9088" y="1467"/>
                    </a:cubicBezTo>
                    <a:cubicBezTo>
                      <a:pt x="9313" y="1474"/>
                      <a:pt x="9534" y="1477"/>
                      <a:pt x="9748" y="1477"/>
                    </a:cubicBezTo>
                    <a:cubicBezTo>
                      <a:pt x="11518" y="1477"/>
                      <a:pt x="12866" y="1270"/>
                      <a:pt x="12871" y="981"/>
                    </a:cubicBezTo>
                    <a:cubicBezTo>
                      <a:pt x="12878" y="658"/>
                      <a:pt x="11050" y="194"/>
                      <a:pt x="8973" y="28"/>
                    </a:cubicBezTo>
                    <a:cubicBezTo>
                      <a:pt x="8749" y="9"/>
                      <a:pt x="8495" y="1"/>
                      <a:pt x="8219"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1"/>
              <p:cNvSpPr/>
              <p:nvPr/>
            </p:nvSpPr>
            <p:spPr>
              <a:xfrm>
                <a:off x="3549050" y="3322300"/>
                <a:ext cx="195550" cy="35200"/>
              </a:xfrm>
              <a:custGeom>
                <a:rect b="b" l="l" r="r" t="t"/>
                <a:pathLst>
                  <a:path extrusionOk="0" h="1408" w="7822">
                    <a:moveTo>
                      <a:pt x="6404" y="1"/>
                    </a:moveTo>
                    <a:cubicBezTo>
                      <a:pt x="3541" y="238"/>
                      <a:pt x="11" y="886"/>
                      <a:pt x="6" y="1129"/>
                    </a:cubicBezTo>
                    <a:cubicBezTo>
                      <a:pt x="0" y="1407"/>
                      <a:pt x="5015" y="1354"/>
                      <a:pt x="7822" y="1367"/>
                    </a:cubicBezTo>
                    <a:cubicBezTo>
                      <a:pt x="7063" y="1020"/>
                      <a:pt x="6548" y="539"/>
                      <a:pt x="6404"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1"/>
              <p:cNvSpPr/>
              <p:nvPr/>
            </p:nvSpPr>
            <p:spPr>
              <a:xfrm>
                <a:off x="2276975" y="3264300"/>
                <a:ext cx="28800" cy="66425"/>
              </a:xfrm>
              <a:custGeom>
                <a:rect b="b" l="l" r="r" t="t"/>
                <a:pathLst>
                  <a:path extrusionOk="0" h="2657" w="1152">
                    <a:moveTo>
                      <a:pt x="1" y="0"/>
                    </a:moveTo>
                    <a:lnTo>
                      <a:pt x="1" y="2657"/>
                    </a:lnTo>
                    <a:lnTo>
                      <a:pt x="1152" y="2657"/>
                    </a:lnTo>
                    <a:lnTo>
                      <a:pt x="115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1"/>
              <p:cNvSpPr/>
              <p:nvPr/>
            </p:nvSpPr>
            <p:spPr>
              <a:xfrm>
                <a:off x="2214650" y="3264300"/>
                <a:ext cx="28800" cy="66425"/>
              </a:xfrm>
              <a:custGeom>
                <a:rect b="b" l="l" r="r" t="t"/>
                <a:pathLst>
                  <a:path extrusionOk="0" h="2657" w="1152">
                    <a:moveTo>
                      <a:pt x="0" y="0"/>
                    </a:moveTo>
                    <a:lnTo>
                      <a:pt x="0" y="2657"/>
                    </a:lnTo>
                    <a:lnTo>
                      <a:pt x="1151" y="2657"/>
                    </a:lnTo>
                    <a:lnTo>
                      <a:pt x="115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1"/>
              <p:cNvSpPr/>
              <p:nvPr/>
            </p:nvSpPr>
            <p:spPr>
              <a:xfrm>
                <a:off x="3330175" y="3067000"/>
                <a:ext cx="235525" cy="74275"/>
              </a:xfrm>
              <a:custGeom>
                <a:rect b="b" l="l" r="r" t="t"/>
                <a:pathLst>
                  <a:path extrusionOk="0" h="2971" w="9421">
                    <a:moveTo>
                      <a:pt x="1602" y="1"/>
                    </a:moveTo>
                    <a:cubicBezTo>
                      <a:pt x="813" y="1"/>
                      <a:pt x="129" y="152"/>
                      <a:pt x="129" y="152"/>
                    </a:cubicBezTo>
                    <a:lnTo>
                      <a:pt x="1" y="2970"/>
                    </a:lnTo>
                    <a:cubicBezTo>
                      <a:pt x="1" y="2970"/>
                      <a:pt x="1500" y="2143"/>
                      <a:pt x="2729" y="2143"/>
                    </a:cubicBezTo>
                    <a:cubicBezTo>
                      <a:pt x="2925" y="2143"/>
                      <a:pt x="3113" y="2164"/>
                      <a:pt x="3287" y="2212"/>
                    </a:cubicBezTo>
                    <a:cubicBezTo>
                      <a:pt x="3443" y="2256"/>
                      <a:pt x="3632" y="2275"/>
                      <a:pt x="3846" y="2275"/>
                    </a:cubicBezTo>
                    <a:cubicBezTo>
                      <a:pt x="5705" y="2275"/>
                      <a:pt x="9420" y="794"/>
                      <a:pt x="9420" y="794"/>
                    </a:cubicBezTo>
                    <a:lnTo>
                      <a:pt x="9420" y="794"/>
                    </a:lnTo>
                    <a:cubicBezTo>
                      <a:pt x="9420" y="794"/>
                      <a:pt x="8182" y="922"/>
                      <a:pt x="6781" y="922"/>
                    </a:cubicBezTo>
                    <a:cubicBezTo>
                      <a:pt x="5465" y="922"/>
                      <a:pt x="4005" y="809"/>
                      <a:pt x="3293" y="372"/>
                    </a:cubicBezTo>
                    <a:cubicBezTo>
                      <a:pt x="2830" y="84"/>
                      <a:pt x="2187" y="1"/>
                      <a:pt x="1602" y="1"/>
                    </a:cubicBez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1"/>
              <p:cNvSpPr/>
              <p:nvPr/>
            </p:nvSpPr>
            <p:spPr>
              <a:xfrm>
                <a:off x="3329025" y="3064425"/>
                <a:ext cx="4375" cy="733775"/>
              </a:xfrm>
              <a:custGeom>
                <a:rect b="b" l="l" r="r" t="t"/>
                <a:pathLst>
                  <a:path extrusionOk="0" h="29351" w="175">
                    <a:moveTo>
                      <a:pt x="1" y="0"/>
                    </a:moveTo>
                    <a:lnTo>
                      <a:pt x="1" y="29350"/>
                    </a:lnTo>
                    <a:lnTo>
                      <a:pt x="175" y="29350"/>
                    </a:lnTo>
                    <a:lnTo>
                      <a:pt x="175" y="0"/>
                    </a:ln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1"/>
              <p:cNvSpPr/>
              <p:nvPr/>
            </p:nvSpPr>
            <p:spPr>
              <a:xfrm>
                <a:off x="5418125" y="3342400"/>
                <a:ext cx="30100" cy="9150"/>
              </a:xfrm>
              <a:custGeom>
                <a:rect b="b" l="l" r="r" t="t"/>
                <a:pathLst>
                  <a:path extrusionOk="0" h="366" w="1204">
                    <a:moveTo>
                      <a:pt x="24" y="0"/>
                    </a:moveTo>
                    <a:lnTo>
                      <a:pt x="0" y="366"/>
                    </a:lnTo>
                    <a:lnTo>
                      <a:pt x="1204" y="99"/>
                    </a:lnTo>
                    <a:lnTo>
                      <a:pt x="24" y="0"/>
                    </a:ln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1"/>
              <p:cNvSpPr/>
              <p:nvPr/>
            </p:nvSpPr>
            <p:spPr>
              <a:xfrm>
                <a:off x="5416825" y="3341700"/>
                <a:ext cx="1900" cy="94450"/>
              </a:xfrm>
              <a:custGeom>
                <a:rect b="b" l="l" r="r" t="t"/>
                <a:pathLst>
                  <a:path extrusionOk="0" h="3778" w="76">
                    <a:moveTo>
                      <a:pt x="59" y="1"/>
                    </a:moveTo>
                    <a:lnTo>
                      <a:pt x="1" y="3777"/>
                    </a:lnTo>
                    <a:lnTo>
                      <a:pt x="24" y="3777"/>
                    </a:lnTo>
                    <a:lnTo>
                      <a:pt x="76" y="1"/>
                    </a:ln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1"/>
              <p:cNvSpPr/>
              <p:nvPr/>
            </p:nvSpPr>
            <p:spPr>
              <a:xfrm>
                <a:off x="5218100" y="3408225"/>
                <a:ext cx="334400" cy="46675"/>
              </a:xfrm>
              <a:custGeom>
                <a:rect b="b" l="l" r="r" t="t"/>
                <a:pathLst>
                  <a:path extrusionOk="0" h="1867" w="13376">
                    <a:moveTo>
                      <a:pt x="1" y="0"/>
                    </a:moveTo>
                    <a:lnTo>
                      <a:pt x="1" y="0"/>
                    </a:lnTo>
                    <a:cubicBezTo>
                      <a:pt x="2694" y="895"/>
                      <a:pt x="6753" y="1866"/>
                      <a:pt x="9795" y="1866"/>
                    </a:cubicBezTo>
                    <a:cubicBezTo>
                      <a:pt x="11372" y="1866"/>
                      <a:pt x="12677" y="1605"/>
                      <a:pt x="13376" y="937"/>
                    </a:cubicBezTo>
                    <a:cubicBezTo>
                      <a:pt x="9685" y="614"/>
                      <a:pt x="6486" y="318"/>
                      <a:pt x="1" y="0"/>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1"/>
              <p:cNvSpPr/>
              <p:nvPr/>
            </p:nvSpPr>
            <p:spPr>
              <a:xfrm>
                <a:off x="5226500" y="3407925"/>
                <a:ext cx="324125" cy="45200"/>
              </a:xfrm>
              <a:custGeom>
                <a:rect b="b" l="l" r="r" t="t"/>
                <a:pathLst>
                  <a:path extrusionOk="0" h="1808" w="12965">
                    <a:moveTo>
                      <a:pt x="1" y="1"/>
                    </a:moveTo>
                    <a:cubicBezTo>
                      <a:pt x="2636" y="872"/>
                      <a:pt x="6615" y="1808"/>
                      <a:pt x="9561" y="1808"/>
                    </a:cubicBezTo>
                    <a:cubicBezTo>
                      <a:pt x="11077" y="1808"/>
                      <a:pt x="12320" y="1560"/>
                      <a:pt x="12965" y="927"/>
                    </a:cubicBezTo>
                    <a:cubicBezTo>
                      <a:pt x="9326" y="562"/>
                      <a:pt x="6300" y="372"/>
                      <a:pt x="1"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68" name="Google Shape;1768;p21"/>
          <p:cNvSpPr txBox="1"/>
          <p:nvPr>
            <p:ph type="title"/>
          </p:nvPr>
        </p:nvSpPr>
        <p:spPr>
          <a:xfrm>
            <a:off x="2533650" y="2072587"/>
            <a:ext cx="4076700" cy="5853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b="1" sz="3900">
                <a:solidFill>
                  <a:schemeClr val="accent3"/>
                </a:solidFill>
                <a:latin typeface="Scope One"/>
                <a:ea typeface="Scope One"/>
                <a:cs typeface="Scope One"/>
                <a:sym typeface="Scope 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69" name="Google Shape;1769;p21"/>
          <p:cNvSpPr txBox="1"/>
          <p:nvPr>
            <p:ph hasCustomPrompt="1" idx="2" type="title"/>
          </p:nvPr>
        </p:nvSpPr>
        <p:spPr>
          <a:xfrm>
            <a:off x="3517200" y="1238475"/>
            <a:ext cx="2109600" cy="6585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57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70" name="Google Shape;1770;p21"/>
          <p:cNvSpPr txBox="1"/>
          <p:nvPr>
            <p:ph idx="1" type="subTitle"/>
          </p:nvPr>
        </p:nvSpPr>
        <p:spPr>
          <a:xfrm>
            <a:off x="2502300" y="2657887"/>
            <a:ext cx="4139400" cy="34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spTree>
      <p:nvGrpSpPr>
        <p:cNvPr id="1771" name="Shape 1771"/>
        <p:cNvGrpSpPr/>
        <p:nvPr/>
      </p:nvGrpSpPr>
      <p:grpSpPr>
        <a:xfrm>
          <a:off x="0" y="0"/>
          <a:ext cx="0" cy="0"/>
          <a:chOff x="0" y="0"/>
          <a:chExt cx="0" cy="0"/>
        </a:xfrm>
      </p:grpSpPr>
      <p:sp>
        <p:nvSpPr>
          <p:cNvPr id="1772" name="Google Shape;1772;p22"/>
          <p:cNvSpPr/>
          <p:nvPr/>
        </p:nvSpPr>
        <p:spPr>
          <a:xfrm>
            <a:off x="-29600" y="-44400"/>
            <a:ext cx="9280500" cy="1324725"/>
          </a:xfrm>
          <a:custGeom>
            <a:rect b="b" l="l" r="r" t="t"/>
            <a:pathLst>
              <a:path extrusionOk="0" h="52989" w="371220">
                <a:moveTo>
                  <a:pt x="592" y="592"/>
                </a:moveTo>
                <a:lnTo>
                  <a:pt x="0" y="52989"/>
                </a:lnTo>
                <a:lnTo>
                  <a:pt x="371220" y="18058"/>
                </a:lnTo>
                <a:lnTo>
                  <a:pt x="369740" y="0"/>
                </a:lnTo>
                <a:close/>
              </a:path>
            </a:pathLst>
          </a:custGeom>
          <a:solidFill>
            <a:srgbClr val="FFFFFF">
              <a:alpha val="34640"/>
            </a:srgbClr>
          </a:solidFill>
          <a:ln>
            <a:noFill/>
          </a:ln>
        </p:spPr>
      </p:sp>
      <p:sp>
        <p:nvSpPr>
          <p:cNvPr id="1773" name="Google Shape;1773;p22"/>
          <p:cNvSpPr/>
          <p:nvPr/>
        </p:nvSpPr>
        <p:spPr>
          <a:xfrm>
            <a:off x="194400" y="168000"/>
            <a:ext cx="8755200" cy="50397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4" name="Google Shape;1774;p22"/>
          <p:cNvGrpSpPr/>
          <p:nvPr/>
        </p:nvGrpSpPr>
        <p:grpSpPr>
          <a:xfrm flipH="1">
            <a:off x="-492852" y="3280197"/>
            <a:ext cx="10672152" cy="2713106"/>
            <a:chOff x="-685127" y="3260397"/>
            <a:chExt cx="10672152" cy="2713106"/>
          </a:xfrm>
        </p:grpSpPr>
        <p:sp>
          <p:nvSpPr>
            <p:cNvPr id="1775" name="Google Shape;1775;p22"/>
            <p:cNvSpPr/>
            <p:nvPr/>
          </p:nvSpPr>
          <p:spPr>
            <a:xfrm>
              <a:off x="-593400" y="3333895"/>
              <a:ext cx="2980847" cy="1234976"/>
            </a:xfrm>
            <a:custGeom>
              <a:rect b="b" l="l" r="r" t="t"/>
              <a:pathLst>
                <a:path extrusionOk="0" h="13341" w="32201">
                  <a:moveTo>
                    <a:pt x="18954" y="0"/>
                  </a:moveTo>
                  <a:cubicBezTo>
                    <a:pt x="18934" y="0"/>
                    <a:pt x="18915" y="1"/>
                    <a:pt x="18895" y="4"/>
                  </a:cubicBezTo>
                  <a:cubicBezTo>
                    <a:pt x="15690" y="380"/>
                    <a:pt x="18588" y="3215"/>
                    <a:pt x="15904" y="3533"/>
                  </a:cubicBezTo>
                  <a:cubicBezTo>
                    <a:pt x="15809" y="3544"/>
                    <a:pt x="15712" y="3547"/>
                    <a:pt x="15615" y="3547"/>
                  </a:cubicBezTo>
                  <a:cubicBezTo>
                    <a:pt x="15439" y="3547"/>
                    <a:pt x="15262" y="3536"/>
                    <a:pt x="15092" y="3536"/>
                  </a:cubicBezTo>
                  <a:cubicBezTo>
                    <a:pt x="14998" y="3536"/>
                    <a:pt x="14906" y="3539"/>
                    <a:pt x="14817" y="3550"/>
                  </a:cubicBezTo>
                  <a:cubicBezTo>
                    <a:pt x="14815" y="3550"/>
                    <a:pt x="14813" y="3550"/>
                    <a:pt x="14811" y="3550"/>
                  </a:cubicBezTo>
                  <a:cubicBezTo>
                    <a:pt x="14680" y="3550"/>
                    <a:pt x="14808" y="2952"/>
                    <a:pt x="14477" y="2952"/>
                  </a:cubicBezTo>
                  <a:cubicBezTo>
                    <a:pt x="14466" y="2952"/>
                    <a:pt x="14454" y="2953"/>
                    <a:pt x="14441" y="2954"/>
                  </a:cubicBezTo>
                  <a:cubicBezTo>
                    <a:pt x="14214" y="2978"/>
                    <a:pt x="13995" y="3325"/>
                    <a:pt x="13885" y="3342"/>
                  </a:cubicBezTo>
                  <a:cubicBezTo>
                    <a:pt x="13885" y="3342"/>
                    <a:pt x="13023" y="588"/>
                    <a:pt x="11350" y="588"/>
                  </a:cubicBezTo>
                  <a:cubicBezTo>
                    <a:pt x="11289" y="588"/>
                    <a:pt x="11228" y="592"/>
                    <a:pt x="11165" y="599"/>
                  </a:cubicBezTo>
                  <a:cubicBezTo>
                    <a:pt x="10310" y="698"/>
                    <a:pt x="9413" y="1496"/>
                    <a:pt x="9667" y="3672"/>
                  </a:cubicBezTo>
                  <a:cubicBezTo>
                    <a:pt x="9740" y="4290"/>
                    <a:pt x="9790" y="4413"/>
                    <a:pt x="9684" y="4413"/>
                  </a:cubicBezTo>
                  <a:cubicBezTo>
                    <a:pt x="9614" y="4413"/>
                    <a:pt x="9475" y="4359"/>
                    <a:pt x="9229" y="4359"/>
                  </a:cubicBezTo>
                  <a:cubicBezTo>
                    <a:pt x="9165" y="4359"/>
                    <a:pt x="9093" y="4363"/>
                    <a:pt x="9013" y="4372"/>
                  </a:cubicBezTo>
                  <a:cubicBezTo>
                    <a:pt x="9009" y="4372"/>
                    <a:pt x="9006" y="4372"/>
                    <a:pt x="9002" y="4372"/>
                  </a:cubicBezTo>
                  <a:cubicBezTo>
                    <a:pt x="8606" y="4372"/>
                    <a:pt x="7731" y="2072"/>
                    <a:pt x="6183" y="2072"/>
                  </a:cubicBezTo>
                  <a:cubicBezTo>
                    <a:pt x="5988" y="2072"/>
                    <a:pt x="5782" y="2109"/>
                    <a:pt x="5566" y="2191"/>
                  </a:cubicBezTo>
                  <a:cubicBezTo>
                    <a:pt x="3530" y="2961"/>
                    <a:pt x="3617" y="6056"/>
                    <a:pt x="3226" y="6056"/>
                  </a:cubicBezTo>
                  <a:cubicBezTo>
                    <a:pt x="3165" y="6056"/>
                    <a:pt x="3092" y="5980"/>
                    <a:pt x="2997" y="5806"/>
                  </a:cubicBezTo>
                  <a:cubicBezTo>
                    <a:pt x="2639" y="5234"/>
                    <a:pt x="2540" y="4388"/>
                    <a:pt x="2043" y="3955"/>
                  </a:cubicBezTo>
                  <a:cubicBezTo>
                    <a:pt x="1568" y="3643"/>
                    <a:pt x="1128" y="3694"/>
                    <a:pt x="648" y="3382"/>
                  </a:cubicBezTo>
                  <a:cubicBezTo>
                    <a:pt x="388" y="3417"/>
                    <a:pt x="0" y="4123"/>
                    <a:pt x="52" y="4556"/>
                  </a:cubicBezTo>
                  <a:cubicBezTo>
                    <a:pt x="266" y="5760"/>
                    <a:pt x="775" y="6929"/>
                    <a:pt x="1325" y="7843"/>
                  </a:cubicBezTo>
                  <a:cubicBezTo>
                    <a:pt x="671" y="8086"/>
                    <a:pt x="225" y="8815"/>
                    <a:pt x="370" y="10041"/>
                  </a:cubicBezTo>
                  <a:cubicBezTo>
                    <a:pt x="490" y="11064"/>
                    <a:pt x="1258" y="13341"/>
                    <a:pt x="1926" y="13341"/>
                  </a:cubicBezTo>
                  <a:cubicBezTo>
                    <a:pt x="1938" y="13341"/>
                    <a:pt x="1949" y="13340"/>
                    <a:pt x="1961" y="13339"/>
                  </a:cubicBezTo>
                  <a:cubicBezTo>
                    <a:pt x="2135" y="13322"/>
                    <a:pt x="2314" y="13212"/>
                    <a:pt x="2459" y="13108"/>
                  </a:cubicBezTo>
                  <a:lnTo>
                    <a:pt x="29014" y="10834"/>
                  </a:lnTo>
                  <a:cubicBezTo>
                    <a:pt x="30524" y="10123"/>
                    <a:pt x="32201" y="9381"/>
                    <a:pt x="31877" y="6599"/>
                  </a:cubicBezTo>
                  <a:cubicBezTo>
                    <a:pt x="31630" y="4524"/>
                    <a:pt x="29987" y="3765"/>
                    <a:pt x="29248" y="3765"/>
                  </a:cubicBezTo>
                  <a:cubicBezTo>
                    <a:pt x="29212" y="3765"/>
                    <a:pt x="29178" y="3767"/>
                    <a:pt x="29146" y="3771"/>
                  </a:cubicBezTo>
                  <a:cubicBezTo>
                    <a:pt x="28169" y="3886"/>
                    <a:pt x="26948" y="5210"/>
                    <a:pt x="26550" y="5256"/>
                  </a:cubicBezTo>
                  <a:cubicBezTo>
                    <a:pt x="26540" y="5257"/>
                    <a:pt x="26530" y="5258"/>
                    <a:pt x="26520" y="5258"/>
                  </a:cubicBezTo>
                  <a:cubicBezTo>
                    <a:pt x="26105" y="5258"/>
                    <a:pt x="25795" y="4220"/>
                    <a:pt x="25349" y="4220"/>
                  </a:cubicBezTo>
                  <a:cubicBezTo>
                    <a:pt x="25338" y="4220"/>
                    <a:pt x="25327" y="4221"/>
                    <a:pt x="25317" y="4222"/>
                  </a:cubicBezTo>
                  <a:cubicBezTo>
                    <a:pt x="25293" y="4227"/>
                    <a:pt x="24970" y="4407"/>
                    <a:pt x="24697" y="4441"/>
                  </a:cubicBezTo>
                  <a:cubicBezTo>
                    <a:pt x="24666" y="4445"/>
                    <a:pt x="24635" y="4447"/>
                    <a:pt x="24604" y="4447"/>
                  </a:cubicBezTo>
                  <a:cubicBezTo>
                    <a:pt x="23232" y="4447"/>
                    <a:pt x="22556" y="803"/>
                    <a:pt x="21297" y="803"/>
                  </a:cubicBezTo>
                  <a:cubicBezTo>
                    <a:pt x="21272" y="803"/>
                    <a:pt x="21246" y="805"/>
                    <a:pt x="21221" y="808"/>
                  </a:cubicBezTo>
                  <a:cubicBezTo>
                    <a:pt x="20967" y="837"/>
                    <a:pt x="20729" y="976"/>
                    <a:pt x="20492" y="1005"/>
                  </a:cubicBezTo>
                  <a:cubicBezTo>
                    <a:pt x="20472" y="1007"/>
                    <a:pt x="20452" y="1008"/>
                    <a:pt x="20433" y="1008"/>
                  </a:cubicBezTo>
                  <a:cubicBezTo>
                    <a:pt x="19859" y="1008"/>
                    <a:pt x="19528" y="0"/>
                    <a:pt x="18954" y="0"/>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2"/>
            <p:cNvSpPr/>
            <p:nvPr/>
          </p:nvSpPr>
          <p:spPr>
            <a:xfrm>
              <a:off x="6239599" y="3388025"/>
              <a:ext cx="3397797" cy="1000777"/>
            </a:xfrm>
            <a:custGeom>
              <a:rect b="b" l="l" r="r" t="t"/>
              <a:pathLst>
                <a:path extrusionOk="0" h="13878" w="47118">
                  <a:moveTo>
                    <a:pt x="44485" y="0"/>
                  </a:moveTo>
                  <a:cubicBezTo>
                    <a:pt x="44294" y="0"/>
                    <a:pt x="44099" y="17"/>
                    <a:pt x="43901" y="51"/>
                  </a:cubicBezTo>
                  <a:cubicBezTo>
                    <a:pt x="43379" y="113"/>
                    <a:pt x="43107" y="802"/>
                    <a:pt x="42803" y="802"/>
                  </a:cubicBezTo>
                  <a:cubicBezTo>
                    <a:pt x="42801" y="802"/>
                    <a:pt x="42798" y="802"/>
                    <a:pt x="42795" y="802"/>
                  </a:cubicBezTo>
                  <a:cubicBezTo>
                    <a:pt x="42795" y="802"/>
                    <a:pt x="41447" y="577"/>
                    <a:pt x="39943" y="519"/>
                  </a:cubicBezTo>
                  <a:cubicBezTo>
                    <a:pt x="39721" y="511"/>
                    <a:pt x="39499" y="507"/>
                    <a:pt x="39277" y="507"/>
                  </a:cubicBezTo>
                  <a:cubicBezTo>
                    <a:pt x="35425" y="507"/>
                    <a:pt x="31652" y="1708"/>
                    <a:pt x="31236" y="4684"/>
                  </a:cubicBezTo>
                  <a:cubicBezTo>
                    <a:pt x="31225" y="4684"/>
                    <a:pt x="31215" y="4684"/>
                    <a:pt x="31204" y="4684"/>
                  </a:cubicBezTo>
                  <a:cubicBezTo>
                    <a:pt x="30651" y="4684"/>
                    <a:pt x="30621" y="5113"/>
                    <a:pt x="30155" y="5188"/>
                  </a:cubicBezTo>
                  <a:cubicBezTo>
                    <a:pt x="29547" y="5176"/>
                    <a:pt x="29001" y="4887"/>
                    <a:pt x="28330" y="4887"/>
                  </a:cubicBezTo>
                  <a:cubicBezTo>
                    <a:pt x="28021" y="4887"/>
                    <a:pt x="27687" y="4948"/>
                    <a:pt x="27308" y="5124"/>
                  </a:cubicBezTo>
                  <a:cubicBezTo>
                    <a:pt x="27255" y="5141"/>
                    <a:pt x="27198" y="5146"/>
                    <a:pt x="27129" y="5146"/>
                  </a:cubicBezTo>
                  <a:cubicBezTo>
                    <a:pt x="26943" y="5141"/>
                    <a:pt x="26718" y="5084"/>
                    <a:pt x="26533" y="5077"/>
                  </a:cubicBezTo>
                  <a:cubicBezTo>
                    <a:pt x="26533" y="5077"/>
                    <a:pt x="24793" y="5196"/>
                    <a:pt x="23004" y="5196"/>
                  </a:cubicBezTo>
                  <a:cubicBezTo>
                    <a:pt x="22743" y="5196"/>
                    <a:pt x="22480" y="5194"/>
                    <a:pt x="22222" y="5188"/>
                  </a:cubicBezTo>
                  <a:cubicBezTo>
                    <a:pt x="21705" y="5256"/>
                    <a:pt x="21094" y="5443"/>
                    <a:pt x="20625" y="5443"/>
                  </a:cubicBezTo>
                  <a:cubicBezTo>
                    <a:pt x="20611" y="5443"/>
                    <a:pt x="20598" y="5442"/>
                    <a:pt x="20585" y="5442"/>
                  </a:cubicBezTo>
                  <a:cubicBezTo>
                    <a:pt x="20534" y="5442"/>
                    <a:pt x="18451" y="5020"/>
                    <a:pt x="17154" y="4991"/>
                  </a:cubicBezTo>
                  <a:cubicBezTo>
                    <a:pt x="17098" y="4989"/>
                    <a:pt x="17041" y="4989"/>
                    <a:pt x="16984" y="4989"/>
                  </a:cubicBezTo>
                  <a:cubicBezTo>
                    <a:pt x="16032" y="4989"/>
                    <a:pt x="15036" y="5164"/>
                    <a:pt x="15020" y="5164"/>
                  </a:cubicBezTo>
                  <a:cubicBezTo>
                    <a:pt x="14523" y="5153"/>
                    <a:pt x="13968" y="4898"/>
                    <a:pt x="13400" y="4887"/>
                  </a:cubicBezTo>
                  <a:cubicBezTo>
                    <a:pt x="13390" y="4886"/>
                    <a:pt x="13381" y="4886"/>
                    <a:pt x="13373" y="4886"/>
                  </a:cubicBezTo>
                  <a:cubicBezTo>
                    <a:pt x="12892" y="4886"/>
                    <a:pt x="12831" y="5170"/>
                    <a:pt x="12323" y="5170"/>
                  </a:cubicBezTo>
                  <a:cubicBezTo>
                    <a:pt x="12314" y="5170"/>
                    <a:pt x="12304" y="5170"/>
                    <a:pt x="12294" y="5170"/>
                  </a:cubicBezTo>
                  <a:cubicBezTo>
                    <a:pt x="11965" y="5159"/>
                    <a:pt x="11600" y="5084"/>
                    <a:pt x="11277" y="5077"/>
                  </a:cubicBezTo>
                  <a:cubicBezTo>
                    <a:pt x="11263" y="5077"/>
                    <a:pt x="11250" y="5076"/>
                    <a:pt x="11237" y="5076"/>
                  </a:cubicBezTo>
                  <a:cubicBezTo>
                    <a:pt x="10750" y="5076"/>
                    <a:pt x="10531" y="5275"/>
                    <a:pt x="10524" y="5500"/>
                  </a:cubicBezTo>
                  <a:cubicBezTo>
                    <a:pt x="10524" y="5714"/>
                    <a:pt x="10710" y="5934"/>
                    <a:pt x="10710" y="6153"/>
                  </a:cubicBezTo>
                  <a:cubicBezTo>
                    <a:pt x="10705" y="6240"/>
                    <a:pt x="10670" y="6333"/>
                    <a:pt x="10577" y="6420"/>
                  </a:cubicBezTo>
                  <a:cubicBezTo>
                    <a:pt x="10513" y="6327"/>
                    <a:pt x="10414" y="6304"/>
                    <a:pt x="10316" y="6299"/>
                  </a:cubicBezTo>
                  <a:cubicBezTo>
                    <a:pt x="9552" y="6286"/>
                    <a:pt x="9594" y="6281"/>
                    <a:pt x="9594" y="6281"/>
                  </a:cubicBezTo>
                  <a:cubicBezTo>
                    <a:pt x="9569" y="6280"/>
                    <a:pt x="9544" y="6280"/>
                    <a:pt x="9520" y="6280"/>
                  </a:cubicBezTo>
                  <a:cubicBezTo>
                    <a:pt x="8313" y="6280"/>
                    <a:pt x="7261" y="6837"/>
                    <a:pt x="6105" y="6900"/>
                  </a:cubicBezTo>
                  <a:cubicBezTo>
                    <a:pt x="5173" y="6882"/>
                    <a:pt x="4109" y="6726"/>
                    <a:pt x="3103" y="6708"/>
                  </a:cubicBezTo>
                  <a:cubicBezTo>
                    <a:pt x="3054" y="6708"/>
                    <a:pt x="3005" y="6707"/>
                    <a:pt x="2957" y="6707"/>
                  </a:cubicBezTo>
                  <a:cubicBezTo>
                    <a:pt x="798" y="6707"/>
                    <a:pt x="1" y="7583"/>
                    <a:pt x="1" y="8139"/>
                  </a:cubicBezTo>
                  <a:cubicBezTo>
                    <a:pt x="1" y="9058"/>
                    <a:pt x="1853" y="9862"/>
                    <a:pt x="3015" y="10243"/>
                  </a:cubicBezTo>
                  <a:cubicBezTo>
                    <a:pt x="10484" y="12326"/>
                    <a:pt x="27279" y="12089"/>
                    <a:pt x="46544" y="13877"/>
                  </a:cubicBezTo>
                  <a:cubicBezTo>
                    <a:pt x="46562" y="13733"/>
                    <a:pt x="46573" y="13581"/>
                    <a:pt x="46584" y="13437"/>
                  </a:cubicBezTo>
                  <a:cubicBezTo>
                    <a:pt x="46787" y="10527"/>
                    <a:pt x="45965" y="7819"/>
                    <a:pt x="46192" y="4528"/>
                  </a:cubicBezTo>
                  <a:cubicBezTo>
                    <a:pt x="46272" y="3359"/>
                    <a:pt x="46533" y="2168"/>
                    <a:pt x="47118" y="1039"/>
                  </a:cubicBezTo>
                  <a:cubicBezTo>
                    <a:pt x="46464" y="460"/>
                    <a:pt x="45583" y="38"/>
                    <a:pt x="44629" y="3"/>
                  </a:cubicBezTo>
                  <a:cubicBezTo>
                    <a:pt x="44582" y="1"/>
                    <a:pt x="44533" y="0"/>
                    <a:pt x="44485" y="0"/>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7" name="Google Shape;1777;p22"/>
            <p:cNvGrpSpPr/>
            <p:nvPr/>
          </p:nvGrpSpPr>
          <p:grpSpPr>
            <a:xfrm>
              <a:off x="-685127" y="3260397"/>
              <a:ext cx="10672152" cy="2713106"/>
              <a:chOff x="461663" y="2882825"/>
              <a:chExt cx="6354363" cy="1615425"/>
            </a:xfrm>
          </p:grpSpPr>
          <p:sp>
            <p:nvSpPr>
              <p:cNvPr id="1778" name="Google Shape;1778;p22"/>
              <p:cNvSpPr/>
              <p:nvPr/>
            </p:nvSpPr>
            <p:spPr>
              <a:xfrm>
                <a:off x="3748325" y="3252400"/>
                <a:ext cx="25925" cy="8175"/>
              </a:xfrm>
              <a:custGeom>
                <a:rect b="b" l="l" r="r" t="t"/>
                <a:pathLst>
                  <a:path extrusionOk="0" h="327" w="1037">
                    <a:moveTo>
                      <a:pt x="166" y="0"/>
                    </a:moveTo>
                    <a:cubicBezTo>
                      <a:pt x="83" y="0"/>
                      <a:pt x="13" y="14"/>
                      <a:pt x="13" y="14"/>
                    </a:cubicBezTo>
                    <a:lnTo>
                      <a:pt x="0" y="326"/>
                    </a:lnTo>
                    <a:cubicBezTo>
                      <a:pt x="0" y="326"/>
                      <a:pt x="163" y="238"/>
                      <a:pt x="296" y="238"/>
                    </a:cubicBezTo>
                    <a:cubicBezTo>
                      <a:pt x="319" y="238"/>
                      <a:pt x="340" y="240"/>
                      <a:pt x="360" y="246"/>
                    </a:cubicBezTo>
                    <a:cubicBezTo>
                      <a:pt x="377" y="251"/>
                      <a:pt x="397" y="253"/>
                      <a:pt x="421" y="253"/>
                    </a:cubicBezTo>
                    <a:cubicBezTo>
                      <a:pt x="625" y="253"/>
                      <a:pt x="1036" y="89"/>
                      <a:pt x="1036" y="89"/>
                    </a:cubicBezTo>
                    <a:lnTo>
                      <a:pt x="1036" y="89"/>
                    </a:lnTo>
                    <a:cubicBezTo>
                      <a:pt x="1036" y="89"/>
                      <a:pt x="899" y="103"/>
                      <a:pt x="744" y="103"/>
                    </a:cubicBezTo>
                    <a:cubicBezTo>
                      <a:pt x="600" y="103"/>
                      <a:pt x="441" y="91"/>
                      <a:pt x="366" y="43"/>
                    </a:cubicBezTo>
                    <a:cubicBezTo>
                      <a:pt x="311" y="9"/>
                      <a:pt x="234" y="0"/>
                      <a:pt x="166" y="0"/>
                    </a:cubicBez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2"/>
              <p:cNvSpPr/>
              <p:nvPr/>
            </p:nvSpPr>
            <p:spPr>
              <a:xfrm>
                <a:off x="3747450" y="3252325"/>
                <a:ext cx="1350" cy="76675"/>
              </a:xfrm>
              <a:custGeom>
                <a:rect b="b" l="l" r="r" t="t"/>
                <a:pathLst>
                  <a:path extrusionOk="0" h="3067" w="54">
                    <a:moveTo>
                      <a:pt x="1" y="0"/>
                    </a:moveTo>
                    <a:lnTo>
                      <a:pt x="1" y="3066"/>
                    </a:lnTo>
                    <a:lnTo>
                      <a:pt x="54" y="3066"/>
                    </a:lnTo>
                    <a:lnTo>
                      <a:pt x="54" y="0"/>
                    </a:ln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2"/>
              <p:cNvSpPr/>
              <p:nvPr/>
            </p:nvSpPr>
            <p:spPr>
              <a:xfrm>
                <a:off x="3614775" y="3143325"/>
                <a:ext cx="90100" cy="170350"/>
              </a:xfrm>
              <a:custGeom>
                <a:rect b="b" l="l" r="r" t="t"/>
                <a:pathLst>
                  <a:path extrusionOk="0" h="6814" w="3604">
                    <a:moveTo>
                      <a:pt x="1767" y="1"/>
                    </a:moveTo>
                    <a:cubicBezTo>
                      <a:pt x="1760" y="1"/>
                      <a:pt x="1752" y="2"/>
                      <a:pt x="1745" y="3"/>
                    </a:cubicBezTo>
                    <a:cubicBezTo>
                      <a:pt x="1066" y="152"/>
                      <a:pt x="0" y="6813"/>
                      <a:pt x="1634" y="6813"/>
                    </a:cubicBezTo>
                    <a:cubicBezTo>
                      <a:pt x="1646" y="6813"/>
                      <a:pt x="1657" y="6813"/>
                      <a:pt x="1669" y="6812"/>
                    </a:cubicBezTo>
                    <a:cubicBezTo>
                      <a:pt x="3604" y="6704"/>
                      <a:pt x="2452" y="1"/>
                      <a:pt x="1767"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2"/>
              <p:cNvSpPr/>
              <p:nvPr/>
            </p:nvSpPr>
            <p:spPr>
              <a:xfrm>
                <a:off x="3657075" y="3267500"/>
                <a:ext cx="2025" cy="78250"/>
              </a:xfrm>
              <a:custGeom>
                <a:rect b="b" l="l" r="r" t="t"/>
                <a:pathLst>
                  <a:path extrusionOk="0" h="3130" w="81">
                    <a:moveTo>
                      <a:pt x="0" y="0"/>
                    </a:moveTo>
                    <a:lnTo>
                      <a:pt x="0" y="3130"/>
                    </a:lnTo>
                    <a:lnTo>
                      <a:pt x="81" y="3130"/>
                    </a:lnTo>
                    <a:lnTo>
                      <a:pt x="81"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2"/>
              <p:cNvSpPr/>
              <p:nvPr/>
            </p:nvSpPr>
            <p:spPr>
              <a:xfrm>
                <a:off x="3857100" y="3297450"/>
                <a:ext cx="1900" cy="43100"/>
              </a:xfrm>
              <a:custGeom>
                <a:rect b="b" l="l" r="r" t="t"/>
                <a:pathLst>
                  <a:path extrusionOk="0" h="1724" w="76">
                    <a:moveTo>
                      <a:pt x="1" y="0"/>
                    </a:moveTo>
                    <a:lnTo>
                      <a:pt x="1" y="1723"/>
                    </a:lnTo>
                    <a:lnTo>
                      <a:pt x="76" y="1723"/>
                    </a:lnTo>
                    <a:lnTo>
                      <a:pt x="76"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2"/>
              <p:cNvSpPr/>
              <p:nvPr/>
            </p:nvSpPr>
            <p:spPr>
              <a:xfrm>
                <a:off x="3807650" y="3291375"/>
                <a:ext cx="2175" cy="42225"/>
              </a:xfrm>
              <a:custGeom>
                <a:rect b="b" l="l" r="r" t="t"/>
                <a:pathLst>
                  <a:path extrusionOk="0" h="1689" w="87">
                    <a:moveTo>
                      <a:pt x="6" y="0"/>
                    </a:moveTo>
                    <a:lnTo>
                      <a:pt x="0" y="1689"/>
                    </a:lnTo>
                    <a:lnTo>
                      <a:pt x="81" y="1689"/>
                    </a:lnTo>
                    <a:lnTo>
                      <a:pt x="86"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2"/>
              <p:cNvSpPr/>
              <p:nvPr/>
            </p:nvSpPr>
            <p:spPr>
              <a:xfrm>
                <a:off x="3830100" y="3166200"/>
                <a:ext cx="62750" cy="146525"/>
              </a:xfrm>
              <a:custGeom>
                <a:rect b="b" l="l" r="r" t="t"/>
                <a:pathLst>
                  <a:path extrusionOk="0" h="5861" w="2510">
                    <a:moveTo>
                      <a:pt x="1260" y="1"/>
                    </a:moveTo>
                    <a:cubicBezTo>
                      <a:pt x="145" y="1"/>
                      <a:pt x="1" y="5531"/>
                      <a:pt x="392" y="5684"/>
                    </a:cubicBezTo>
                    <a:cubicBezTo>
                      <a:pt x="665" y="5794"/>
                      <a:pt x="873" y="5861"/>
                      <a:pt x="1108" y="5861"/>
                    </a:cubicBezTo>
                    <a:cubicBezTo>
                      <a:pt x="1291" y="5861"/>
                      <a:pt x="1491" y="5821"/>
                      <a:pt x="1752" y="5729"/>
                    </a:cubicBezTo>
                    <a:cubicBezTo>
                      <a:pt x="2283" y="5545"/>
                      <a:pt x="2510" y="691"/>
                      <a:pt x="1485" y="71"/>
                    </a:cubicBezTo>
                    <a:cubicBezTo>
                      <a:pt x="1406" y="23"/>
                      <a:pt x="1331" y="1"/>
                      <a:pt x="1260"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2"/>
              <p:cNvSpPr/>
              <p:nvPr/>
            </p:nvSpPr>
            <p:spPr>
              <a:xfrm>
                <a:off x="3779875" y="3125900"/>
                <a:ext cx="63125" cy="180625"/>
              </a:xfrm>
              <a:custGeom>
                <a:rect b="b" l="l" r="r" t="t"/>
                <a:pathLst>
                  <a:path extrusionOk="0" h="7225" w="2525">
                    <a:moveTo>
                      <a:pt x="1173" y="0"/>
                    </a:moveTo>
                    <a:cubicBezTo>
                      <a:pt x="1168" y="0"/>
                      <a:pt x="1163" y="0"/>
                      <a:pt x="1157" y="0"/>
                    </a:cubicBezTo>
                    <a:cubicBezTo>
                      <a:pt x="1" y="70"/>
                      <a:pt x="133" y="6844"/>
                      <a:pt x="492" y="7023"/>
                    </a:cubicBezTo>
                    <a:cubicBezTo>
                      <a:pt x="741" y="7147"/>
                      <a:pt x="938" y="7224"/>
                      <a:pt x="1164" y="7224"/>
                    </a:cubicBezTo>
                    <a:cubicBezTo>
                      <a:pt x="1363" y="7224"/>
                      <a:pt x="1585" y="7164"/>
                      <a:pt x="1886" y="7023"/>
                    </a:cubicBezTo>
                    <a:cubicBezTo>
                      <a:pt x="2525" y="6725"/>
                      <a:pt x="2316" y="0"/>
                      <a:pt x="1173"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2"/>
              <p:cNvSpPr/>
              <p:nvPr/>
            </p:nvSpPr>
            <p:spPr>
              <a:xfrm>
                <a:off x="4192950" y="3171800"/>
                <a:ext cx="119100" cy="238625"/>
              </a:xfrm>
              <a:custGeom>
                <a:rect b="b" l="l" r="r" t="t"/>
                <a:pathLst>
                  <a:path extrusionOk="0" h="9545" w="4764">
                    <a:moveTo>
                      <a:pt x="2009" y="0"/>
                    </a:moveTo>
                    <a:cubicBezTo>
                      <a:pt x="1999" y="0"/>
                      <a:pt x="1991" y="7"/>
                      <a:pt x="1985" y="21"/>
                    </a:cubicBezTo>
                    <a:cubicBezTo>
                      <a:pt x="799" y="2845"/>
                      <a:pt x="1" y="8266"/>
                      <a:pt x="1088" y="9110"/>
                    </a:cubicBezTo>
                    <a:cubicBezTo>
                      <a:pt x="1477" y="9413"/>
                      <a:pt x="1841" y="9544"/>
                      <a:pt x="2176" y="9544"/>
                    </a:cubicBezTo>
                    <a:cubicBezTo>
                      <a:pt x="2698" y="9544"/>
                      <a:pt x="3147" y="9227"/>
                      <a:pt x="3506" y="8752"/>
                    </a:cubicBezTo>
                    <a:cubicBezTo>
                      <a:pt x="4763" y="7102"/>
                      <a:pt x="2333" y="0"/>
                      <a:pt x="2009"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2"/>
              <p:cNvSpPr/>
              <p:nvPr/>
            </p:nvSpPr>
            <p:spPr>
              <a:xfrm>
                <a:off x="4176000" y="3295725"/>
                <a:ext cx="59150" cy="118575"/>
              </a:xfrm>
              <a:custGeom>
                <a:rect b="b" l="l" r="r" t="t"/>
                <a:pathLst>
                  <a:path extrusionOk="0" h="4743" w="2366">
                    <a:moveTo>
                      <a:pt x="996" y="1"/>
                    </a:moveTo>
                    <a:cubicBezTo>
                      <a:pt x="991" y="1"/>
                      <a:pt x="987" y="4"/>
                      <a:pt x="984" y="11"/>
                    </a:cubicBezTo>
                    <a:cubicBezTo>
                      <a:pt x="394" y="1411"/>
                      <a:pt x="1" y="4107"/>
                      <a:pt x="540" y="4529"/>
                    </a:cubicBezTo>
                    <a:cubicBezTo>
                      <a:pt x="732" y="4678"/>
                      <a:pt x="912" y="4743"/>
                      <a:pt x="1079" y="4743"/>
                    </a:cubicBezTo>
                    <a:cubicBezTo>
                      <a:pt x="1338" y="4743"/>
                      <a:pt x="1563" y="4586"/>
                      <a:pt x="1742" y="4350"/>
                    </a:cubicBezTo>
                    <a:cubicBezTo>
                      <a:pt x="2366" y="3525"/>
                      <a:pt x="1159" y="1"/>
                      <a:pt x="99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2"/>
              <p:cNvSpPr/>
              <p:nvPr/>
            </p:nvSpPr>
            <p:spPr>
              <a:xfrm>
                <a:off x="4123075" y="3311950"/>
                <a:ext cx="86400" cy="118850"/>
              </a:xfrm>
              <a:custGeom>
                <a:rect b="b" l="l" r="r" t="t"/>
                <a:pathLst>
                  <a:path extrusionOk="0" h="4754" w="3456">
                    <a:moveTo>
                      <a:pt x="1360" y="1"/>
                    </a:moveTo>
                    <a:cubicBezTo>
                      <a:pt x="1353" y="1"/>
                      <a:pt x="1347" y="4"/>
                      <a:pt x="1343" y="10"/>
                    </a:cubicBezTo>
                    <a:cubicBezTo>
                      <a:pt x="516" y="1399"/>
                      <a:pt x="1" y="4083"/>
                      <a:pt x="799" y="4523"/>
                    </a:cubicBezTo>
                    <a:cubicBezTo>
                      <a:pt x="1097" y="4684"/>
                      <a:pt x="1372" y="4754"/>
                      <a:pt x="1624" y="4754"/>
                    </a:cubicBezTo>
                    <a:cubicBezTo>
                      <a:pt x="1992" y="4754"/>
                      <a:pt x="2307" y="4604"/>
                      <a:pt x="2558" y="4377"/>
                    </a:cubicBezTo>
                    <a:cubicBezTo>
                      <a:pt x="3456" y="3575"/>
                      <a:pt x="1596" y="1"/>
                      <a:pt x="136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2"/>
              <p:cNvSpPr/>
              <p:nvPr/>
            </p:nvSpPr>
            <p:spPr>
              <a:xfrm>
                <a:off x="4082300" y="3321575"/>
                <a:ext cx="72325" cy="117850"/>
              </a:xfrm>
              <a:custGeom>
                <a:rect b="b" l="l" r="r" t="t"/>
                <a:pathLst>
                  <a:path extrusionOk="0" h="4714" w="2893">
                    <a:moveTo>
                      <a:pt x="768" y="1"/>
                    </a:moveTo>
                    <a:cubicBezTo>
                      <a:pt x="761" y="1"/>
                      <a:pt x="756" y="5"/>
                      <a:pt x="753" y="13"/>
                    </a:cubicBezTo>
                    <a:cubicBezTo>
                      <a:pt x="179" y="1471"/>
                      <a:pt x="0" y="4195"/>
                      <a:pt x="723" y="4555"/>
                    </a:cubicBezTo>
                    <a:cubicBezTo>
                      <a:pt x="947" y="4665"/>
                      <a:pt x="1152" y="4714"/>
                      <a:pt x="1337" y="4714"/>
                    </a:cubicBezTo>
                    <a:cubicBezTo>
                      <a:pt x="1703" y="4714"/>
                      <a:pt x="1995" y="4524"/>
                      <a:pt x="2211" y="4248"/>
                    </a:cubicBezTo>
                    <a:cubicBezTo>
                      <a:pt x="2893" y="3363"/>
                      <a:pt x="977" y="1"/>
                      <a:pt x="768"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2"/>
              <p:cNvSpPr/>
              <p:nvPr/>
            </p:nvSpPr>
            <p:spPr>
              <a:xfrm>
                <a:off x="4312850" y="3299175"/>
                <a:ext cx="72325" cy="117975"/>
              </a:xfrm>
              <a:custGeom>
                <a:rect b="b" l="l" r="r" t="t"/>
                <a:pathLst>
                  <a:path extrusionOk="0" h="4719" w="2893">
                    <a:moveTo>
                      <a:pt x="767" y="0"/>
                    </a:moveTo>
                    <a:cubicBezTo>
                      <a:pt x="760" y="0"/>
                      <a:pt x="755" y="4"/>
                      <a:pt x="752" y="12"/>
                    </a:cubicBezTo>
                    <a:cubicBezTo>
                      <a:pt x="179" y="1475"/>
                      <a:pt x="0" y="4201"/>
                      <a:pt x="729" y="4559"/>
                    </a:cubicBezTo>
                    <a:cubicBezTo>
                      <a:pt x="952" y="4670"/>
                      <a:pt x="1157" y="4718"/>
                      <a:pt x="1342" y="4718"/>
                    </a:cubicBezTo>
                    <a:cubicBezTo>
                      <a:pt x="1708" y="4718"/>
                      <a:pt x="1998" y="4527"/>
                      <a:pt x="2209" y="4247"/>
                    </a:cubicBezTo>
                    <a:cubicBezTo>
                      <a:pt x="2893" y="3363"/>
                      <a:pt x="978" y="0"/>
                      <a:pt x="767"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2"/>
              <p:cNvSpPr/>
              <p:nvPr/>
            </p:nvSpPr>
            <p:spPr>
              <a:xfrm>
                <a:off x="4346375" y="3308700"/>
                <a:ext cx="75825" cy="115775"/>
              </a:xfrm>
              <a:custGeom>
                <a:rect b="b" l="l" r="r" t="t"/>
                <a:pathLst>
                  <a:path extrusionOk="0" h="4631" w="3033">
                    <a:moveTo>
                      <a:pt x="2277" y="1"/>
                    </a:moveTo>
                    <a:cubicBezTo>
                      <a:pt x="2272" y="1"/>
                      <a:pt x="2268" y="3"/>
                      <a:pt x="2264" y="7"/>
                    </a:cubicBezTo>
                    <a:cubicBezTo>
                      <a:pt x="1181" y="1147"/>
                      <a:pt x="1" y="3599"/>
                      <a:pt x="545" y="4189"/>
                    </a:cubicBezTo>
                    <a:cubicBezTo>
                      <a:pt x="834" y="4504"/>
                      <a:pt x="1137" y="4631"/>
                      <a:pt x="1429" y="4631"/>
                    </a:cubicBezTo>
                    <a:cubicBezTo>
                      <a:pt x="1648" y="4631"/>
                      <a:pt x="1860" y="4560"/>
                      <a:pt x="2056" y="4445"/>
                    </a:cubicBezTo>
                    <a:cubicBezTo>
                      <a:pt x="3032" y="3874"/>
                      <a:pt x="2470" y="1"/>
                      <a:pt x="2277"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2"/>
              <p:cNvSpPr/>
              <p:nvPr/>
            </p:nvSpPr>
            <p:spPr>
              <a:xfrm>
                <a:off x="4384875" y="3319325"/>
                <a:ext cx="77150" cy="141025"/>
              </a:xfrm>
              <a:custGeom>
                <a:rect b="b" l="l" r="r" t="t"/>
                <a:pathLst>
                  <a:path extrusionOk="0" h="5641" w="3086">
                    <a:moveTo>
                      <a:pt x="2584" y="1"/>
                    </a:moveTo>
                    <a:cubicBezTo>
                      <a:pt x="2579" y="1"/>
                      <a:pt x="2574" y="4"/>
                      <a:pt x="2569" y="10"/>
                    </a:cubicBezTo>
                    <a:cubicBezTo>
                      <a:pt x="1383" y="1462"/>
                      <a:pt x="0" y="4499"/>
                      <a:pt x="521" y="5176"/>
                    </a:cubicBezTo>
                    <a:cubicBezTo>
                      <a:pt x="774" y="5507"/>
                      <a:pt x="1051" y="5641"/>
                      <a:pt x="1329" y="5641"/>
                    </a:cubicBezTo>
                    <a:cubicBezTo>
                      <a:pt x="1573" y="5641"/>
                      <a:pt x="1816" y="5538"/>
                      <a:pt x="2043" y="5374"/>
                    </a:cubicBezTo>
                    <a:cubicBezTo>
                      <a:pt x="3086" y="4611"/>
                      <a:pt x="2781" y="1"/>
                      <a:pt x="258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2"/>
              <p:cNvSpPr/>
              <p:nvPr/>
            </p:nvSpPr>
            <p:spPr>
              <a:xfrm>
                <a:off x="4268000" y="3210550"/>
                <a:ext cx="76450" cy="205075"/>
              </a:xfrm>
              <a:custGeom>
                <a:rect b="b" l="l" r="r" t="t"/>
                <a:pathLst>
                  <a:path extrusionOk="0" h="8203" w="3058">
                    <a:moveTo>
                      <a:pt x="2186" y="1"/>
                    </a:moveTo>
                    <a:cubicBezTo>
                      <a:pt x="2181" y="1"/>
                      <a:pt x="2175" y="6"/>
                      <a:pt x="2171" y="16"/>
                    </a:cubicBezTo>
                    <a:cubicBezTo>
                      <a:pt x="1117" y="2296"/>
                      <a:pt x="0" y="6843"/>
                      <a:pt x="574" y="7699"/>
                    </a:cubicBezTo>
                    <a:cubicBezTo>
                      <a:pt x="809" y="8054"/>
                      <a:pt x="1053" y="8203"/>
                      <a:pt x="1291" y="8203"/>
                    </a:cubicBezTo>
                    <a:cubicBezTo>
                      <a:pt x="1574" y="8203"/>
                      <a:pt x="1850" y="7993"/>
                      <a:pt x="2094" y="7670"/>
                    </a:cubicBezTo>
                    <a:cubicBezTo>
                      <a:pt x="3057" y="6394"/>
                      <a:pt x="2384" y="1"/>
                      <a:pt x="218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2"/>
              <p:cNvSpPr/>
              <p:nvPr/>
            </p:nvSpPr>
            <p:spPr>
              <a:xfrm>
                <a:off x="4090325" y="3238200"/>
                <a:ext cx="90125" cy="170500"/>
              </a:xfrm>
              <a:custGeom>
                <a:rect b="b" l="l" r="r" t="t"/>
                <a:pathLst>
                  <a:path extrusionOk="0" h="6820" w="3605">
                    <a:moveTo>
                      <a:pt x="1767" y="1"/>
                    </a:moveTo>
                    <a:cubicBezTo>
                      <a:pt x="1759" y="1"/>
                      <a:pt x="1752" y="1"/>
                      <a:pt x="1745" y="3"/>
                    </a:cubicBezTo>
                    <a:cubicBezTo>
                      <a:pt x="1067" y="153"/>
                      <a:pt x="0" y="6820"/>
                      <a:pt x="1635" y="6820"/>
                    </a:cubicBezTo>
                    <a:cubicBezTo>
                      <a:pt x="1646" y="6820"/>
                      <a:pt x="1657" y="6820"/>
                      <a:pt x="1669" y="6819"/>
                    </a:cubicBezTo>
                    <a:cubicBezTo>
                      <a:pt x="3605" y="6711"/>
                      <a:pt x="2452" y="1"/>
                      <a:pt x="1767"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2"/>
              <p:cNvSpPr/>
              <p:nvPr/>
            </p:nvSpPr>
            <p:spPr>
              <a:xfrm>
                <a:off x="4184550" y="3350650"/>
                <a:ext cx="5500" cy="78425"/>
              </a:xfrm>
              <a:custGeom>
                <a:rect b="b" l="l" r="r" t="t"/>
                <a:pathLst>
                  <a:path extrusionOk="0" h="3137" w="220">
                    <a:moveTo>
                      <a:pt x="1" y="1"/>
                    </a:moveTo>
                    <a:lnTo>
                      <a:pt x="1" y="3136"/>
                    </a:lnTo>
                    <a:lnTo>
                      <a:pt x="220" y="3136"/>
                    </a:lnTo>
                    <a:lnTo>
                      <a:pt x="220"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2"/>
              <p:cNvSpPr/>
              <p:nvPr/>
            </p:nvSpPr>
            <p:spPr>
              <a:xfrm>
                <a:off x="4133775" y="3361350"/>
                <a:ext cx="5675" cy="78275"/>
              </a:xfrm>
              <a:custGeom>
                <a:rect b="b" l="l" r="r" t="t"/>
                <a:pathLst>
                  <a:path extrusionOk="0" h="3131" w="227">
                    <a:moveTo>
                      <a:pt x="0" y="1"/>
                    </a:moveTo>
                    <a:lnTo>
                      <a:pt x="0" y="3130"/>
                    </a:lnTo>
                    <a:lnTo>
                      <a:pt x="227" y="3130"/>
                    </a:lnTo>
                    <a:lnTo>
                      <a:pt x="227"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2"/>
              <p:cNvSpPr/>
              <p:nvPr/>
            </p:nvSpPr>
            <p:spPr>
              <a:xfrm>
                <a:off x="4385025" y="3358200"/>
                <a:ext cx="5950" cy="43225"/>
              </a:xfrm>
              <a:custGeom>
                <a:rect b="b" l="l" r="r" t="t"/>
                <a:pathLst>
                  <a:path extrusionOk="0" h="1729" w="238">
                    <a:moveTo>
                      <a:pt x="93" y="0"/>
                    </a:moveTo>
                    <a:lnTo>
                      <a:pt x="0" y="1723"/>
                    </a:lnTo>
                    <a:lnTo>
                      <a:pt x="144" y="1729"/>
                    </a:lnTo>
                    <a:lnTo>
                      <a:pt x="237" y="11"/>
                    </a:lnTo>
                    <a:lnTo>
                      <a:pt x="93" y="0"/>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2"/>
              <p:cNvSpPr/>
              <p:nvPr/>
            </p:nvSpPr>
            <p:spPr>
              <a:xfrm>
                <a:off x="4338150" y="3367750"/>
                <a:ext cx="5825" cy="43400"/>
              </a:xfrm>
              <a:custGeom>
                <a:rect b="b" l="l" r="r" t="t"/>
                <a:pathLst>
                  <a:path extrusionOk="0" h="1736" w="233">
                    <a:moveTo>
                      <a:pt x="87" y="0"/>
                    </a:moveTo>
                    <a:lnTo>
                      <a:pt x="1" y="1723"/>
                    </a:lnTo>
                    <a:lnTo>
                      <a:pt x="139" y="1736"/>
                    </a:lnTo>
                    <a:lnTo>
                      <a:pt x="232" y="11"/>
                    </a:lnTo>
                    <a:lnTo>
                      <a:pt x="87" y="0"/>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2"/>
              <p:cNvSpPr/>
              <p:nvPr/>
            </p:nvSpPr>
            <p:spPr>
              <a:xfrm>
                <a:off x="4287375" y="3361350"/>
                <a:ext cx="5825" cy="43425"/>
              </a:xfrm>
              <a:custGeom>
                <a:rect b="b" l="l" r="r" t="t"/>
                <a:pathLst>
                  <a:path extrusionOk="0" h="1737" w="233">
                    <a:moveTo>
                      <a:pt x="88" y="1"/>
                    </a:moveTo>
                    <a:lnTo>
                      <a:pt x="0" y="1725"/>
                    </a:lnTo>
                    <a:lnTo>
                      <a:pt x="139" y="1736"/>
                    </a:lnTo>
                    <a:lnTo>
                      <a:pt x="232" y="13"/>
                    </a:lnTo>
                    <a:lnTo>
                      <a:pt x="88"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2"/>
              <p:cNvSpPr/>
              <p:nvPr/>
            </p:nvSpPr>
            <p:spPr>
              <a:xfrm>
                <a:off x="4121150" y="3169750"/>
                <a:ext cx="114350" cy="215600"/>
              </a:xfrm>
              <a:custGeom>
                <a:rect b="b" l="l" r="r" t="t"/>
                <a:pathLst>
                  <a:path extrusionOk="0" h="8624" w="4574">
                    <a:moveTo>
                      <a:pt x="2595" y="0"/>
                    </a:moveTo>
                    <a:cubicBezTo>
                      <a:pt x="1" y="0"/>
                      <a:pt x="1496" y="8623"/>
                      <a:pt x="2517" y="8623"/>
                    </a:cubicBezTo>
                    <a:cubicBezTo>
                      <a:pt x="2529" y="8623"/>
                      <a:pt x="2541" y="8622"/>
                      <a:pt x="2553" y="8620"/>
                    </a:cubicBezTo>
                    <a:cubicBezTo>
                      <a:pt x="3815" y="8364"/>
                      <a:pt x="4573" y="4685"/>
                      <a:pt x="4504" y="3644"/>
                    </a:cubicBezTo>
                    <a:cubicBezTo>
                      <a:pt x="4382" y="1833"/>
                      <a:pt x="3370" y="103"/>
                      <a:pt x="2796" y="17"/>
                    </a:cubicBezTo>
                    <a:cubicBezTo>
                      <a:pt x="2726" y="6"/>
                      <a:pt x="2659" y="0"/>
                      <a:pt x="2595"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2"/>
              <p:cNvSpPr/>
              <p:nvPr/>
            </p:nvSpPr>
            <p:spPr>
              <a:xfrm>
                <a:off x="4352850" y="3193600"/>
                <a:ext cx="79650" cy="176375"/>
              </a:xfrm>
              <a:custGeom>
                <a:rect b="b" l="l" r="r" t="t"/>
                <a:pathLst>
                  <a:path extrusionOk="0" h="7055" w="3186">
                    <a:moveTo>
                      <a:pt x="1588" y="1"/>
                    </a:moveTo>
                    <a:cubicBezTo>
                      <a:pt x="164" y="1"/>
                      <a:pt x="0" y="6653"/>
                      <a:pt x="500" y="6844"/>
                    </a:cubicBezTo>
                    <a:cubicBezTo>
                      <a:pt x="853" y="6975"/>
                      <a:pt x="1120" y="7054"/>
                      <a:pt x="1423" y="7054"/>
                    </a:cubicBezTo>
                    <a:cubicBezTo>
                      <a:pt x="1655" y="7054"/>
                      <a:pt x="1909" y="7008"/>
                      <a:pt x="2241" y="6902"/>
                    </a:cubicBezTo>
                    <a:cubicBezTo>
                      <a:pt x="2913" y="6681"/>
                      <a:pt x="3185" y="839"/>
                      <a:pt x="1877" y="86"/>
                    </a:cubicBezTo>
                    <a:cubicBezTo>
                      <a:pt x="1775" y="28"/>
                      <a:pt x="1679" y="1"/>
                      <a:pt x="1588"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2"/>
              <p:cNvSpPr/>
              <p:nvPr/>
            </p:nvSpPr>
            <p:spPr>
              <a:xfrm>
                <a:off x="4311150" y="3236350"/>
                <a:ext cx="62750" cy="146475"/>
              </a:xfrm>
              <a:custGeom>
                <a:rect b="b" l="l" r="r" t="t"/>
                <a:pathLst>
                  <a:path extrusionOk="0" h="5859" w="2510">
                    <a:moveTo>
                      <a:pt x="1260" y="1"/>
                    </a:moveTo>
                    <a:cubicBezTo>
                      <a:pt x="140" y="1"/>
                      <a:pt x="0" y="5531"/>
                      <a:pt x="386" y="5684"/>
                    </a:cubicBezTo>
                    <a:cubicBezTo>
                      <a:pt x="662" y="5794"/>
                      <a:pt x="870" y="5859"/>
                      <a:pt x="1104" y="5859"/>
                    </a:cubicBezTo>
                    <a:cubicBezTo>
                      <a:pt x="1288" y="5859"/>
                      <a:pt x="1489" y="5819"/>
                      <a:pt x="1751" y="5730"/>
                    </a:cubicBezTo>
                    <a:cubicBezTo>
                      <a:pt x="2277" y="5545"/>
                      <a:pt x="2509" y="691"/>
                      <a:pt x="1486" y="71"/>
                    </a:cubicBezTo>
                    <a:cubicBezTo>
                      <a:pt x="1406" y="24"/>
                      <a:pt x="1331" y="1"/>
                      <a:pt x="126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2"/>
              <p:cNvSpPr/>
              <p:nvPr/>
            </p:nvSpPr>
            <p:spPr>
              <a:xfrm>
                <a:off x="4260775" y="3196050"/>
                <a:ext cx="63175" cy="180475"/>
              </a:xfrm>
              <a:custGeom>
                <a:rect b="b" l="l" r="r" t="t"/>
                <a:pathLst>
                  <a:path extrusionOk="0" h="7219" w="2527">
                    <a:moveTo>
                      <a:pt x="1173" y="0"/>
                    </a:moveTo>
                    <a:cubicBezTo>
                      <a:pt x="1168" y="0"/>
                      <a:pt x="1163" y="0"/>
                      <a:pt x="1157" y="1"/>
                    </a:cubicBezTo>
                    <a:cubicBezTo>
                      <a:pt x="1" y="70"/>
                      <a:pt x="134" y="6844"/>
                      <a:pt x="498" y="7018"/>
                    </a:cubicBezTo>
                    <a:cubicBezTo>
                      <a:pt x="747" y="7141"/>
                      <a:pt x="945" y="7219"/>
                      <a:pt x="1171" y="7219"/>
                    </a:cubicBezTo>
                    <a:cubicBezTo>
                      <a:pt x="1370" y="7219"/>
                      <a:pt x="1592" y="7159"/>
                      <a:pt x="1892" y="7018"/>
                    </a:cubicBezTo>
                    <a:cubicBezTo>
                      <a:pt x="2526" y="6718"/>
                      <a:pt x="2316" y="0"/>
                      <a:pt x="1173"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2"/>
              <p:cNvSpPr/>
              <p:nvPr/>
            </p:nvSpPr>
            <p:spPr>
              <a:xfrm>
                <a:off x="4671800" y="3182250"/>
                <a:ext cx="117425" cy="200775"/>
              </a:xfrm>
              <a:custGeom>
                <a:rect b="b" l="l" r="r" t="t"/>
                <a:pathLst>
                  <a:path extrusionOk="0" h="8031" w="4697">
                    <a:moveTo>
                      <a:pt x="1594" y="1"/>
                    </a:moveTo>
                    <a:cubicBezTo>
                      <a:pt x="1583" y="1"/>
                      <a:pt x="1575" y="7"/>
                      <a:pt x="1570" y="19"/>
                    </a:cubicBezTo>
                    <a:cubicBezTo>
                      <a:pt x="528" y="2444"/>
                      <a:pt x="1" y="7044"/>
                      <a:pt x="1130" y="7709"/>
                    </a:cubicBezTo>
                    <a:cubicBezTo>
                      <a:pt x="1506" y="7933"/>
                      <a:pt x="1854" y="8031"/>
                      <a:pt x="2170" y="8031"/>
                    </a:cubicBezTo>
                    <a:cubicBezTo>
                      <a:pt x="2720" y="8031"/>
                      <a:pt x="3176" y="7737"/>
                      <a:pt x="3525" y="7303"/>
                    </a:cubicBezTo>
                    <a:cubicBezTo>
                      <a:pt x="4696" y="5863"/>
                      <a:pt x="1921" y="1"/>
                      <a:pt x="159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2"/>
              <p:cNvSpPr/>
              <p:nvPr/>
            </p:nvSpPr>
            <p:spPr>
              <a:xfrm>
                <a:off x="4655900" y="3288375"/>
                <a:ext cx="58300" cy="99775"/>
              </a:xfrm>
              <a:custGeom>
                <a:rect b="b" l="l" r="r" t="t"/>
                <a:pathLst>
                  <a:path extrusionOk="0" h="3991" w="2332">
                    <a:moveTo>
                      <a:pt x="787" y="0"/>
                    </a:moveTo>
                    <a:cubicBezTo>
                      <a:pt x="782" y="0"/>
                      <a:pt x="778" y="3"/>
                      <a:pt x="776" y="9"/>
                    </a:cubicBezTo>
                    <a:cubicBezTo>
                      <a:pt x="262" y="1219"/>
                      <a:pt x="1" y="3499"/>
                      <a:pt x="556" y="3835"/>
                    </a:cubicBezTo>
                    <a:cubicBezTo>
                      <a:pt x="743" y="3943"/>
                      <a:pt x="916" y="3991"/>
                      <a:pt x="1072" y="3991"/>
                    </a:cubicBezTo>
                    <a:cubicBezTo>
                      <a:pt x="1348" y="3991"/>
                      <a:pt x="1575" y="3845"/>
                      <a:pt x="1747" y="3632"/>
                    </a:cubicBezTo>
                    <a:cubicBezTo>
                      <a:pt x="2332" y="2913"/>
                      <a:pt x="952" y="0"/>
                      <a:pt x="787"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2"/>
              <p:cNvSpPr/>
              <p:nvPr/>
            </p:nvSpPr>
            <p:spPr>
              <a:xfrm>
                <a:off x="4603850" y="3303850"/>
                <a:ext cx="85525" cy="99875"/>
              </a:xfrm>
              <a:custGeom>
                <a:rect b="b" l="l" r="r" t="t"/>
                <a:pathLst>
                  <a:path extrusionOk="0" h="3995" w="3421">
                    <a:moveTo>
                      <a:pt x="1152" y="1"/>
                    </a:moveTo>
                    <a:cubicBezTo>
                      <a:pt x="1144" y="1"/>
                      <a:pt x="1138" y="4"/>
                      <a:pt x="1134" y="10"/>
                    </a:cubicBezTo>
                    <a:cubicBezTo>
                      <a:pt x="376" y="1213"/>
                      <a:pt x="0" y="3499"/>
                      <a:pt x="822" y="3833"/>
                    </a:cubicBezTo>
                    <a:cubicBezTo>
                      <a:pt x="1098" y="3946"/>
                      <a:pt x="1352" y="3995"/>
                      <a:pt x="1584" y="3995"/>
                    </a:cubicBezTo>
                    <a:cubicBezTo>
                      <a:pt x="1984" y="3995"/>
                      <a:pt x="2316" y="3850"/>
                      <a:pt x="2569" y="3638"/>
                    </a:cubicBezTo>
                    <a:cubicBezTo>
                      <a:pt x="3421" y="2926"/>
                      <a:pt x="1392" y="1"/>
                      <a:pt x="1152"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2"/>
              <p:cNvSpPr/>
              <p:nvPr/>
            </p:nvSpPr>
            <p:spPr>
              <a:xfrm>
                <a:off x="4563650" y="3314375"/>
                <a:ext cx="71175" cy="98750"/>
              </a:xfrm>
              <a:custGeom>
                <a:rect b="b" l="l" r="r" t="t"/>
                <a:pathLst>
                  <a:path extrusionOk="0" h="3950" w="2847">
                    <a:moveTo>
                      <a:pt x="554" y="0"/>
                    </a:moveTo>
                    <a:cubicBezTo>
                      <a:pt x="546" y="0"/>
                      <a:pt x="541" y="3"/>
                      <a:pt x="538" y="11"/>
                    </a:cubicBezTo>
                    <a:cubicBezTo>
                      <a:pt x="46" y="1260"/>
                      <a:pt x="0" y="3569"/>
                      <a:pt x="746" y="3841"/>
                    </a:cubicBezTo>
                    <a:cubicBezTo>
                      <a:pt x="950" y="3917"/>
                      <a:pt x="1138" y="3950"/>
                      <a:pt x="1307" y="3950"/>
                    </a:cubicBezTo>
                    <a:cubicBezTo>
                      <a:pt x="1700" y="3950"/>
                      <a:pt x="2000" y="3771"/>
                      <a:pt x="2209" y="3517"/>
                    </a:cubicBezTo>
                    <a:cubicBezTo>
                      <a:pt x="2846" y="2740"/>
                      <a:pt x="776" y="0"/>
                      <a:pt x="554"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2"/>
              <p:cNvSpPr/>
              <p:nvPr/>
            </p:nvSpPr>
            <p:spPr>
              <a:xfrm>
                <a:off x="4792875" y="3285725"/>
                <a:ext cx="71225" cy="98775"/>
              </a:xfrm>
              <a:custGeom>
                <a:rect b="b" l="l" r="r" t="t"/>
                <a:pathLst>
                  <a:path extrusionOk="0" h="3951" w="2849">
                    <a:moveTo>
                      <a:pt x="554" y="1"/>
                    </a:moveTo>
                    <a:cubicBezTo>
                      <a:pt x="546" y="1"/>
                      <a:pt x="541" y="4"/>
                      <a:pt x="538" y="11"/>
                    </a:cubicBezTo>
                    <a:cubicBezTo>
                      <a:pt x="41" y="1268"/>
                      <a:pt x="1" y="3570"/>
                      <a:pt x="741" y="3842"/>
                    </a:cubicBezTo>
                    <a:cubicBezTo>
                      <a:pt x="947" y="3917"/>
                      <a:pt x="1135" y="3950"/>
                      <a:pt x="1306" y="3950"/>
                    </a:cubicBezTo>
                    <a:cubicBezTo>
                      <a:pt x="1701" y="3950"/>
                      <a:pt x="2001" y="3772"/>
                      <a:pt x="2211" y="3517"/>
                    </a:cubicBezTo>
                    <a:cubicBezTo>
                      <a:pt x="2848" y="2741"/>
                      <a:pt x="771" y="1"/>
                      <a:pt x="55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2"/>
              <p:cNvSpPr/>
              <p:nvPr/>
            </p:nvSpPr>
            <p:spPr>
              <a:xfrm>
                <a:off x="4826125" y="3290625"/>
                <a:ext cx="75950" cy="98450"/>
              </a:xfrm>
              <a:custGeom>
                <a:rect b="b" l="l" r="r" t="t"/>
                <a:pathLst>
                  <a:path extrusionOk="0" h="3938" w="3038">
                    <a:moveTo>
                      <a:pt x="2086" y="1"/>
                    </a:moveTo>
                    <a:cubicBezTo>
                      <a:pt x="2081" y="1"/>
                      <a:pt x="2077" y="3"/>
                      <a:pt x="2073" y="7"/>
                    </a:cubicBezTo>
                    <a:cubicBezTo>
                      <a:pt x="1055" y="1013"/>
                      <a:pt x="1" y="3131"/>
                      <a:pt x="574" y="3606"/>
                    </a:cubicBezTo>
                    <a:cubicBezTo>
                      <a:pt x="858" y="3842"/>
                      <a:pt x="1148" y="3938"/>
                      <a:pt x="1424" y="3938"/>
                    </a:cubicBezTo>
                    <a:cubicBezTo>
                      <a:pt x="1661" y="3938"/>
                      <a:pt x="1887" y="3868"/>
                      <a:pt x="2089" y="3756"/>
                    </a:cubicBezTo>
                    <a:cubicBezTo>
                      <a:pt x="3038" y="3230"/>
                      <a:pt x="2285" y="1"/>
                      <a:pt x="208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2"/>
              <p:cNvSpPr/>
              <p:nvPr/>
            </p:nvSpPr>
            <p:spPr>
              <a:xfrm>
                <a:off x="4866200" y="3297675"/>
                <a:ext cx="77200" cy="120150"/>
              </a:xfrm>
              <a:custGeom>
                <a:rect b="b" l="l" r="r" t="t"/>
                <a:pathLst>
                  <a:path extrusionOk="0" h="4806" w="3088">
                    <a:moveTo>
                      <a:pt x="2353" y="0"/>
                    </a:moveTo>
                    <a:cubicBezTo>
                      <a:pt x="2348" y="0"/>
                      <a:pt x="2343" y="3"/>
                      <a:pt x="2338" y="8"/>
                    </a:cubicBezTo>
                    <a:cubicBezTo>
                      <a:pt x="1228" y="1281"/>
                      <a:pt x="0" y="3896"/>
                      <a:pt x="550" y="4446"/>
                    </a:cubicBezTo>
                    <a:cubicBezTo>
                      <a:pt x="806" y="4701"/>
                      <a:pt x="1076" y="4805"/>
                      <a:pt x="1341" y="4805"/>
                    </a:cubicBezTo>
                    <a:cubicBezTo>
                      <a:pt x="1599" y="4805"/>
                      <a:pt x="1852" y="4706"/>
                      <a:pt x="2083" y="4550"/>
                    </a:cubicBezTo>
                    <a:cubicBezTo>
                      <a:pt x="3087" y="3862"/>
                      <a:pt x="2552" y="0"/>
                      <a:pt x="2353"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2"/>
              <p:cNvSpPr/>
              <p:nvPr/>
            </p:nvSpPr>
            <p:spPr>
              <a:xfrm>
                <a:off x="4985525" y="3280475"/>
                <a:ext cx="73575" cy="123450"/>
              </a:xfrm>
              <a:custGeom>
                <a:rect b="b" l="l" r="r" t="t"/>
                <a:pathLst>
                  <a:path extrusionOk="0" h="4938" w="2943">
                    <a:moveTo>
                      <a:pt x="1134" y="0"/>
                    </a:moveTo>
                    <a:cubicBezTo>
                      <a:pt x="1127" y="0"/>
                      <a:pt x="1121" y="4"/>
                      <a:pt x="1117" y="13"/>
                    </a:cubicBezTo>
                    <a:cubicBezTo>
                      <a:pt x="423" y="1558"/>
                      <a:pt x="1" y="4416"/>
                      <a:pt x="690" y="4781"/>
                    </a:cubicBezTo>
                    <a:cubicBezTo>
                      <a:pt x="894" y="4890"/>
                      <a:pt x="1086" y="4937"/>
                      <a:pt x="1264" y="4937"/>
                    </a:cubicBezTo>
                    <a:cubicBezTo>
                      <a:pt x="1635" y="4937"/>
                      <a:pt x="1946" y="4730"/>
                      <a:pt x="2188" y="4434"/>
                    </a:cubicBezTo>
                    <a:cubicBezTo>
                      <a:pt x="2942" y="3494"/>
                      <a:pt x="1344" y="0"/>
                      <a:pt x="1134"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2"/>
              <p:cNvSpPr/>
              <p:nvPr/>
            </p:nvSpPr>
            <p:spPr>
              <a:xfrm>
                <a:off x="4747025" y="3211450"/>
                <a:ext cx="75725" cy="173675"/>
              </a:xfrm>
              <a:custGeom>
                <a:rect b="b" l="l" r="r" t="t"/>
                <a:pathLst>
                  <a:path extrusionOk="0" h="6947" w="3029">
                    <a:moveTo>
                      <a:pt x="1832" y="1"/>
                    </a:moveTo>
                    <a:cubicBezTo>
                      <a:pt x="1826" y="1"/>
                      <a:pt x="1821" y="6"/>
                      <a:pt x="1817" y="15"/>
                    </a:cubicBezTo>
                    <a:cubicBezTo>
                      <a:pt x="886" y="1976"/>
                      <a:pt x="1" y="5858"/>
                      <a:pt x="609" y="6552"/>
                    </a:cubicBezTo>
                    <a:cubicBezTo>
                      <a:pt x="855" y="6829"/>
                      <a:pt x="1097" y="6946"/>
                      <a:pt x="1327" y="6946"/>
                    </a:cubicBezTo>
                    <a:cubicBezTo>
                      <a:pt x="1620" y="6946"/>
                      <a:pt x="1892" y="6755"/>
                      <a:pt x="2129" y="6460"/>
                    </a:cubicBezTo>
                    <a:cubicBezTo>
                      <a:pt x="3029" y="5347"/>
                      <a:pt x="2033" y="1"/>
                      <a:pt x="1832"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2"/>
              <p:cNvSpPr/>
              <p:nvPr/>
            </p:nvSpPr>
            <p:spPr>
              <a:xfrm>
                <a:off x="4571200" y="3242825"/>
                <a:ext cx="89275" cy="143650"/>
              </a:xfrm>
              <a:custGeom>
                <a:rect b="b" l="l" r="r" t="t"/>
                <a:pathLst>
                  <a:path extrusionOk="0" h="5746" w="3571">
                    <a:moveTo>
                      <a:pt x="1409" y="1"/>
                    </a:moveTo>
                    <a:cubicBezTo>
                      <a:pt x="1400" y="1"/>
                      <a:pt x="1390" y="2"/>
                      <a:pt x="1381" y="4"/>
                    </a:cubicBezTo>
                    <a:cubicBezTo>
                      <a:pt x="719" y="158"/>
                      <a:pt x="0" y="5746"/>
                      <a:pt x="1590" y="5746"/>
                    </a:cubicBezTo>
                    <a:cubicBezTo>
                      <a:pt x="1610" y="5746"/>
                      <a:pt x="1632" y="5745"/>
                      <a:pt x="1653" y="5743"/>
                    </a:cubicBezTo>
                    <a:cubicBezTo>
                      <a:pt x="3571" y="5571"/>
                      <a:pt x="2100" y="1"/>
                      <a:pt x="1409"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2"/>
              <p:cNvSpPr/>
              <p:nvPr/>
            </p:nvSpPr>
            <p:spPr>
              <a:xfrm>
                <a:off x="4661975" y="3335175"/>
                <a:ext cx="9575" cy="66125"/>
              </a:xfrm>
              <a:custGeom>
                <a:rect b="b" l="l" r="r" t="t"/>
                <a:pathLst>
                  <a:path extrusionOk="0" h="2645" w="383">
                    <a:moveTo>
                      <a:pt x="227" y="1"/>
                    </a:moveTo>
                    <a:lnTo>
                      <a:pt x="1" y="6"/>
                    </a:lnTo>
                    <a:lnTo>
                      <a:pt x="158" y="2644"/>
                    </a:lnTo>
                    <a:lnTo>
                      <a:pt x="383" y="2639"/>
                    </a:lnTo>
                    <a:lnTo>
                      <a:pt x="227"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2"/>
              <p:cNvSpPr/>
              <p:nvPr/>
            </p:nvSpPr>
            <p:spPr>
              <a:xfrm>
                <a:off x="4611925" y="3346175"/>
                <a:ext cx="9575" cy="66250"/>
              </a:xfrm>
              <a:custGeom>
                <a:rect b="b" l="l" r="r" t="t"/>
                <a:pathLst>
                  <a:path extrusionOk="0" h="2650" w="383">
                    <a:moveTo>
                      <a:pt x="221" y="1"/>
                    </a:moveTo>
                    <a:lnTo>
                      <a:pt x="1" y="12"/>
                    </a:lnTo>
                    <a:lnTo>
                      <a:pt x="157" y="2650"/>
                    </a:lnTo>
                    <a:lnTo>
                      <a:pt x="382" y="2639"/>
                    </a:lnTo>
                    <a:lnTo>
                      <a:pt x="221"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2"/>
              <p:cNvSpPr/>
              <p:nvPr/>
            </p:nvSpPr>
            <p:spPr>
              <a:xfrm>
                <a:off x="4864775" y="3333025"/>
                <a:ext cx="3775" cy="36475"/>
              </a:xfrm>
              <a:custGeom>
                <a:rect b="b" l="l" r="r" t="t"/>
                <a:pathLst>
                  <a:path extrusionOk="0" h="1459" w="151">
                    <a:moveTo>
                      <a:pt x="6" y="1"/>
                    </a:moveTo>
                    <a:lnTo>
                      <a:pt x="0" y="1458"/>
                    </a:lnTo>
                    <a:lnTo>
                      <a:pt x="145" y="1458"/>
                    </a:lnTo>
                    <a:lnTo>
                      <a:pt x="150" y="6"/>
                    </a:lnTo>
                    <a:lnTo>
                      <a:pt x="6"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2"/>
              <p:cNvSpPr/>
              <p:nvPr/>
            </p:nvSpPr>
            <p:spPr>
              <a:xfrm>
                <a:off x="4818325" y="3343125"/>
                <a:ext cx="3800" cy="36475"/>
              </a:xfrm>
              <a:custGeom>
                <a:rect b="b" l="l" r="r" t="t"/>
                <a:pathLst>
                  <a:path extrusionOk="0" h="1459" w="152">
                    <a:moveTo>
                      <a:pt x="6" y="1"/>
                    </a:moveTo>
                    <a:lnTo>
                      <a:pt x="0" y="1453"/>
                    </a:lnTo>
                    <a:lnTo>
                      <a:pt x="145" y="1459"/>
                    </a:lnTo>
                    <a:lnTo>
                      <a:pt x="152"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2"/>
              <p:cNvSpPr/>
              <p:nvPr/>
            </p:nvSpPr>
            <p:spPr>
              <a:xfrm>
                <a:off x="4767425" y="3339800"/>
                <a:ext cx="3650" cy="36475"/>
              </a:xfrm>
              <a:custGeom>
                <a:rect b="b" l="l" r="r" t="t"/>
                <a:pathLst>
                  <a:path extrusionOk="0" h="1459" w="146">
                    <a:moveTo>
                      <a:pt x="1" y="0"/>
                    </a:moveTo>
                    <a:lnTo>
                      <a:pt x="1" y="1458"/>
                    </a:lnTo>
                    <a:lnTo>
                      <a:pt x="140" y="1458"/>
                    </a:lnTo>
                    <a:lnTo>
                      <a:pt x="145" y="7"/>
                    </a:lnTo>
                    <a:lnTo>
                      <a:pt x="1" y="0"/>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2"/>
              <p:cNvSpPr/>
              <p:nvPr/>
            </p:nvSpPr>
            <p:spPr>
              <a:xfrm>
                <a:off x="4589050" y="3182875"/>
                <a:ext cx="120550" cy="181675"/>
              </a:xfrm>
              <a:custGeom>
                <a:rect b="b" l="l" r="r" t="t"/>
                <a:pathLst>
                  <a:path extrusionOk="0" h="7267" w="4822">
                    <a:moveTo>
                      <a:pt x="2672" y="0"/>
                    </a:moveTo>
                    <a:cubicBezTo>
                      <a:pt x="0" y="0"/>
                      <a:pt x="1929" y="7267"/>
                      <a:pt x="2960" y="7267"/>
                    </a:cubicBezTo>
                    <a:cubicBezTo>
                      <a:pt x="2975" y="7267"/>
                      <a:pt x="2990" y="7265"/>
                      <a:pt x="3005" y="7262"/>
                    </a:cubicBezTo>
                    <a:cubicBezTo>
                      <a:pt x="4255" y="6990"/>
                      <a:pt x="4821" y="3866"/>
                      <a:pt x="4699" y="2987"/>
                    </a:cubicBezTo>
                    <a:cubicBezTo>
                      <a:pt x="4491" y="1470"/>
                      <a:pt x="3393" y="58"/>
                      <a:pt x="2814" y="7"/>
                    </a:cubicBezTo>
                    <a:cubicBezTo>
                      <a:pt x="2765" y="3"/>
                      <a:pt x="2718" y="0"/>
                      <a:pt x="2672"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2"/>
              <p:cNvSpPr/>
              <p:nvPr/>
            </p:nvSpPr>
            <p:spPr>
              <a:xfrm>
                <a:off x="4826200" y="3194225"/>
                <a:ext cx="77050" cy="148750"/>
              </a:xfrm>
              <a:custGeom>
                <a:rect b="b" l="l" r="r" t="t"/>
                <a:pathLst>
                  <a:path extrusionOk="0" h="5950" w="3082">
                    <a:moveTo>
                      <a:pt x="1445" y="0"/>
                    </a:moveTo>
                    <a:cubicBezTo>
                      <a:pt x="0" y="0"/>
                      <a:pt x="172" y="5670"/>
                      <a:pt x="681" y="5807"/>
                    </a:cubicBezTo>
                    <a:cubicBezTo>
                      <a:pt x="1005" y="5895"/>
                      <a:pt x="1258" y="5949"/>
                      <a:pt x="1526" y="5949"/>
                    </a:cubicBezTo>
                    <a:cubicBezTo>
                      <a:pt x="1784" y="5949"/>
                      <a:pt x="2057" y="5899"/>
                      <a:pt x="2422" y="5783"/>
                    </a:cubicBezTo>
                    <a:cubicBezTo>
                      <a:pt x="3082" y="5569"/>
                      <a:pt x="3065" y="635"/>
                      <a:pt x="1717" y="61"/>
                    </a:cubicBezTo>
                    <a:cubicBezTo>
                      <a:pt x="1621" y="20"/>
                      <a:pt x="1530" y="0"/>
                      <a:pt x="1445"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2"/>
              <p:cNvSpPr/>
              <p:nvPr/>
            </p:nvSpPr>
            <p:spPr>
              <a:xfrm>
                <a:off x="4786175" y="3232375"/>
                <a:ext cx="60400" cy="123600"/>
              </a:xfrm>
              <a:custGeom>
                <a:rect b="b" l="l" r="r" t="t"/>
                <a:pathLst>
                  <a:path extrusionOk="0" h="4944" w="2416">
                    <a:moveTo>
                      <a:pt x="1132" y="1"/>
                    </a:moveTo>
                    <a:cubicBezTo>
                      <a:pt x="0" y="1"/>
                      <a:pt x="135" y="4710"/>
                      <a:pt x="535" y="4825"/>
                    </a:cubicBezTo>
                    <a:cubicBezTo>
                      <a:pt x="788" y="4898"/>
                      <a:pt x="985" y="4943"/>
                      <a:pt x="1195" y="4943"/>
                    </a:cubicBezTo>
                    <a:cubicBezTo>
                      <a:pt x="1398" y="4943"/>
                      <a:pt x="1613" y="4901"/>
                      <a:pt x="1900" y="4801"/>
                    </a:cubicBezTo>
                    <a:cubicBezTo>
                      <a:pt x="2415" y="4628"/>
                      <a:pt x="2397" y="526"/>
                      <a:pt x="1345" y="51"/>
                    </a:cubicBezTo>
                    <a:cubicBezTo>
                      <a:pt x="1269" y="17"/>
                      <a:pt x="1199" y="1"/>
                      <a:pt x="1132"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2"/>
              <p:cNvSpPr/>
              <p:nvPr/>
            </p:nvSpPr>
            <p:spPr>
              <a:xfrm>
                <a:off x="4730400" y="3200625"/>
                <a:ext cx="71450" cy="152100"/>
              </a:xfrm>
              <a:custGeom>
                <a:rect b="b" l="l" r="r" t="t"/>
                <a:pathLst>
                  <a:path extrusionOk="0" h="6084" w="2858">
                    <a:moveTo>
                      <a:pt x="1188" y="1"/>
                    </a:moveTo>
                    <a:cubicBezTo>
                      <a:pt x="1178" y="1"/>
                      <a:pt x="1167" y="1"/>
                      <a:pt x="1157" y="2"/>
                    </a:cubicBezTo>
                    <a:cubicBezTo>
                      <a:pt x="0" y="106"/>
                      <a:pt x="481" y="5810"/>
                      <a:pt x="845" y="5944"/>
                    </a:cubicBezTo>
                    <a:cubicBezTo>
                      <a:pt x="1080" y="6029"/>
                      <a:pt x="1270" y="6084"/>
                      <a:pt x="1476" y="6084"/>
                    </a:cubicBezTo>
                    <a:cubicBezTo>
                      <a:pt x="1690" y="6084"/>
                      <a:pt x="1921" y="6025"/>
                      <a:pt x="2239" y="5880"/>
                    </a:cubicBezTo>
                    <a:cubicBezTo>
                      <a:pt x="2858" y="5605"/>
                      <a:pt x="2318" y="1"/>
                      <a:pt x="1188"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2"/>
              <p:cNvSpPr/>
              <p:nvPr/>
            </p:nvSpPr>
            <p:spPr>
              <a:xfrm>
                <a:off x="1586775" y="2882825"/>
                <a:ext cx="289000" cy="536150"/>
              </a:xfrm>
              <a:custGeom>
                <a:rect b="b" l="l" r="r" t="t"/>
                <a:pathLst>
                  <a:path extrusionOk="0" h="21446" w="11560">
                    <a:moveTo>
                      <a:pt x="7471" y="0"/>
                    </a:moveTo>
                    <a:cubicBezTo>
                      <a:pt x="7455" y="0"/>
                      <a:pt x="7439" y="2"/>
                      <a:pt x="7423" y="4"/>
                    </a:cubicBezTo>
                    <a:cubicBezTo>
                      <a:pt x="5948" y="229"/>
                      <a:pt x="5936" y="10990"/>
                      <a:pt x="5960" y="13854"/>
                    </a:cubicBezTo>
                    <a:cubicBezTo>
                      <a:pt x="5921" y="11662"/>
                      <a:pt x="5687" y="5066"/>
                      <a:pt x="4291" y="5066"/>
                    </a:cubicBezTo>
                    <a:cubicBezTo>
                      <a:pt x="4229" y="5066"/>
                      <a:pt x="4164" y="5079"/>
                      <a:pt x="4096" y="5107"/>
                    </a:cubicBezTo>
                    <a:cubicBezTo>
                      <a:pt x="2234" y="5876"/>
                      <a:pt x="4589" y="14936"/>
                      <a:pt x="4589" y="14936"/>
                    </a:cubicBezTo>
                    <a:cubicBezTo>
                      <a:pt x="4589" y="14936"/>
                      <a:pt x="3193" y="13838"/>
                      <a:pt x="1931" y="13838"/>
                    </a:cubicBezTo>
                    <a:cubicBezTo>
                      <a:pt x="1641" y="13838"/>
                      <a:pt x="1357" y="13896"/>
                      <a:pt x="1100" y="14039"/>
                    </a:cubicBezTo>
                    <a:cubicBezTo>
                      <a:pt x="0" y="14653"/>
                      <a:pt x="1575" y="17037"/>
                      <a:pt x="2263" y="17985"/>
                    </a:cubicBezTo>
                    <a:cubicBezTo>
                      <a:pt x="2171" y="17930"/>
                      <a:pt x="2054" y="17891"/>
                      <a:pt x="1903" y="17891"/>
                    </a:cubicBezTo>
                    <a:cubicBezTo>
                      <a:pt x="1771" y="17891"/>
                      <a:pt x="1613" y="17921"/>
                      <a:pt x="1423" y="17996"/>
                    </a:cubicBezTo>
                    <a:cubicBezTo>
                      <a:pt x="446" y="18378"/>
                      <a:pt x="857" y="19911"/>
                      <a:pt x="1262" y="21445"/>
                    </a:cubicBezTo>
                    <a:lnTo>
                      <a:pt x="11559" y="17742"/>
                    </a:lnTo>
                    <a:cubicBezTo>
                      <a:pt x="11559" y="17742"/>
                      <a:pt x="10750" y="8554"/>
                      <a:pt x="9778" y="8428"/>
                    </a:cubicBezTo>
                    <a:cubicBezTo>
                      <a:pt x="9765" y="8426"/>
                      <a:pt x="9753" y="8426"/>
                      <a:pt x="9740" y="8426"/>
                    </a:cubicBezTo>
                    <a:cubicBezTo>
                      <a:pt x="8929" y="8426"/>
                      <a:pt x="8760" y="11983"/>
                      <a:pt x="8731" y="12923"/>
                    </a:cubicBezTo>
                    <a:cubicBezTo>
                      <a:pt x="8771" y="11205"/>
                      <a:pt x="8993" y="0"/>
                      <a:pt x="7471"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2"/>
              <p:cNvSpPr/>
              <p:nvPr/>
            </p:nvSpPr>
            <p:spPr>
              <a:xfrm>
                <a:off x="1847425" y="3165550"/>
                <a:ext cx="1165750" cy="356375"/>
              </a:xfrm>
              <a:custGeom>
                <a:rect b="b" l="l" r="r" t="t"/>
                <a:pathLst>
                  <a:path extrusionOk="0" h="14255" w="46630">
                    <a:moveTo>
                      <a:pt x="46" y="0"/>
                    </a:moveTo>
                    <a:lnTo>
                      <a:pt x="0" y="9111"/>
                    </a:lnTo>
                    <a:lnTo>
                      <a:pt x="46630" y="14254"/>
                    </a:lnTo>
                    <a:lnTo>
                      <a:pt x="46630" y="0"/>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2"/>
              <p:cNvSpPr/>
              <p:nvPr/>
            </p:nvSpPr>
            <p:spPr>
              <a:xfrm>
                <a:off x="2522850" y="3195175"/>
                <a:ext cx="264850" cy="250250"/>
              </a:xfrm>
              <a:custGeom>
                <a:rect b="b" l="l" r="r" t="t"/>
                <a:pathLst>
                  <a:path extrusionOk="0" h="10010" w="10594">
                    <a:moveTo>
                      <a:pt x="0" y="1"/>
                    </a:moveTo>
                    <a:lnTo>
                      <a:pt x="0" y="8962"/>
                    </a:lnTo>
                    <a:lnTo>
                      <a:pt x="10593" y="10009"/>
                    </a:lnTo>
                    <a:lnTo>
                      <a:pt x="10593" y="1"/>
                    </a:ln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2"/>
              <p:cNvSpPr/>
              <p:nvPr/>
            </p:nvSpPr>
            <p:spPr>
              <a:xfrm>
                <a:off x="2682375" y="3195175"/>
                <a:ext cx="2350" cy="250250"/>
              </a:xfrm>
              <a:custGeom>
                <a:rect b="b" l="l" r="r" t="t"/>
                <a:pathLst>
                  <a:path extrusionOk="0" h="10010" w="94">
                    <a:moveTo>
                      <a:pt x="1" y="1"/>
                    </a:moveTo>
                    <a:lnTo>
                      <a:pt x="1" y="10009"/>
                    </a:lnTo>
                    <a:lnTo>
                      <a:pt x="94" y="10009"/>
                    </a:lnTo>
                    <a:lnTo>
                      <a:pt x="94"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2"/>
              <p:cNvSpPr/>
              <p:nvPr/>
            </p:nvSpPr>
            <p:spPr>
              <a:xfrm>
                <a:off x="2738800" y="3195175"/>
                <a:ext cx="2350" cy="250250"/>
              </a:xfrm>
              <a:custGeom>
                <a:rect b="b" l="l" r="r" t="t"/>
                <a:pathLst>
                  <a:path extrusionOk="0" h="10010" w="94">
                    <a:moveTo>
                      <a:pt x="0" y="1"/>
                    </a:moveTo>
                    <a:lnTo>
                      <a:pt x="0" y="10009"/>
                    </a:lnTo>
                    <a:lnTo>
                      <a:pt x="93" y="10009"/>
                    </a:lnTo>
                    <a:lnTo>
                      <a:pt x="93"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2"/>
              <p:cNvSpPr/>
              <p:nvPr/>
            </p:nvSpPr>
            <p:spPr>
              <a:xfrm>
                <a:off x="2625975" y="3195175"/>
                <a:ext cx="2350" cy="250250"/>
              </a:xfrm>
              <a:custGeom>
                <a:rect b="b" l="l" r="r" t="t"/>
                <a:pathLst>
                  <a:path extrusionOk="0" h="10010" w="94">
                    <a:moveTo>
                      <a:pt x="1" y="1"/>
                    </a:moveTo>
                    <a:lnTo>
                      <a:pt x="1" y="10009"/>
                    </a:lnTo>
                    <a:lnTo>
                      <a:pt x="94" y="10009"/>
                    </a:lnTo>
                    <a:lnTo>
                      <a:pt x="94"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2"/>
              <p:cNvSpPr/>
              <p:nvPr/>
            </p:nvSpPr>
            <p:spPr>
              <a:xfrm>
                <a:off x="2569575" y="3195175"/>
                <a:ext cx="2350" cy="250250"/>
              </a:xfrm>
              <a:custGeom>
                <a:rect b="b" l="l" r="r" t="t"/>
                <a:pathLst>
                  <a:path extrusionOk="0" h="10010" w="94">
                    <a:moveTo>
                      <a:pt x="0" y="1"/>
                    </a:moveTo>
                    <a:lnTo>
                      <a:pt x="0" y="10009"/>
                    </a:lnTo>
                    <a:lnTo>
                      <a:pt x="93" y="10009"/>
                    </a:lnTo>
                    <a:lnTo>
                      <a:pt x="93"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2"/>
              <p:cNvSpPr/>
              <p:nvPr/>
            </p:nvSpPr>
            <p:spPr>
              <a:xfrm>
                <a:off x="1848575" y="3171900"/>
                <a:ext cx="1164600" cy="32550"/>
              </a:xfrm>
              <a:custGeom>
                <a:rect b="b" l="l" r="r" t="t"/>
                <a:pathLst>
                  <a:path extrusionOk="0" h="1302" w="46584">
                    <a:moveTo>
                      <a:pt x="0" y="0"/>
                    </a:moveTo>
                    <a:lnTo>
                      <a:pt x="0" y="1301"/>
                    </a:lnTo>
                    <a:lnTo>
                      <a:pt x="46584" y="1301"/>
                    </a:lnTo>
                    <a:lnTo>
                      <a:pt x="46584" y="0"/>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2"/>
              <p:cNvSpPr/>
              <p:nvPr/>
            </p:nvSpPr>
            <p:spPr>
              <a:xfrm>
                <a:off x="2518650" y="3177250"/>
                <a:ext cx="13625" cy="226950"/>
              </a:xfrm>
              <a:custGeom>
                <a:rect b="b" l="l" r="r" t="t"/>
                <a:pathLst>
                  <a:path extrusionOk="0" h="9078" w="545">
                    <a:moveTo>
                      <a:pt x="0" y="0"/>
                    </a:moveTo>
                    <a:lnTo>
                      <a:pt x="0" y="9078"/>
                    </a:lnTo>
                    <a:lnTo>
                      <a:pt x="545" y="9078"/>
                    </a:lnTo>
                    <a:lnTo>
                      <a:pt x="5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2"/>
              <p:cNvSpPr/>
              <p:nvPr/>
            </p:nvSpPr>
            <p:spPr>
              <a:xfrm>
                <a:off x="1847425" y="3222225"/>
                <a:ext cx="578525" cy="299700"/>
              </a:xfrm>
              <a:custGeom>
                <a:rect b="b" l="l" r="r" t="t"/>
                <a:pathLst>
                  <a:path extrusionOk="0" h="11988" w="23141">
                    <a:moveTo>
                      <a:pt x="23" y="1"/>
                    </a:moveTo>
                    <a:lnTo>
                      <a:pt x="0" y="7661"/>
                    </a:lnTo>
                    <a:lnTo>
                      <a:pt x="23141" y="11987"/>
                    </a:lnTo>
                    <a:lnTo>
                      <a:pt x="23141"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2"/>
              <p:cNvSpPr/>
              <p:nvPr/>
            </p:nvSpPr>
            <p:spPr>
              <a:xfrm>
                <a:off x="2334975" y="3259675"/>
                <a:ext cx="38050" cy="75675"/>
              </a:xfrm>
              <a:custGeom>
                <a:rect b="b" l="l" r="r" t="t"/>
                <a:pathLst>
                  <a:path extrusionOk="0" h="3027" w="1522">
                    <a:moveTo>
                      <a:pt x="1" y="1"/>
                    </a:moveTo>
                    <a:lnTo>
                      <a:pt x="1" y="3026"/>
                    </a:lnTo>
                    <a:lnTo>
                      <a:pt x="1521" y="3026"/>
                    </a:lnTo>
                    <a:lnTo>
                      <a:pt x="1521"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2"/>
              <p:cNvSpPr/>
              <p:nvPr/>
            </p:nvSpPr>
            <p:spPr>
              <a:xfrm>
                <a:off x="2339600" y="3264300"/>
                <a:ext cx="28800" cy="66425"/>
              </a:xfrm>
              <a:custGeom>
                <a:rect b="b" l="l" r="r" t="t"/>
                <a:pathLst>
                  <a:path extrusionOk="0" h="2657" w="1152">
                    <a:moveTo>
                      <a:pt x="1" y="0"/>
                    </a:moveTo>
                    <a:lnTo>
                      <a:pt x="1" y="2657"/>
                    </a:lnTo>
                    <a:lnTo>
                      <a:pt x="1152" y="2657"/>
                    </a:lnTo>
                    <a:lnTo>
                      <a:pt x="115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2"/>
              <p:cNvSpPr/>
              <p:nvPr/>
            </p:nvSpPr>
            <p:spPr>
              <a:xfrm>
                <a:off x="2272775" y="3259675"/>
                <a:ext cx="37950" cy="75675"/>
              </a:xfrm>
              <a:custGeom>
                <a:rect b="b" l="l" r="r" t="t"/>
                <a:pathLst>
                  <a:path extrusionOk="0" h="3027" w="1518">
                    <a:moveTo>
                      <a:pt x="1" y="1"/>
                    </a:moveTo>
                    <a:lnTo>
                      <a:pt x="1" y="3026"/>
                    </a:lnTo>
                    <a:lnTo>
                      <a:pt x="1517" y="3026"/>
                    </a:lnTo>
                    <a:lnTo>
                      <a:pt x="1517"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2"/>
              <p:cNvSpPr/>
              <p:nvPr/>
            </p:nvSpPr>
            <p:spPr>
              <a:xfrm>
                <a:off x="2210450" y="3259675"/>
                <a:ext cx="38050" cy="75675"/>
              </a:xfrm>
              <a:custGeom>
                <a:rect b="b" l="l" r="r" t="t"/>
                <a:pathLst>
                  <a:path extrusionOk="0" h="3027" w="1522">
                    <a:moveTo>
                      <a:pt x="0" y="1"/>
                    </a:moveTo>
                    <a:lnTo>
                      <a:pt x="0" y="3026"/>
                    </a:lnTo>
                    <a:lnTo>
                      <a:pt x="1522" y="3026"/>
                    </a:lnTo>
                    <a:lnTo>
                      <a:pt x="1522"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2"/>
              <p:cNvSpPr/>
              <p:nvPr/>
            </p:nvSpPr>
            <p:spPr>
              <a:xfrm>
                <a:off x="2806200" y="3235525"/>
                <a:ext cx="205825" cy="275250"/>
              </a:xfrm>
              <a:custGeom>
                <a:rect b="b" l="l" r="r" t="t"/>
                <a:pathLst>
                  <a:path extrusionOk="0" h="11010" w="8233">
                    <a:moveTo>
                      <a:pt x="1" y="0"/>
                    </a:moveTo>
                    <a:lnTo>
                      <a:pt x="1" y="11010"/>
                    </a:lnTo>
                    <a:lnTo>
                      <a:pt x="8233" y="11010"/>
                    </a:lnTo>
                    <a:lnTo>
                      <a:pt x="8233" y="0"/>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2"/>
              <p:cNvSpPr/>
              <p:nvPr/>
            </p:nvSpPr>
            <p:spPr>
              <a:xfrm>
                <a:off x="2812425" y="3242325"/>
                <a:ext cx="203075" cy="275125"/>
              </a:xfrm>
              <a:custGeom>
                <a:rect b="b" l="l" r="r" t="t"/>
                <a:pathLst>
                  <a:path extrusionOk="0" h="11005" w="8123">
                    <a:moveTo>
                      <a:pt x="0" y="0"/>
                    </a:moveTo>
                    <a:lnTo>
                      <a:pt x="0" y="11004"/>
                    </a:lnTo>
                    <a:lnTo>
                      <a:pt x="8123" y="11004"/>
                    </a:lnTo>
                    <a:lnTo>
                      <a:pt x="80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2"/>
              <p:cNvSpPr/>
              <p:nvPr/>
            </p:nvSpPr>
            <p:spPr>
              <a:xfrm>
                <a:off x="2812425" y="3242325"/>
                <a:ext cx="201900" cy="275125"/>
              </a:xfrm>
              <a:custGeom>
                <a:rect b="b" l="l" r="r" t="t"/>
                <a:pathLst>
                  <a:path extrusionOk="0" h="11005" w="8076">
                    <a:moveTo>
                      <a:pt x="0" y="0"/>
                    </a:moveTo>
                    <a:lnTo>
                      <a:pt x="0" y="11004"/>
                    </a:lnTo>
                    <a:lnTo>
                      <a:pt x="1221" y="11004"/>
                    </a:lnTo>
                    <a:lnTo>
                      <a:pt x="1221" y="1678"/>
                    </a:lnTo>
                    <a:lnTo>
                      <a:pt x="8076" y="1678"/>
                    </a:lnTo>
                    <a:lnTo>
                      <a:pt x="807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2"/>
              <p:cNvSpPr/>
              <p:nvPr/>
            </p:nvSpPr>
            <p:spPr>
              <a:xfrm>
                <a:off x="2933050" y="3238725"/>
                <a:ext cx="5500" cy="220575"/>
              </a:xfrm>
              <a:custGeom>
                <a:rect b="b" l="l" r="r" t="t"/>
                <a:pathLst>
                  <a:path extrusionOk="0" h="8823" w="220">
                    <a:moveTo>
                      <a:pt x="0" y="0"/>
                    </a:moveTo>
                    <a:lnTo>
                      <a:pt x="0" y="8822"/>
                    </a:lnTo>
                    <a:lnTo>
                      <a:pt x="220" y="8822"/>
                    </a:lnTo>
                    <a:lnTo>
                      <a:pt x="220" y="0"/>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2"/>
              <p:cNvSpPr/>
              <p:nvPr/>
            </p:nvSpPr>
            <p:spPr>
              <a:xfrm>
                <a:off x="3142900" y="3383400"/>
                <a:ext cx="3103125" cy="235150"/>
              </a:xfrm>
              <a:custGeom>
                <a:rect b="b" l="l" r="r" t="t"/>
                <a:pathLst>
                  <a:path extrusionOk="0" h="9406" w="124125">
                    <a:moveTo>
                      <a:pt x="55489" y="1"/>
                    </a:moveTo>
                    <a:cubicBezTo>
                      <a:pt x="53412" y="1"/>
                      <a:pt x="51349" y="20"/>
                      <a:pt x="49314" y="61"/>
                    </a:cubicBezTo>
                    <a:cubicBezTo>
                      <a:pt x="27909" y="490"/>
                      <a:pt x="7059" y="1387"/>
                      <a:pt x="1" y="3278"/>
                    </a:cubicBezTo>
                    <a:lnTo>
                      <a:pt x="101296" y="9406"/>
                    </a:lnTo>
                    <a:cubicBezTo>
                      <a:pt x="101296" y="9406"/>
                      <a:pt x="124124" y="6565"/>
                      <a:pt x="107510" y="3238"/>
                    </a:cubicBezTo>
                    <a:cubicBezTo>
                      <a:pt x="103073" y="2352"/>
                      <a:pt x="78477" y="1"/>
                      <a:pt x="55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2"/>
              <p:cNvSpPr/>
              <p:nvPr/>
            </p:nvSpPr>
            <p:spPr>
              <a:xfrm>
                <a:off x="2833650" y="3320925"/>
                <a:ext cx="1399950" cy="245850"/>
              </a:xfrm>
              <a:custGeom>
                <a:rect b="b" l="l" r="r" t="t"/>
                <a:pathLst>
                  <a:path extrusionOk="0" h="9834" w="55998">
                    <a:moveTo>
                      <a:pt x="36487" y="0"/>
                    </a:moveTo>
                    <a:cubicBezTo>
                      <a:pt x="36349" y="0"/>
                      <a:pt x="36211" y="1"/>
                      <a:pt x="36072" y="4"/>
                    </a:cubicBezTo>
                    <a:cubicBezTo>
                      <a:pt x="29906" y="130"/>
                      <a:pt x="5590" y="5777"/>
                      <a:pt x="1" y="7681"/>
                    </a:cubicBezTo>
                    <a:lnTo>
                      <a:pt x="55997" y="9833"/>
                    </a:lnTo>
                    <a:cubicBezTo>
                      <a:pt x="55997" y="9833"/>
                      <a:pt x="48159" y="0"/>
                      <a:pt x="36487"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22"/>
              <p:cNvSpPr/>
              <p:nvPr/>
            </p:nvSpPr>
            <p:spPr>
              <a:xfrm>
                <a:off x="3711325" y="3321750"/>
                <a:ext cx="522275" cy="245025"/>
              </a:xfrm>
              <a:custGeom>
                <a:rect b="b" l="l" r="r" t="t"/>
                <a:pathLst>
                  <a:path extrusionOk="0" h="9801" w="20891">
                    <a:moveTo>
                      <a:pt x="2395" y="0"/>
                    </a:moveTo>
                    <a:cubicBezTo>
                      <a:pt x="4449" y="1146"/>
                      <a:pt x="5640" y="2500"/>
                      <a:pt x="5640" y="3951"/>
                    </a:cubicBezTo>
                    <a:cubicBezTo>
                      <a:pt x="5640" y="5894"/>
                      <a:pt x="3506" y="7665"/>
                      <a:pt x="0" y="8996"/>
                    </a:cubicBezTo>
                    <a:lnTo>
                      <a:pt x="20890" y="9800"/>
                    </a:lnTo>
                    <a:cubicBezTo>
                      <a:pt x="20890" y="9800"/>
                      <a:pt x="13503" y="538"/>
                      <a:pt x="2395"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2"/>
              <p:cNvSpPr/>
              <p:nvPr/>
            </p:nvSpPr>
            <p:spPr>
              <a:xfrm>
                <a:off x="2833650" y="3508600"/>
                <a:ext cx="21875" cy="5225"/>
              </a:xfrm>
              <a:custGeom>
                <a:rect b="b" l="l" r="r" t="t"/>
                <a:pathLst>
                  <a:path extrusionOk="0" h="209" w="875">
                    <a:moveTo>
                      <a:pt x="540" y="0"/>
                    </a:moveTo>
                    <a:cubicBezTo>
                      <a:pt x="342" y="64"/>
                      <a:pt x="163" y="121"/>
                      <a:pt x="1" y="174"/>
                    </a:cubicBezTo>
                    <a:lnTo>
                      <a:pt x="874" y="209"/>
                    </a:lnTo>
                    <a:cubicBezTo>
                      <a:pt x="759" y="139"/>
                      <a:pt x="644" y="70"/>
                      <a:pt x="540"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2"/>
              <p:cNvSpPr/>
              <p:nvPr/>
            </p:nvSpPr>
            <p:spPr>
              <a:xfrm>
                <a:off x="838575" y="3331175"/>
                <a:ext cx="2683425" cy="338650"/>
              </a:xfrm>
              <a:custGeom>
                <a:rect b="b" l="l" r="r" t="t"/>
                <a:pathLst>
                  <a:path extrusionOk="0" h="13546" w="107337">
                    <a:moveTo>
                      <a:pt x="39432" y="0"/>
                    </a:moveTo>
                    <a:cubicBezTo>
                      <a:pt x="37459" y="0"/>
                      <a:pt x="35912" y="109"/>
                      <a:pt x="34916" y="352"/>
                    </a:cubicBezTo>
                    <a:cubicBezTo>
                      <a:pt x="25138" y="2740"/>
                      <a:pt x="1" y="9180"/>
                      <a:pt x="1" y="9180"/>
                    </a:cubicBezTo>
                    <a:cubicBezTo>
                      <a:pt x="1" y="9180"/>
                      <a:pt x="17034" y="13545"/>
                      <a:pt x="44322" y="13545"/>
                    </a:cubicBezTo>
                    <a:cubicBezTo>
                      <a:pt x="48291" y="13545"/>
                      <a:pt x="52477" y="13453"/>
                      <a:pt x="56859" y="13242"/>
                    </a:cubicBezTo>
                    <a:cubicBezTo>
                      <a:pt x="91376" y="11570"/>
                      <a:pt x="107336" y="8468"/>
                      <a:pt x="107336" y="8468"/>
                    </a:cubicBezTo>
                    <a:cubicBezTo>
                      <a:pt x="107336" y="8468"/>
                      <a:pt x="56815" y="0"/>
                      <a:pt x="39432"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2"/>
              <p:cNvSpPr/>
              <p:nvPr/>
            </p:nvSpPr>
            <p:spPr>
              <a:xfrm>
                <a:off x="838575" y="3331175"/>
                <a:ext cx="1649000" cy="338650"/>
              </a:xfrm>
              <a:custGeom>
                <a:rect b="b" l="l" r="r" t="t"/>
                <a:pathLst>
                  <a:path extrusionOk="0" h="13546" w="65960">
                    <a:moveTo>
                      <a:pt x="39432" y="0"/>
                    </a:moveTo>
                    <a:cubicBezTo>
                      <a:pt x="37458" y="0"/>
                      <a:pt x="35912" y="109"/>
                      <a:pt x="34916" y="352"/>
                    </a:cubicBezTo>
                    <a:cubicBezTo>
                      <a:pt x="25138" y="2740"/>
                      <a:pt x="1" y="9180"/>
                      <a:pt x="1" y="9180"/>
                    </a:cubicBezTo>
                    <a:cubicBezTo>
                      <a:pt x="1" y="9180"/>
                      <a:pt x="17034" y="13545"/>
                      <a:pt x="44322" y="13545"/>
                    </a:cubicBezTo>
                    <a:cubicBezTo>
                      <a:pt x="48291" y="13545"/>
                      <a:pt x="52477" y="13453"/>
                      <a:pt x="56859" y="13242"/>
                    </a:cubicBezTo>
                    <a:cubicBezTo>
                      <a:pt x="58885" y="13143"/>
                      <a:pt x="60840" y="13039"/>
                      <a:pt x="62731" y="12929"/>
                    </a:cubicBezTo>
                    <a:cubicBezTo>
                      <a:pt x="64803" y="11523"/>
                      <a:pt x="65959" y="9967"/>
                      <a:pt x="65959" y="8329"/>
                    </a:cubicBezTo>
                    <a:cubicBezTo>
                      <a:pt x="65959" y="5733"/>
                      <a:pt x="63073" y="3337"/>
                      <a:pt x="58207" y="1416"/>
                    </a:cubicBezTo>
                    <a:cubicBezTo>
                      <a:pt x="50693" y="571"/>
                      <a:pt x="43945" y="0"/>
                      <a:pt x="39432"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2"/>
              <p:cNvSpPr/>
              <p:nvPr/>
            </p:nvSpPr>
            <p:spPr>
              <a:xfrm>
                <a:off x="763825" y="3519875"/>
                <a:ext cx="3320978" cy="547900"/>
              </a:xfrm>
              <a:custGeom>
                <a:rect b="b" l="l" r="r" t="t"/>
                <a:pathLst>
                  <a:path extrusionOk="0" h="21916" w="112566">
                    <a:moveTo>
                      <a:pt x="112566" y="1"/>
                    </a:moveTo>
                    <a:lnTo>
                      <a:pt x="0" y="920"/>
                    </a:lnTo>
                    <a:lnTo>
                      <a:pt x="38305" y="21915"/>
                    </a:lnTo>
                    <a:lnTo>
                      <a:pt x="1125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2"/>
              <p:cNvSpPr/>
              <p:nvPr/>
            </p:nvSpPr>
            <p:spPr>
              <a:xfrm>
                <a:off x="461663" y="3555325"/>
                <a:ext cx="2693075" cy="526050"/>
              </a:xfrm>
              <a:custGeom>
                <a:rect b="b" l="l" r="r" t="t"/>
                <a:pathLst>
                  <a:path extrusionOk="0" h="21042" w="107723">
                    <a:moveTo>
                      <a:pt x="107723" y="0"/>
                    </a:moveTo>
                    <a:lnTo>
                      <a:pt x="0" y="46"/>
                    </a:lnTo>
                    <a:lnTo>
                      <a:pt x="38305" y="21041"/>
                    </a:lnTo>
                    <a:lnTo>
                      <a:pt x="10772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2"/>
              <p:cNvSpPr/>
              <p:nvPr/>
            </p:nvSpPr>
            <p:spPr>
              <a:xfrm>
                <a:off x="763825" y="3542850"/>
                <a:ext cx="5225" cy="2800"/>
              </a:xfrm>
              <a:custGeom>
                <a:rect b="b" l="l" r="r" t="t"/>
                <a:pathLst>
                  <a:path extrusionOk="0" h="112" w="209">
                    <a:moveTo>
                      <a:pt x="0" y="1"/>
                    </a:moveTo>
                    <a:lnTo>
                      <a:pt x="208" y="112"/>
                    </a:lnTo>
                    <a:cubicBezTo>
                      <a:pt x="150" y="77"/>
                      <a:pt x="99" y="36"/>
                      <a:pt x="40"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22"/>
              <p:cNvSpPr/>
              <p:nvPr/>
            </p:nvSpPr>
            <p:spPr>
              <a:xfrm>
                <a:off x="861275" y="3596250"/>
                <a:ext cx="2783075" cy="479925"/>
              </a:xfrm>
              <a:custGeom>
                <a:rect b="b" l="l" r="r" t="t"/>
                <a:pathLst>
                  <a:path extrusionOk="0" h="19197" w="111323">
                    <a:moveTo>
                      <a:pt x="1" y="0"/>
                    </a:moveTo>
                    <a:lnTo>
                      <a:pt x="737" y="19196"/>
                    </a:lnTo>
                    <a:lnTo>
                      <a:pt x="111323" y="9234"/>
                    </a:lnTo>
                    <a:cubicBezTo>
                      <a:pt x="111266" y="9231"/>
                      <a:pt x="111168" y="9230"/>
                      <a:pt x="111029" y="9230"/>
                    </a:cubicBezTo>
                    <a:cubicBezTo>
                      <a:pt x="106550" y="9230"/>
                      <a:pt x="60379" y="10665"/>
                      <a:pt x="54864" y="10665"/>
                    </a:cubicBezTo>
                    <a:cubicBezTo>
                      <a:pt x="54626" y="10665"/>
                      <a:pt x="54464" y="10663"/>
                      <a:pt x="54384" y="10657"/>
                    </a:cubicBezTo>
                    <a:cubicBezTo>
                      <a:pt x="30745" y="8996"/>
                      <a:pt x="10328" y="4802"/>
                      <a:pt x="1"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2"/>
              <p:cNvSpPr/>
              <p:nvPr/>
            </p:nvSpPr>
            <p:spPr>
              <a:xfrm>
                <a:off x="1429000" y="3762938"/>
                <a:ext cx="2283500" cy="586925"/>
              </a:xfrm>
              <a:custGeom>
                <a:rect b="b" l="l" r="r" t="t"/>
                <a:pathLst>
                  <a:path extrusionOk="0" h="23477" w="91340">
                    <a:moveTo>
                      <a:pt x="1" y="0"/>
                    </a:moveTo>
                    <a:lnTo>
                      <a:pt x="1" y="0"/>
                    </a:lnTo>
                    <a:cubicBezTo>
                      <a:pt x="110" y="17"/>
                      <a:pt x="226" y="29"/>
                      <a:pt x="335" y="41"/>
                    </a:cubicBezTo>
                    <a:cubicBezTo>
                      <a:pt x="16414" y="2211"/>
                      <a:pt x="30986" y="19346"/>
                      <a:pt x="38623" y="23477"/>
                    </a:cubicBezTo>
                    <a:lnTo>
                      <a:pt x="91339" y="16865"/>
                    </a:lnTo>
                    <a:lnTo>
                      <a:pt x="75216" y="104"/>
                    </a:lnTo>
                    <a:lnTo>
                      <a:pt x="1"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2"/>
              <p:cNvSpPr/>
              <p:nvPr/>
            </p:nvSpPr>
            <p:spPr>
              <a:xfrm>
                <a:off x="2874575" y="3484575"/>
                <a:ext cx="3320850" cy="479500"/>
              </a:xfrm>
              <a:custGeom>
                <a:rect b="b" l="l" r="r" t="t"/>
                <a:pathLst>
                  <a:path extrusionOk="0" h="19180" w="132834">
                    <a:moveTo>
                      <a:pt x="132833" y="1"/>
                    </a:moveTo>
                    <a:lnTo>
                      <a:pt x="27303" y="1424"/>
                    </a:lnTo>
                    <a:lnTo>
                      <a:pt x="1" y="11925"/>
                    </a:lnTo>
                    <a:lnTo>
                      <a:pt x="47233" y="19180"/>
                    </a:lnTo>
                    <a:lnTo>
                      <a:pt x="126059" y="6122"/>
                    </a:lnTo>
                    <a:lnTo>
                      <a:pt x="1328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22"/>
              <p:cNvSpPr/>
              <p:nvPr/>
            </p:nvSpPr>
            <p:spPr>
              <a:xfrm>
                <a:off x="2856600" y="3694050"/>
                <a:ext cx="2968900" cy="804200"/>
              </a:xfrm>
              <a:custGeom>
                <a:rect b="b" l="l" r="r" t="t"/>
                <a:pathLst>
                  <a:path extrusionOk="0" h="32168" w="118756">
                    <a:moveTo>
                      <a:pt x="21493" y="1"/>
                    </a:moveTo>
                    <a:lnTo>
                      <a:pt x="0" y="8644"/>
                    </a:lnTo>
                    <a:lnTo>
                      <a:pt x="100862" y="32168"/>
                    </a:lnTo>
                    <a:lnTo>
                      <a:pt x="118756" y="2507"/>
                    </a:lnTo>
                    <a:lnTo>
                      <a:pt x="2149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22"/>
              <p:cNvSpPr/>
              <p:nvPr/>
            </p:nvSpPr>
            <p:spPr>
              <a:xfrm>
                <a:off x="4432875" y="3375675"/>
                <a:ext cx="2383150" cy="770325"/>
              </a:xfrm>
              <a:custGeom>
                <a:rect b="b" l="l" r="r" t="t"/>
                <a:pathLst>
                  <a:path extrusionOk="0" h="30813" w="95326">
                    <a:moveTo>
                      <a:pt x="95326" y="1"/>
                    </a:moveTo>
                    <a:lnTo>
                      <a:pt x="1" y="16529"/>
                    </a:lnTo>
                    <a:lnTo>
                      <a:pt x="53412" y="27405"/>
                    </a:lnTo>
                    <a:lnTo>
                      <a:pt x="84439" y="30813"/>
                    </a:lnTo>
                    <a:lnTo>
                      <a:pt x="95326" y="1"/>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2"/>
              <p:cNvSpPr/>
              <p:nvPr/>
            </p:nvSpPr>
            <p:spPr>
              <a:xfrm>
                <a:off x="1648075" y="3752175"/>
                <a:ext cx="2671875" cy="146500"/>
              </a:xfrm>
              <a:custGeom>
                <a:rect b="b" l="l" r="r" t="t"/>
                <a:pathLst>
                  <a:path extrusionOk="0" h="5860" w="106875">
                    <a:moveTo>
                      <a:pt x="58517" y="1"/>
                    </a:moveTo>
                    <a:cubicBezTo>
                      <a:pt x="5328" y="1"/>
                      <a:pt x="1" y="5248"/>
                      <a:pt x="2137" y="5664"/>
                    </a:cubicBezTo>
                    <a:cubicBezTo>
                      <a:pt x="2827" y="5800"/>
                      <a:pt x="4916" y="5860"/>
                      <a:pt x="8043" y="5860"/>
                    </a:cubicBezTo>
                    <a:cubicBezTo>
                      <a:pt x="29320" y="5860"/>
                      <a:pt x="98661" y="3069"/>
                      <a:pt x="102490" y="2222"/>
                    </a:cubicBezTo>
                    <a:cubicBezTo>
                      <a:pt x="106875" y="1256"/>
                      <a:pt x="78150" y="105"/>
                      <a:pt x="63786" y="17"/>
                    </a:cubicBezTo>
                    <a:cubicBezTo>
                      <a:pt x="61980" y="6"/>
                      <a:pt x="60224" y="1"/>
                      <a:pt x="58517"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2"/>
              <p:cNvSpPr/>
              <p:nvPr/>
            </p:nvSpPr>
            <p:spPr>
              <a:xfrm>
                <a:off x="1721650" y="3757900"/>
                <a:ext cx="2595550" cy="123650"/>
              </a:xfrm>
              <a:custGeom>
                <a:rect b="b" l="l" r="r" t="t"/>
                <a:pathLst>
                  <a:path extrusionOk="0" h="4946" w="103822">
                    <a:moveTo>
                      <a:pt x="56849" y="1"/>
                    </a:moveTo>
                    <a:cubicBezTo>
                      <a:pt x="5173" y="1"/>
                      <a:pt x="1" y="4422"/>
                      <a:pt x="2075" y="4781"/>
                    </a:cubicBezTo>
                    <a:cubicBezTo>
                      <a:pt x="2744" y="4895"/>
                      <a:pt x="4766" y="4946"/>
                      <a:pt x="7794" y="4946"/>
                    </a:cubicBezTo>
                    <a:cubicBezTo>
                      <a:pt x="28440" y="4946"/>
                      <a:pt x="95839" y="2588"/>
                      <a:pt x="99558" y="1876"/>
                    </a:cubicBezTo>
                    <a:cubicBezTo>
                      <a:pt x="103822" y="1056"/>
                      <a:pt x="75913" y="89"/>
                      <a:pt x="61959" y="14"/>
                    </a:cubicBezTo>
                    <a:cubicBezTo>
                      <a:pt x="60207" y="5"/>
                      <a:pt x="58504" y="1"/>
                      <a:pt x="56849"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2"/>
              <p:cNvSpPr/>
              <p:nvPr/>
            </p:nvSpPr>
            <p:spPr>
              <a:xfrm>
                <a:off x="1761375" y="3865675"/>
                <a:ext cx="140875" cy="15825"/>
              </a:xfrm>
              <a:custGeom>
                <a:rect b="b" l="l" r="r" t="t"/>
                <a:pathLst>
                  <a:path extrusionOk="0" h="633" w="5635">
                    <a:moveTo>
                      <a:pt x="225" y="1"/>
                    </a:moveTo>
                    <a:lnTo>
                      <a:pt x="225" y="1"/>
                    </a:lnTo>
                    <a:cubicBezTo>
                      <a:pt x="0" y="238"/>
                      <a:pt x="145" y="412"/>
                      <a:pt x="486" y="470"/>
                    </a:cubicBezTo>
                    <a:cubicBezTo>
                      <a:pt x="1111" y="574"/>
                      <a:pt x="2927" y="626"/>
                      <a:pt x="5635" y="633"/>
                    </a:cubicBezTo>
                    <a:cubicBezTo>
                      <a:pt x="3603" y="441"/>
                      <a:pt x="1793" y="233"/>
                      <a:pt x="225"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2"/>
              <p:cNvSpPr/>
              <p:nvPr/>
            </p:nvSpPr>
            <p:spPr>
              <a:xfrm>
                <a:off x="3218825" y="3758075"/>
                <a:ext cx="1098375" cy="87525"/>
              </a:xfrm>
              <a:custGeom>
                <a:rect b="b" l="l" r="r" t="t"/>
                <a:pathLst>
                  <a:path extrusionOk="0" h="3501" w="43935">
                    <a:moveTo>
                      <a:pt x="1" y="1"/>
                    </a:moveTo>
                    <a:cubicBezTo>
                      <a:pt x="4553" y="614"/>
                      <a:pt x="7255" y="1383"/>
                      <a:pt x="7255" y="2211"/>
                    </a:cubicBezTo>
                    <a:cubicBezTo>
                      <a:pt x="7255" y="2668"/>
                      <a:pt x="6446" y="3102"/>
                      <a:pt x="4975" y="3501"/>
                    </a:cubicBezTo>
                    <a:cubicBezTo>
                      <a:pt x="22836" y="2870"/>
                      <a:pt x="37964" y="2200"/>
                      <a:pt x="39671" y="1869"/>
                    </a:cubicBezTo>
                    <a:cubicBezTo>
                      <a:pt x="43935" y="1049"/>
                      <a:pt x="16026" y="82"/>
                      <a:pt x="2072" y="7"/>
                    </a:cubicBezTo>
                    <a:cubicBezTo>
                      <a:pt x="1372" y="7"/>
                      <a:pt x="689" y="1"/>
                      <a:pt x="1"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2"/>
              <p:cNvSpPr/>
              <p:nvPr/>
            </p:nvSpPr>
            <p:spPr>
              <a:xfrm>
                <a:off x="3211750" y="3793650"/>
                <a:ext cx="188925" cy="11025"/>
              </a:xfrm>
              <a:custGeom>
                <a:rect b="b" l="l" r="r" t="t"/>
                <a:pathLst>
                  <a:path extrusionOk="0" h="441" w="7557">
                    <a:moveTo>
                      <a:pt x="3778" y="1"/>
                    </a:moveTo>
                    <a:cubicBezTo>
                      <a:pt x="1690" y="1"/>
                      <a:pt x="0" y="99"/>
                      <a:pt x="0" y="221"/>
                    </a:cubicBezTo>
                    <a:cubicBezTo>
                      <a:pt x="0" y="342"/>
                      <a:pt x="1690" y="441"/>
                      <a:pt x="3778" y="441"/>
                    </a:cubicBezTo>
                    <a:cubicBezTo>
                      <a:pt x="5861" y="441"/>
                      <a:pt x="7556" y="342"/>
                      <a:pt x="7556" y="221"/>
                    </a:cubicBezTo>
                    <a:cubicBezTo>
                      <a:pt x="7556" y="99"/>
                      <a:pt x="5861" y="1"/>
                      <a:pt x="3778" y="1"/>
                    </a:cubicBez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2"/>
              <p:cNvSpPr/>
              <p:nvPr/>
            </p:nvSpPr>
            <p:spPr>
              <a:xfrm>
                <a:off x="3211750" y="3793650"/>
                <a:ext cx="121800" cy="11025"/>
              </a:xfrm>
              <a:custGeom>
                <a:rect b="b" l="l" r="r" t="t"/>
                <a:pathLst>
                  <a:path extrusionOk="0" h="441" w="4872">
                    <a:moveTo>
                      <a:pt x="3453" y="1"/>
                    </a:moveTo>
                    <a:cubicBezTo>
                      <a:pt x="1517" y="13"/>
                      <a:pt x="0" y="105"/>
                      <a:pt x="0" y="221"/>
                    </a:cubicBezTo>
                    <a:cubicBezTo>
                      <a:pt x="0" y="342"/>
                      <a:pt x="1690" y="441"/>
                      <a:pt x="3778" y="441"/>
                    </a:cubicBezTo>
                    <a:cubicBezTo>
                      <a:pt x="4155" y="441"/>
                      <a:pt x="4524" y="435"/>
                      <a:pt x="4871" y="430"/>
                    </a:cubicBezTo>
                    <a:cubicBezTo>
                      <a:pt x="4206" y="320"/>
                      <a:pt x="3709" y="169"/>
                      <a:pt x="3453" y="1"/>
                    </a:cubicBez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2"/>
              <p:cNvSpPr/>
              <p:nvPr/>
            </p:nvSpPr>
            <p:spPr>
              <a:xfrm>
                <a:off x="1489025" y="3290050"/>
                <a:ext cx="30250" cy="10725"/>
              </a:xfrm>
              <a:custGeom>
                <a:rect b="b" l="l" r="r" t="t"/>
                <a:pathLst>
                  <a:path extrusionOk="0" h="429" w="1210">
                    <a:moveTo>
                      <a:pt x="17" y="1"/>
                    </a:moveTo>
                    <a:lnTo>
                      <a:pt x="0" y="428"/>
                    </a:lnTo>
                    <a:lnTo>
                      <a:pt x="1210" y="99"/>
                    </a:lnTo>
                    <a:lnTo>
                      <a:pt x="17" y="1"/>
                    </a:ln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22"/>
              <p:cNvSpPr/>
              <p:nvPr/>
            </p:nvSpPr>
            <p:spPr>
              <a:xfrm>
                <a:off x="1488875" y="3289050"/>
                <a:ext cx="575" cy="111975"/>
              </a:xfrm>
              <a:custGeom>
                <a:rect b="b" l="l" r="r" t="t"/>
                <a:pathLst>
                  <a:path extrusionOk="0" h="4479" w="23">
                    <a:moveTo>
                      <a:pt x="1" y="0"/>
                    </a:moveTo>
                    <a:lnTo>
                      <a:pt x="1" y="4478"/>
                    </a:lnTo>
                    <a:lnTo>
                      <a:pt x="23" y="4478"/>
                    </a:lnTo>
                    <a:lnTo>
                      <a:pt x="23" y="0"/>
                    </a:ln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22"/>
              <p:cNvSpPr/>
              <p:nvPr/>
            </p:nvSpPr>
            <p:spPr>
              <a:xfrm>
                <a:off x="1829925" y="3164075"/>
                <a:ext cx="1202075" cy="20000"/>
              </a:xfrm>
              <a:custGeom>
                <a:rect b="b" l="l" r="r" t="t"/>
                <a:pathLst>
                  <a:path extrusionOk="0" h="800" w="48083">
                    <a:moveTo>
                      <a:pt x="1" y="1"/>
                    </a:moveTo>
                    <a:lnTo>
                      <a:pt x="1" y="799"/>
                    </a:lnTo>
                    <a:lnTo>
                      <a:pt x="48082" y="799"/>
                    </a:lnTo>
                    <a:lnTo>
                      <a:pt x="480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2"/>
              <p:cNvSpPr/>
              <p:nvPr/>
            </p:nvSpPr>
            <p:spPr>
              <a:xfrm>
                <a:off x="1134225" y="3356725"/>
                <a:ext cx="520575" cy="133675"/>
              </a:xfrm>
              <a:custGeom>
                <a:rect b="b" l="l" r="r" t="t"/>
                <a:pathLst>
                  <a:path extrusionOk="0" h="5347" w="20823">
                    <a:moveTo>
                      <a:pt x="20822" y="1"/>
                    </a:moveTo>
                    <a:lnTo>
                      <a:pt x="20822" y="1"/>
                    </a:lnTo>
                    <a:cubicBezTo>
                      <a:pt x="15042" y="1371"/>
                      <a:pt x="10021" y="2546"/>
                      <a:pt x="1" y="5347"/>
                    </a:cubicBezTo>
                    <a:cubicBezTo>
                      <a:pt x="6908" y="5341"/>
                      <a:pt x="18692" y="4009"/>
                      <a:pt x="20822"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2"/>
              <p:cNvSpPr/>
              <p:nvPr/>
            </p:nvSpPr>
            <p:spPr>
              <a:xfrm>
                <a:off x="1146800" y="3356725"/>
                <a:ext cx="504650" cy="129050"/>
              </a:xfrm>
              <a:custGeom>
                <a:rect b="b" l="l" r="r" t="t"/>
                <a:pathLst>
                  <a:path extrusionOk="0" h="5162" w="20186">
                    <a:moveTo>
                      <a:pt x="20186" y="1"/>
                    </a:moveTo>
                    <a:lnTo>
                      <a:pt x="20186" y="1"/>
                    </a:lnTo>
                    <a:cubicBezTo>
                      <a:pt x="14470" y="1285"/>
                      <a:pt x="9778" y="2529"/>
                      <a:pt x="0" y="5162"/>
                    </a:cubicBezTo>
                    <a:cubicBezTo>
                      <a:pt x="6747" y="5144"/>
                      <a:pt x="18248" y="3790"/>
                      <a:pt x="20186"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2"/>
              <p:cNvSpPr/>
              <p:nvPr/>
            </p:nvSpPr>
            <p:spPr>
              <a:xfrm>
                <a:off x="1866950" y="3300150"/>
                <a:ext cx="53075" cy="53000"/>
              </a:xfrm>
              <a:custGeom>
                <a:rect b="b" l="l" r="r" t="t"/>
                <a:pathLst>
                  <a:path extrusionOk="0" h="2120" w="2123">
                    <a:moveTo>
                      <a:pt x="1154" y="1"/>
                    </a:moveTo>
                    <a:cubicBezTo>
                      <a:pt x="622" y="1"/>
                      <a:pt x="0" y="437"/>
                      <a:pt x="168" y="2010"/>
                    </a:cubicBezTo>
                    <a:lnTo>
                      <a:pt x="1417" y="2119"/>
                    </a:lnTo>
                    <a:cubicBezTo>
                      <a:pt x="1799" y="1829"/>
                      <a:pt x="2123" y="603"/>
                      <a:pt x="1764" y="227"/>
                    </a:cubicBezTo>
                    <a:cubicBezTo>
                      <a:pt x="1648" y="103"/>
                      <a:pt x="1411" y="1"/>
                      <a:pt x="1154"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2"/>
              <p:cNvSpPr/>
              <p:nvPr/>
            </p:nvSpPr>
            <p:spPr>
              <a:xfrm>
                <a:off x="1820650" y="3278300"/>
                <a:ext cx="68575" cy="66300"/>
              </a:xfrm>
              <a:custGeom>
                <a:rect b="b" l="l" r="r" t="t"/>
                <a:pathLst>
                  <a:path extrusionOk="0" h="2652" w="2743">
                    <a:moveTo>
                      <a:pt x="1032" y="0"/>
                    </a:moveTo>
                    <a:cubicBezTo>
                      <a:pt x="828" y="0"/>
                      <a:pt x="645" y="48"/>
                      <a:pt x="527" y="123"/>
                    </a:cubicBezTo>
                    <a:cubicBezTo>
                      <a:pt x="1" y="459"/>
                      <a:pt x="122" y="1974"/>
                      <a:pt x="527" y="2426"/>
                    </a:cubicBezTo>
                    <a:lnTo>
                      <a:pt x="2089" y="2652"/>
                    </a:lnTo>
                    <a:cubicBezTo>
                      <a:pt x="2742" y="593"/>
                      <a:pt x="1753" y="0"/>
                      <a:pt x="1032"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2"/>
              <p:cNvSpPr/>
              <p:nvPr/>
            </p:nvSpPr>
            <p:spPr>
              <a:xfrm>
                <a:off x="1770750" y="3270825"/>
                <a:ext cx="74900" cy="67125"/>
              </a:xfrm>
              <a:custGeom>
                <a:rect b="b" l="l" r="r" t="t"/>
                <a:pathLst>
                  <a:path extrusionOk="0" h="2685" w="2996">
                    <a:moveTo>
                      <a:pt x="1331" y="0"/>
                    </a:moveTo>
                    <a:cubicBezTo>
                      <a:pt x="1003" y="0"/>
                      <a:pt x="701" y="106"/>
                      <a:pt x="539" y="243"/>
                    </a:cubicBezTo>
                    <a:cubicBezTo>
                      <a:pt x="0" y="700"/>
                      <a:pt x="342" y="2280"/>
                      <a:pt x="851" y="2684"/>
                    </a:cubicBezTo>
                    <a:lnTo>
                      <a:pt x="2598" y="2633"/>
                    </a:lnTo>
                    <a:cubicBezTo>
                      <a:pt x="2995" y="570"/>
                      <a:pt x="2093" y="0"/>
                      <a:pt x="1331"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2"/>
              <p:cNvSpPr/>
              <p:nvPr/>
            </p:nvSpPr>
            <p:spPr>
              <a:xfrm>
                <a:off x="3549050" y="3320200"/>
                <a:ext cx="321975" cy="38575"/>
              </a:xfrm>
              <a:custGeom>
                <a:rect b="b" l="l" r="r" t="t"/>
                <a:pathLst>
                  <a:path extrusionOk="0" h="1543" w="12879">
                    <a:moveTo>
                      <a:pt x="8219" y="1"/>
                    </a:moveTo>
                    <a:cubicBezTo>
                      <a:pt x="5342" y="1"/>
                      <a:pt x="11" y="917"/>
                      <a:pt x="6" y="1213"/>
                    </a:cubicBezTo>
                    <a:cubicBezTo>
                      <a:pt x="0" y="1542"/>
                      <a:pt x="7000" y="1409"/>
                      <a:pt x="9088" y="1467"/>
                    </a:cubicBezTo>
                    <a:cubicBezTo>
                      <a:pt x="9313" y="1474"/>
                      <a:pt x="9534" y="1477"/>
                      <a:pt x="9748" y="1477"/>
                    </a:cubicBezTo>
                    <a:cubicBezTo>
                      <a:pt x="11518" y="1477"/>
                      <a:pt x="12866" y="1270"/>
                      <a:pt x="12871" y="981"/>
                    </a:cubicBezTo>
                    <a:cubicBezTo>
                      <a:pt x="12878" y="658"/>
                      <a:pt x="11050" y="194"/>
                      <a:pt x="8973" y="28"/>
                    </a:cubicBezTo>
                    <a:cubicBezTo>
                      <a:pt x="8749" y="9"/>
                      <a:pt x="8495" y="1"/>
                      <a:pt x="8219"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22"/>
              <p:cNvSpPr/>
              <p:nvPr/>
            </p:nvSpPr>
            <p:spPr>
              <a:xfrm>
                <a:off x="3549050" y="3322300"/>
                <a:ext cx="195550" cy="35200"/>
              </a:xfrm>
              <a:custGeom>
                <a:rect b="b" l="l" r="r" t="t"/>
                <a:pathLst>
                  <a:path extrusionOk="0" h="1408" w="7822">
                    <a:moveTo>
                      <a:pt x="6404" y="1"/>
                    </a:moveTo>
                    <a:cubicBezTo>
                      <a:pt x="3541" y="238"/>
                      <a:pt x="11" y="886"/>
                      <a:pt x="6" y="1129"/>
                    </a:cubicBezTo>
                    <a:cubicBezTo>
                      <a:pt x="0" y="1407"/>
                      <a:pt x="5015" y="1354"/>
                      <a:pt x="7822" y="1367"/>
                    </a:cubicBezTo>
                    <a:cubicBezTo>
                      <a:pt x="7063" y="1020"/>
                      <a:pt x="6548" y="539"/>
                      <a:pt x="6404"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22"/>
              <p:cNvSpPr/>
              <p:nvPr/>
            </p:nvSpPr>
            <p:spPr>
              <a:xfrm>
                <a:off x="2276975" y="3264300"/>
                <a:ext cx="28800" cy="66425"/>
              </a:xfrm>
              <a:custGeom>
                <a:rect b="b" l="l" r="r" t="t"/>
                <a:pathLst>
                  <a:path extrusionOk="0" h="2657" w="1152">
                    <a:moveTo>
                      <a:pt x="1" y="0"/>
                    </a:moveTo>
                    <a:lnTo>
                      <a:pt x="1" y="2657"/>
                    </a:lnTo>
                    <a:lnTo>
                      <a:pt x="1152" y="2657"/>
                    </a:lnTo>
                    <a:lnTo>
                      <a:pt x="115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22"/>
              <p:cNvSpPr/>
              <p:nvPr/>
            </p:nvSpPr>
            <p:spPr>
              <a:xfrm>
                <a:off x="2214650" y="3264300"/>
                <a:ext cx="28800" cy="66425"/>
              </a:xfrm>
              <a:custGeom>
                <a:rect b="b" l="l" r="r" t="t"/>
                <a:pathLst>
                  <a:path extrusionOk="0" h="2657" w="1152">
                    <a:moveTo>
                      <a:pt x="0" y="0"/>
                    </a:moveTo>
                    <a:lnTo>
                      <a:pt x="0" y="2657"/>
                    </a:lnTo>
                    <a:lnTo>
                      <a:pt x="1151" y="2657"/>
                    </a:lnTo>
                    <a:lnTo>
                      <a:pt x="115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2"/>
              <p:cNvSpPr/>
              <p:nvPr/>
            </p:nvSpPr>
            <p:spPr>
              <a:xfrm>
                <a:off x="3330175" y="3067000"/>
                <a:ext cx="235525" cy="74275"/>
              </a:xfrm>
              <a:custGeom>
                <a:rect b="b" l="l" r="r" t="t"/>
                <a:pathLst>
                  <a:path extrusionOk="0" h="2971" w="9421">
                    <a:moveTo>
                      <a:pt x="1602" y="1"/>
                    </a:moveTo>
                    <a:cubicBezTo>
                      <a:pt x="813" y="1"/>
                      <a:pt x="129" y="152"/>
                      <a:pt x="129" y="152"/>
                    </a:cubicBezTo>
                    <a:lnTo>
                      <a:pt x="1" y="2970"/>
                    </a:lnTo>
                    <a:cubicBezTo>
                      <a:pt x="1" y="2970"/>
                      <a:pt x="1500" y="2143"/>
                      <a:pt x="2729" y="2143"/>
                    </a:cubicBezTo>
                    <a:cubicBezTo>
                      <a:pt x="2925" y="2143"/>
                      <a:pt x="3113" y="2164"/>
                      <a:pt x="3287" y="2212"/>
                    </a:cubicBezTo>
                    <a:cubicBezTo>
                      <a:pt x="3443" y="2256"/>
                      <a:pt x="3632" y="2275"/>
                      <a:pt x="3846" y="2275"/>
                    </a:cubicBezTo>
                    <a:cubicBezTo>
                      <a:pt x="5705" y="2275"/>
                      <a:pt x="9420" y="794"/>
                      <a:pt x="9420" y="794"/>
                    </a:cubicBezTo>
                    <a:lnTo>
                      <a:pt x="9420" y="794"/>
                    </a:lnTo>
                    <a:cubicBezTo>
                      <a:pt x="9420" y="794"/>
                      <a:pt x="8182" y="922"/>
                      <a:pt x="6781" y="922"/>
                    </a:cubicBezTo>
                    <a:cubicBezTo>
                      <a:pt x="5465" y="922"/>
                      <a:pt x="4005" y="809"/>
                      <a:pt x="3293" y="372"/>
                    </a:cubicBezTo>
                    <a:cubicBezTo>
                      <a:pt x="2830" y="84"/>
                      <a:pt x="2187" y="1"/>
                      <a:pt x="1602" y="1"/>
                    </a:cubicBez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22"/>
              <p:cNvSpPr/>
              <p:nvPr/>
            </p:nvSpPr>
            <p:spPr>
              <a:xfrm>
                <a:off x="3329025" y="3064425"/>
                <a:ext cx="4375" cy="733775"/>
              </a:xfrm>
              <a:custGeom>
                <a:rect b="b" l="l" r="r" t="t"/>
                <a:pathLst>
                  <a:path extrusionOk="0" h="29351" w="175">
                    <a:moveTo>
                      <a:pt x="1" y="0"/>
                    </a:moveTo>
                    <a:lnTo>
                      <a:pt x="1" y="29350"/>
                    </a:lnTo>
                    <a:lnTo>
                      <a:pt x="175" y="29350"/>
                    </a:lnTo>
                    <a:lnTo>
                      <a:pt x="175" y="0"/>
                    </a:ln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2"/>
              <p:cNvSpPr/>
              <p:nvPr/>
            </p:nvSpPr>
            <p:spPr>
              <a:xfrm>
                <a:off x="5418125" y="3342400"/>
                <a:ext cx="30100" cy="9150"/>
              </a:xfrm>
              <a:custGeom>
                <a:rect b="b" l="l" r="r" t="t"/>
                <a:pathLst>
                  <a:path extrusionOk="0" h="366" w="1204">
                    <a:moveTo>
                      <a:pt x="24" y="0"/>
                    </a:moveTo>
                    <a:lnTo>
                      <a:pt x="0" y="366"/>
                    </a:lnTo>
                    <a:lnTo>
                      <a:pt x="1204" y="99"/>
                    </a:lnTo>
                    <a:lnTo>
                      <a:pt x="24" y="0"/>
                    </a:ln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2"/>
              <p:cNvSpPr/>
              <p:nvPr/>
            </p:nvSpPr>
            <p:spPr>
              <a:xfrm>
                <a:off x="5416825" y="3341700"/>
                <a:ext cx="1900" cy="94450"/>
              </a:xfrm>
              <a:custGeom>
                <a:rect b="b" l="l" r="r" t="t"/>
                <a:pathLst>
                  <a:path extrusionOk="0" h="3778" w="76">
                    <a:moveTo>
                      <a:pt x="59" y="1"/>
                    </a:moveTo>
                    <a:lnTo>
                      <a:pt x="1" y="3777"/>
                    </a:lnTo>
                    <a:lnTo>
                      <a:pt x="24" y="3777"/>
                    </a:lnTo>
                    <a:lnTo>
                      <a:pt x="76" y="1"/>
                    </a:ln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22"/>
              <p:cNvSpPr/>
              <p:nvPr/>
            </p:nvSpPr>
            <p:spPr>
              <a:xfrm>
                <a:off x="5218100" y="3408225"/>
                <a:ext cx="334400" cy="46675"/>
              </a:xfrm>
              <a:custGeom>
                <a:rect b="b" l="l" r="r" t="t"/>
                <a:pathLst>
                  <a:path extrusionOk="0" h="1867" w="13376">
                    <a:moveTo>
                      <a:pt x="1" y="0"/>
                    </a:moveTo>
                    <a:lnTo>
                      <a:pt x="1" y="0"/>
                    </a:lnTo>
                    <a:cubicBezTo>
                      <a:pt x="2694" y="895"/>
                      <a:pt x="6753" y="1866"/>
                      <a:pt x="9795" y="1866"/>
                    </a:cubicBezTo>
                    <a:cubicBezTo>
                      <a:pt x="11372" y="1866"/>
                      <a:pt x="12677" y="1605"/>
                      <a:pt x="13376" y="937"/>
                    </a:cubicBezTo>
                    <a:cubicBezTo>
                      <a:pt x="9685" y="614"/>
                      <a:pt x="6486" y="318"/>
                      <a:pt x="1" y="0"/>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22"/>
              <p:cNvSpPr/>
              <p:nvPr/>
            </p:nvSpPr>
            <p:spPr>
              <a:xfrm>
                <a:off x="5226500" y="3407925"/>
                <a:ext cx="324125" cy="45200"/>
              </a:xfrm>
              <a:custGeom>
                <a:rect b="b" l="l" r="r" t="t"/>
                <a:pathLst>
                  <a:path extrusionOk="0" h="1808" w="12965">
                    <a:moveTo>
                      <a:pt x="1" y="1"/>
                    </a:moveTo>
                    <a:cubicBezTo>
                      <a:pt x="2636" y="872"/>
                      <a:pt x="6615" y="1808"/>
                      <a:pt x="9561" y="1808"/>
                    </a:cubicBezTo>
                    <a:cubicBezTo>
                      <a:pt x="11077" y="1808"/>
                      <a:pt x="12320" y="1560"/>
                      <a:pt x="12965" y="927"/>
                    </a:cubicBezTo>
                    <a:cubicBezTo>
                      <a:pt x="9326" y="562"/>
                      <a:pt x="6300" y="372"/>
                      <a:pt x="1"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79" name="Google Shape;1879;p22"/>
          <p:cNvSpPr txBox="1"/>
          <p:nvPr>
            <p:ph type="title"/>
          </p:nvPr>
        </p:nvSpPr>
        <p:spPr>
          <a:xfrm>
            <a:off x="4126750" y="2072587"/>
            <a:ext cx="4076700" cy="585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b="1" sz="3900">
                <a:solidFill>
                  <a:schemeClr val="accent3"/>
                </a:solidFill>
                <a:latin typeface="Scope One"/>
                <a:ea typeface="Scope One"/>
                <a:cs typeface="Scope One"/>
                <a:sym typeface="Scope 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880" name="Google Shape;1880;p22"/>
          <p:cNvSpPr txBox="1"/>
          <p:nvPr>
            <p:ph hasCustomPrompt="1" idx="2" type="title"/>
          </p:nvPr>
        </p:nvSpPr>
        <p:spPr>
          <a:xfrm>
            <a:off x="6129700" y="1238475"/>
            <a:ext cx="2109600" cy="658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57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881" name="Google Shape;1881;p22"/>
          <p:cNvSpPr txBox="1"/>
          <p:nvPr>
            <p:ph idx="1" type="subTitle"/>
          </p:nvPr>
        </p:nvSpPr>
        <p:spPr>
          <a:xfrm>
            <a:off x="4064050" y="2657887"/>
            <a:ext cx="4139400" cy="347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4">
    <p:spTree>
      <p:nvGrpSpPr>
        <p:cNvPr id="1882" name="Shape 1882"/>
        <p:cNvGrpSpPr/>
        <p:nvPr/>
      </p:nvGrpSpPr>
      <p:grpSpPr>
        <a:xfrm>
          <a:off x="0" y="0"/>
          <a:ext cx="0" cy="0"/>
          <a:chOff x="0" y="0"/>
          <a:chExt cx="0" cy="0"/>
        </a:xfrm>
      </p:grpSpPr>
      <p:sp>
        <p:nvSpPr>
          <p:cNvPr id="1883" name="Google Shape;1883;p23"/>
          <p:cNvSpPr/>
          <p:nvPr/>
        </p:nvSpPr>
        <p:spPr>
          <a:xfrm>
            <a:off x="-29600" y="-44400"/>
            <a:ext cx="9280500" cy="489486"/>
          </a:xfrm>
          <a:custGeom>
            <a:rect b="b" l="l" r="r" t="t"/>
            <a:pathLst>
              <a:path extrusionOk="0" h="52989" w="371220">
                <a:moveTo>
                  <a:pt x="592" y="592"/>
                </a:moveTo>
                <a:lnTo>
                  <a:pt x="0" y="52989"/>
                </a:lnTo>
                <a:lnTo>
                  <a:pt x="371220" y="18058"/>
                </a:lnTo>
                <a:lnTo>
                  <a:pt x="369740" y="0"/>
                </a:lnTo>
                <a:close/>
              </a:path>
            </a:pathLst>
          </a:custGeom>
          <a:solidFill>
            <a:srgbClr val="FFFFFF">
              <a:alpha val="34640"/>
            </a:srgbClr>
          </a:solidFill>
          <a:ln>
            <a:noFill/>
          </a:ln>
        </p:spPr>
      </p:sp>
      <p:sp>
        <p:nvSpPr>
          <p:cNvPr id="1884" name="Google Shape;1884;p23"/>
          <p:cNvSpPr/>
          <p:nvPr/>
        </p:nvSpPr>
        <p:spPr>
          <a:xfrm>
            <a:off x="194400" y="168000"/>
            <a:ext cx="8755200" cy="50397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23"/>
          <p:cNvSpPr/>
          <p:nvPr/>
        </p:nvSpPr>
        <p:spPr>
          <a:xfrm>
            <a:off x="613200" y="1245850"/>
            <a:ext cx="7917600" cy="3582900"/>
          </a:xfrm>
          <a:prstGeom prst="roundRect">
            <a:avLst>
              <a:gd fmla="val 6116" name="adj"/>
            </a:avLst>
          </a:prstGeom>
          <a:solidFill>
            <a:srgbClr val="FFFFFF">
              <a:alpha val="39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100"/>
              <a:buNone/>
              <a:defRPr/>
            </a:lvl1pPr>
            <a:lvl2pPr lvl="1" rtl="0" algn="ctr">
              <a:spcBef>
                <a:spcPts val="0"/>
              </a:spcBef>
              <a:spcAft>
                <a:spcPts val="0"/>
              </a:spcAft>
              <a:buSzPts val="3100"/>
              <a:buNone/>
              <a:defRPr/>
            </a:lvl2pPr>
            <a:lvl3pPr lvl="2" rtl="0" algn="ctr">
              <a:spcBef>
                <a:spcPts val="0"/>
              </a:spcBef>
              <a:spcAft>
                <a:spcPts val="0"/>
              </a:spcAft>
              <a:buSzPts val="3100"/>
              <a:buNone/>
              <a:defRPr/>
            </a:lvl3pPr>
            <a:lvl4pPr lvl="3" rtl="0" algn="ctr">
              <a:spcBef>
                <a:spcPts val="0"/>
              </a:spcBef>
              <a:spcAft>
                <a:spcPts val="0"/>
              </a:spcAft>
              <a:buSzPts val="3100"/>
              <a:buNone/>
              <a:defRPr/>
            </a:lvl4pPr>
            <a:lvl5pPr lvl="4" rtl="0" algn="ctr">
              <a:spcBef>
                <a:spcPts val="0"/>
              </a:spcBef>
              <a:spcAft>
                <a:spcPts val="0"/>
              </a:spcAft>
              <a:buSzPts val="3100"/>
              <a:buNone/>
              <a:defRPr/>
            </a:lvl5pPr>
            <a:lvl6pPr lvl="5" rtl="0" algn="ctr">
              <a:spcBef>
                <a:spcPts val="0"/>
              </a:spcBef>
              <a:spcAft>
                <a:spcPts val="0"/>
              </a:spcAft>
              <a:buSzPts val="3100"/>
              <a:buNone/>
              <a:defRPr/>
            </a:lvl6pPr>
            <a:lvl7pPr lvl="6" rtl="0" algn="ctr">
              <a:spcBef>
                <a:spcPts val="0"/>
              </a:spcBef>
              <a:spcAft>
                <a:spcPts val="0"/>
              </a:spcAft>
              <a:buSzPts val="3100"/>
              <a:buNone/>
              <a:defRPr/>
            </a:lvl7pPr>
            <a:lvl8pPr lvl="7" rtl="0" algn="ctr">
              <a:spcBef>
                <a:spcPts val="0"/>
              </a:spcBef>
              <a:spcAft>
                <a:spcPts val="0"/>
              </a:spcAft>
              <a:buSzPts val="3100"/>
              <a:buNone/>
              <a:defRPr/>
            </a:lvl8pPr>
            <a:lvl9pPr lvl="8" rtl="0" algn="ctr">
              <a:spcBef>
                <a:spcPts val="0"/>
              </a:spcBef>
              <a:spcAft>
                <a:spcPts val="0"/>
              </a:spcAft>
              <a:buSzPts val="3100"/>
              <a:buNone/>
              <a:defRPr/>
            </a:lvl9pPr>
          </a:lstStyle>
          <a:p/>
        </p:txBody>
      </p:sp>
      <p:grpSp>
        <p:nvGrpSpPr>
          <p:cNvPr id="1887" name="Google Shape;1887;p23"/>
          <p:cNvGrpSpPr/>
          <p:nvPr/>
        </p:nvGrpSpPr>
        <p:grpSpPr>
          <a:xfrm>
            <a:off x="-822275" y="3830368"/>
            <a:ext cx="11693680" cy="2593480"/>
            <a:chOff x="2975001" y="4462540"/>
            <a:chExt cx="4979424" cy="1104360"/>
          </a:xfrm>
        </p:grpSpPr>
        <p:sp>
          <p:nvSpPr>
            <p:cNvPr id="1888" name="Google Shape;1888;p23"/>
            <p:cNvSpPr/>
            <p:nvPr/>
          </p:nvSpPr>
          <p:spPr>
            <a:xfrm rot="432916">
              <a:off x="4477425" y="4591138"/>
              <a:ext cx="2090739" cy="681263"/>
            </a:xfrm>
            <a:custGeom>
              <a:rect b="b" l="l" r="r" t="t"/>
              <a:pathLst>
                <a:path extrusionOk="0" h="27250" w="83628">
                  <a:moveTo>
                    <a:pt x="70322" y="0"/>
                  </a:moveTo>
                  <a:cubicBezTo>
                    <a:pt x="66249" y="0"/>
                    <a:pt x="60023" y="1146"/>
                    <a:pt x="56645" y="4768"/>
                  </a:cubicBezTo>
                  <a:cubicBezTo>
                    <a:pt x="55529" y="6261"/>
                    <a:pt x="56229" y="8892"/>
                    <a:pt x="54290" y="8892"/>
                  </a:cubicBezTo>
                  <a:cubicBezTo>
                    <a:pt x="53706" y="8892"/>
                    <a:pt x="52995" y="8742"/>
                    <a:pt x="52346" y="8742"/>
                  </a:cubicBezTo>
                  <a:cubicBezTo>
                    <a:pt x="51247" y="8742"/>
                    <a:pt x="51970" y="10021"/>
                    <a:pt x="50779" y="10021"/>
                  </a:cubicBezTo>
                  <a:cubicBezTo>
                    <a:pt x="49188" y="10021"/>
                    <a:pt x="50050" y="9239"/>
                    <a:pt x="48667" y="9239"/>
                  </a:cubicBezTo>
                  <a:cubicBezTo>
                    <a:pt x="47753" y="9239"/>
                    <a:pt x="46920" y="9517"/>
                    <a:pt x="46920" y="10432"/>
                  </a:cubicBezTo>
                  <a:cubicBezTo>
                    <a:pt x="46920" y="11103"/>
                    <a:pt x="47105" y="11768"/>
                    <a:pt x="47105" y="12440"/>
                  </a:cubicBezTo>
                  <a:cubicBezTo>
                    <a:pt x="47105" y="13196"/>
                    <a:pt x="46880" y="14024"/>
                    <a:pt x="46098" y="14024"/>
                  </a:cubicBezTo>
                  <a:cubicBezTo>
                    <a:pt x="45804" y="14024"/>
                    <a:pt x="45497" y="13925"/>
                    <a:pt x="45179" y="13925"/>
                  </a:cubicBezTo>
                  <a:cubicBezTo>
                    <a:pt x="45140" y="13925"/>
                    <a:pt x="45107" y="13925"/>
                    <a:pt x="45080" y="13925"/>
                  </a:cubicBezTo>
                  <a:cubicBezTo>
                    <a:pt x="44712" y="13925"/>
                    <a:pt x="45375" y="13905"/>
                    <a:pt x="45375" y="13307"/>
                  </a:cubicBezTo>
                  <a:cubicBezTo>
                    <a:pt x="45375" y="12977"/>
                    <a:pt x="43559" y="11698"/>
                    <a:pt x="41540" y="11698"/>
                  </a:cubicBezTo>
                  <a:cubicBezTo>
                    <a:pt x="38780" y="11698"/>
                    <a:pt x="38705" y="13295"/>
                    <a:pt x="36888" y="13295"/>
                  </a:cubicBezTo>
                  <a:cubicBezTo>
                    <a:pt x="35633" y="13295"/>
                    <a:pt x="34377" y="12694"/>
                    <a:pt x="33655" y="12694"/>
                  </a:cubicBezTo>
                  <a:cubicBezTo>
                    <a:pt x="32745" y="12694"/>
                    <a:pt x="31901" y="13162"/>
                    <a:pt x="30982" y="13162"/>
                  </a:cubicBezTo>
                  <a:cubicBezTo>
                    <a:pt x="30880" y="13162"/>
                    <a:pt x="30802" y="13149"/>
                    <a:pt x="30743" y="13149"/>
                  </a:cubicBezTo>
                  <a:cubicBezTo>
                    <a:pt x="30619" y="13149"/>
                    <a:pt x="30576" y="13204"/>
                    <a:pt x="30576" y="13543"/>
                  </a:cubicBezTo>
                  <a:cubicBezTo>
                    <a:pt x="30224" y="13695"/>
                    <a:pt x="29877" y="13717"/>
                    <a:pt x="29524" y="13717"/>
                  </a:cubicBezTo>
                  <a:cubicBezTo>
                    <a:pt x="29407" y="13717"/>
                    <a:pt x="29292" y="13712"/>
                    <a:pt x="29177" y="13712"/>
                  </a:cubicBezTo>
                  <a:cubicBezTo>
                    <a:pt x="27788" y="13712"/>
                    <a:pt x="27348" y="14429"/>
                    <a:pt x="27348" y="14806"/>
                  </a:cubicBezTo>
                  <a:cubicBezTo>
                    <a:pt x="27348" y="15112"/>
                    <a:pt x="27626" y="15204"/>
                    <a:pt x="27626" y="15401"/>
                  </a:cubicBezTo>
                  <a:cubicBezTo>
                    <a:pt x="27626" y="15425"/>
                    <a:pt x="27620" y="15436"/>
                    <a:pt x="27597" y="15436"/>
                  </a:cubicBezTo>
                  <a:cubicBezTo>
                    <a:pt x="27597" y="15436"/>
                    <a:pt x="24328" y="14892"/>
                    <a:pt x="22096" y="14892"/>
                  </a:cubicBezTo>
                  <a:cubicBezTo>
                    <a:pt x="15084" y="14892"/>
                    <a:pt x="19012" y="17166"/>
                    <a:pt x="19012" y="18328"/>
                  </a:cubicBezTo>
                  <a:cubicBezTo>
                    <a:pt x="19012" y="18798"/>
                    <a:pt x="18665" y="18832"/>
                    <a:pt x="18270" y="18832"/>
                  </a:cubicBezTo>
                  <a:lnTo>
                    <a:pt x="17981" y="18832"/>
                  </a:lnTo>
                  <a:cubicBezTo>
                    <a:pt x="16535" y="18832"/>
                    <a:pt x="17207" y="19556"/>
                    <a:pt x="16576" y="19556"/>
                  </a:cubicBezTo>
                  <a:cubicBezTo>
                    <a:pt x="16188" y="19556"/>
                    <a:pt x="15778" y="19457"/>
                    <a:pt x="15389" y="19457"/>
                  </a:cubicBezTo>
                  <a:cubicBezTo>
                    <a:pt x="14980" y="19457"/>
                    <a:pt x="14435" y="19613"/>
                    <a:pt x="14435" y="20035"/>
                  </a:cubicBezTo>
                  <a:cubicBezTo>
                    <a:pt x="14435" y="20128"/>
                    <a:pt x="14441" y="20221"/>
                    <a:pt x="14441" y="20312"/>
                  </a:cubicBezTo>
                  <a:cubicBezTo>
                    <a:pt x="14441" y="20758"/>
                    <a:pt x="14233" y="20805"/>
                    <a:pt x="13306" y="20805"/>
                  </a:cubicBezTo>
                  <a:cubicBezTo>
                    <a:pt x="11415" y="20805"/>
                    <a:pt x="6636" y="19358"/>
                    <a:pt x="4067" y="19358"/>
                  </a:cubicBezTo>
                  <a:cubicBezTo>
                    <a:pt x="1250" y="19358"/>
                    <a:pt x="1" y="20961"/>
                    <a:pt x="1" y="21511"/>
                  </a:cubicBezTo>
                  <a:cubicBezTo>
                    <a:pt x="1" y="22662"/>
                    <a:pt x="4420" y="26352"/>
                    <a:pt x="9245" y="26352"/>
                  </a:cubicBezTo>
                  <a:cubicBezTo>
                    <a:pt x="9523" y="26352"/>
                    <a:pt x="9801" y="26341"/>
                    <a:pt x="10085" y="26318"/>
                  </a:cubicBezTo>
                  <a:lnTo>
                    <a:pt x="71681" y="27249"/>
                  </a:lnTo>
                  <a:cubicBezTo>
                    <a:pt x="74348" y="25861"/>
                    <a:pt x="81470" y="24478"/>
                    <a:pt x="81470" y="21111"/>
                  </a:cubicBezTo>
                  <a:cubicBezTo>
                    <a:pt x="81470" y="19214"/>
                    <a:pt x="83628" y="17791"/>
                    <a:pt x="83628" y="16298"/>
                  </a:cubicBezTo>
                  <a:cubicBezTo>
                    <a:pt x="83628" y="14753"/>
                    <a:pt x="80602" y="14597"/>
                    <a:pt x="80602" y="13620"/>
                  </a:cubicBezTo>
                  <a:cubicBezTo>
                    <a:pt x="80602" y="13452"/>
                    <a:pt x="80631" y="13244"/>
                    <a:pt x="80631" y="13052"/>
                  </a:cubicBezTo>
                  <a:cubicBezTo>
                    <a:pt x="80631" y="12491"/>
                    <a:pt x="80209" y="12306"/>
                    <a:pt x="79665" y="12306"/>
                  </a:cubicBezTo>
                  <a:cubicBezTo>
                    <a:pt x="79046" y="12306"/>
                    <a:pt x="78340" y="12566"/>
                    <a:pt x="77854" y="12566"/>
                  </a:cubicBezTo>
                  <a:cubicBezTo>
                    <a:pt x="77438" y="12566"/>
                    <a:pt x="77218" y="12433"/>
                    <a:pt x="77218" y="11495"/>
                  </a:cubicBezTo>
                  <a:cubicBezTo>
                    <a:pt x="77218" y="9697"/>
                    <a:pt x="78503" y="8013"/>
                    <a:pt x="78503" y="6162"/>
                  </a:cubicBezTo>
                  <a:cubicBezTo>
                    <a:pt x="78503" y="3535"/>
                    <a:pt x="76287" y="0"/>
                    <a:pt x="70322" y="0"/>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3"/>
            <p:cNvSpPr/>
            <p:nvPr/>
          </p:nvSpPr>
          <p:spPr>
            <a:xfrm>
              <a:off x="6913800" y="4647425"/>
              <a:ext cx="791725" cy="436525"/>
            </a:xfrm>
            <a:custGeom>
              <a:rect b="b" l="l" r="r" t="t"/>
              <a:pathLst>
                <a:path extrusionOk="0" h="17461" w="31669">
                  <a:moveTo>
                    <a:pt x="2163" y="1"/>
                  </a:moveTo>
                  <a:cubicBezTo>
                    <a:pt x="503" y="1"/>
                    <a:pt x="0" y="817"/>
                    <a:pt x="0" y="2489"/>
                  </a:cubicBezTo>
                  <a:cubicBezTo>
                    <a:pt x="0" y="4884"/>
                    <a:pt x="1648" y="7170"/>
                    <a:pt x="3298" y="8812"/>
                  </a:cubicBezTo>
                  <a:cubicBezTo>
                    <a:pt x="4229" y="9344"/>
                    <a:pt x="5154" y="9610"/>
                    <a:pt x="6086" y="10409"/>
                  </a:cubicBezTo>
                  <a:cubicBezTo>
                    <a:pt x="7018" y="11074"/>
                    <a:pt x="8082" y="10675"/>
                    <a:pt x="9014" y="10941"/>
                  </a:cubicBezTo>
                  <a:cubicBezTo>
                    <a:pt x="16200" y="12804"/>
                    <a:pt x="22453" y="16929"/>
                    <a:pt x="29898" y="17461"/>
                  </a:cubicBezTo>
                  <a:cubicBezTo>
                    <a:pt x="30819" y="17461"/>
                    <a:pt x="31669" y="17328"/>
                    <a:pt x="31669" y="13452"/>
                  </a:cubicBezTo>
                  <a:cubicBezTo>
                    <a:pt x="31669" y="10478"/>
                    <a:pt x="30766" y="3362"/>
                    <a:pt x="27636" y="3362"/>
                  </a:cubicBezTo>
                  <a:cubicBezTo>
                    <a:pt x="27226" y="2946"/>
                    <a:pt x="27260" y="2929"/>
                    <a:pt x="26960" y="2929"/>
                  </a:cubicBezTo>
                  <a:cubicBezTo>
                    <a:pt x="25369" y="2929"/>
                    <a:pt x="25861" y="4318"/>
                    <a:pt x="25380" y="4561"/>
                  </a:cubicBezTo>
                  <a:cubicBezTo>
                    <a:pt x="23524" y="5792"/>
                    <a:pt x="23372" y="6238"/>
                    <a:pt x="23431" y="6377"/>
                  </a:cubicBezTo>
                  <a:cubicBezTo>
                    <a:pt x="23327" y="6342"/>
                    <a:pt x="23089" y="6313"/>
                    <a:pt x="22614" y="6313"/>
                  </a:cubicBezTo>
                  <a:cubicBezTo>
                    <a:pt x="20087" y="6313"/>
                    <a:pt x="17119" y="10241"/>
                    <a:pt x="17119" y="10241"/>
                  </a:cubicBezTo>
                  <a:cubicBezTo>
                    <a:pt x="16766" y="10241"/>
                    <a:pt x="14625" y="5741"/>
                    <a:pt x="13936" y="4561"/>
                  </a:cubicBezTo>
                  <a:cubicBezTo>
                    <a:pt x="13249" y="3640"/>
                    <a:pt x="8614" y="742"/>
                    <a:pt x="5890" y="742"/>
                  </a:cubicBezTo>
                  <a:cubicBezTo>
                    <a:pt x="5224" y="742"/>
                    <a:pt x="4571" y="903"/>
                    <a:pt x="3963" y="1367"/>
                  </a:cubicBezTo>
                  <a:cubicBezTo>
                    <a:pt x="3512" y="249"/>
                    <a:pt x="2916" y="1"/>
                    <a:pt x="2163" y="1"/>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3"/>
            <p:cNvSpPr/>
            <p:nvPr/>
          </p:nvSpPr>
          <p:spPr>
            <a:xfrm>
              <a:off x="3772750" y="4895200"/>
              <a:ext cx="832425" cy="226950"/>
            </a:xfrm>
            <a:custGeom>
              <a:rect b="b" l="l" r="r" t="t"/>
              <a:pathLst>
                <a:path extrusionOk="0" h="9078" w="33297">
                  <a:moveTo>
                    <a:pt x="12585" y="1"/>
                  </a:moveTo>
                  <a:cubicBezTo>
                    <a:pt x="11248" y="1"/>
                    <a:pt x="11717" y="377"/>
                    <a:pt x="11207" y="631"/>
                  </a:cubicBezTo>
                  <a:cubicBezTo>
                    <a:pt x="10994" y="631"/>
                    <a:pt x="10780" y="805"/>
                    <a:pt x="10571" y="805"/>
                  </a:cubicBezTo>
                  <a:cubicBezTo>
                    <a:pt x="10571" y="805"/>
                    <a:pt x="9189" y="238"/>
                    <a:pt x="7424" y="238"/>
                  </a:cubicBezTo>
                  <a:cubicBezTo>
                    <a:pt x="2535" y="238"/>
                    <a:pt x="1" y="2904"/>
                    <a:pt x="1" y="4797"/>
                  </a:cubicBezTo>
                  <a:cubicBezTo>
                    <a:pt x="1" y="5178"/>
                    <a:pt x="94" y="5566"/>
                    <a:pt x="302" y="5953"/>
                  </a:cubicBezTo>
                  <a:cubicBezTo>
                    <a:pt x="7124" y="7528"/>
                    <a:pt x="4508" y="9077"/>
                    <a:pt x="16918" y="9077"/>
                  </a:cubicBezTo>
                  <a:cubicBezTo>
                    <a:pt x="21036" y="9077"/>
                    <a:pt x="25139" y="8875"/>
                    <a:pt x="29298" y="8615"/>
                  </a:cubicBezTo>
                  <a:cubicBezTo>
                    <a:pt x="30213" y="8615"/>
                    <a:pt x="31081" y="8527"/>
                    <a:pt x="31954" y="8527"/>
                  </a:cubicBezTo>
                  <a:cubicBezTo>
                    <a:pt x="32400" y="8527"/>
                    <a:pt x="32846" y="8551"/>
                    <a:pt x="33297" y="8620"/>
                  </a:cubicBezTo>
                  <a:cubicBezTo>
                    <a:pt x="32336" y="8222"/>
                    <a:pt x="31919" y="6938"/>
                    <a:pt x="31919" y="5723"/>
                  </a:cubicBezTo>
                  <a:cubicBezTo>
                    <a:pt x="31919" y="5080"/>
                    <a:pt x="31983" y="4808"/>
                    <a:pt x="31983" y="4808"/>
                  </a:cubicBezTo>
                  <a:cubicBezTo>
                    <a:pt x="31983" y="4605"/>
                    <a:pt x="31167" y="4050"/>
                    <a:pt x="29987" y="4050"/>
                  </a:cubicBezTo>
                  <a:cubicBezTo>
                    <a:pt x="29385" y="4050"/>
                    <a:pt x="28777" y="4161"/>
                    <a:pt x="28171" y="4161"/>
                  </a:cubicBezTo>
                  <a:cubicBezTo>
                    <a:pt x="27303" y="4161"/>
                    <a:pt x="27303" y="4091"/>
                    <a:pt x="27303" y="3894"/>
                  </a:cubicBezTo>
                  <a:cubicBezTo>
                    <a:pt x="27303" y="3790"/>
                    <a:pt x="27303" y="3691"/>
                    <a:pt x="27169" y="3691"/>
                  </a:cubicBezTo>
                  <a:cubicBezTo>
                    <a:pt x="26782" y="3691"/>
                    <a:pt x="26325" y="3975"/>
                    <a:pt x="26000" y="3975"/>
                  </a:cubicBezTo>
                  <a:cubicBezTo>
                    <a:pt x="25752" y="3975"/>
                    <a:pt x="25578" y="3726"/>
                    <a:pt x="25578" y="3518"/>
                  </a:cubicBezTo>
                  <a:cubicBezTo>
                    <a:pt x="25578" y="3119"/>
                    <a:pt x="26029" y="2615"/>
                    <a:pt x="26029" y="2210"/>
                  </a:cubicBezTo>
                  <a:cubicBezTo>
                    <a:pt x="26029" y="1782"/>
                    <a:pt x="25284" y="1291"/>
                    <a:pt x="24352" y="1291"/>
                  </a:cubicBezTo>
                  <a:cubicBezTo>
                    <a:pt x="23939" y="1291"/>
                    <a:pt x="23510" y="1378"/>
                    <a:pt x="23119" y="1532"/>
                  </a:cubicBezTo>
                  <a:lnTo>
                    <a:pt x="23119" y="1532"/>
                  </a:lnTo>
                  <a:cubicBezTo>
                    <a:pt x="23161" y="1508"/>
                    <a:pt x="23178" y="1479"/>
                    <a:pt x="23178" y="1446"/>
                  </a:cubicBezTo>
                  <a:cubicBezTo>
                    <a:pt x="23178" y="1342"/>
                    <a:pt x="22980" y="1216"/>
                    <a:pt x="22980" y="1112"/>
                  </a:cubicBezTo>
                  <a:cubicBezTo>
                    <a:pt x="22980" y="898"/>
                    <a:pt x="20737" y="498"/>
                    <a:pt x="19724" y="498"/>
                  </a:cubicBezTo>
                  <a:cubicBezTo>
                    <a:pt x="19134" y="794"/>
                    <a:pt x="19429" y="1481"/>
                    <a:pt x="18278" y="1481"/>
                  </a:cubicBezTo>
                  <a:cubicBezTo>
                    <a:pt x="17629" y="1481"/>
                    <a:pt x="16641" y="231"/>
                    <a:pt x="15333" y="231"/>
                  </a:cubicBezTo>
                  <a:cubicBezTo>
                    <a:pt x="15060" y="231"/>
                    <a:pt x="14911" y="487"/>
                    <a:pt x="14761" y="730"/>
                  </a:cubicBezTo>
                  <a:cubicBezTo>
                    <a:pt x="14500" y="474"/>
                    <a:pt x="13615" y="1"/>
                    <a:pt x="12585" y="1"/>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23"/>
            <p:cNvSpPr/>
            <p:nvPr/>
          </p:nvSpPr>
          <p:spPr>
            <a:xfrm>
              <a:off x="4605150" y="5110700"/>
              <a:ext cx="16525" cy="3225"/>
            </a:xfrm>
            <a:custGeom>
              <a:rect b="b" l="l" r="r" t="t"/>
              <a:pathLst>
                <a:path extrusionOk="0" h="129" w="661">
                  <a:moveTo>
                    <a:pt x="1" y="0"/>
                  </a:moveTo>
                  <a:lnTo>
                    <a:pt x="1" y="0"/>
                  </a:lnTo>
                  <a:cubicBezTo>
                    <a:pt x="197" y="81"/>
                    <a:pt x="417" y="128"/>
                    <a:pt x="660" y="128"/>
                  </a:cubicBezTo>
                  <a:cubicBezTo>
                    <a:pt x="440" y="70"/>
                    <a:pt x="220" y="3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23"/>
            <p:cNvSpPr/>
            <p:nvPr/>
          </p:nvSpPr>
          <p:spPr>
            <a:xfrm>
              <a:off x="3510765" y="4825511"/>
              <a:ext cx="34325" cy="33875"/>
            </a:xfrm>
            <a:custGeom>
              <a:rect b="b" l="l" r="r" t="t"/>
              <a:pathLst>
                <a:path extrusionOk="0" h="1355" w="1373">
                  <a:moveTo>
                    <a:pt x="689" y="1"/>
                  </a:moveTo>
                  <a:cubicBezTo>
                    <a:pt x="313" y="1"/>
                    <a:pt x="6" y="302"/>
                    <a:pt x="6" y="671"/>
                  </a:cubicBezTo>
                  <a:cubicBezTo>
                    <a:pt x="0" y="1047"/>
                    <a:pt x="307" y="1354"/>
                    <a:pt x="684" y="1354"/>
                  </a:cubicBezTo>
                  <a:cubicBezTo>
                    <a:pt x="1065" y="1354"/>
                    <a:pt x="1372" y="1053"/>
                    <a:pt x="1372" y="678"/>
                  </a:cubicBezTo>
                  <a:cubicBezTo>
                    <a:pt x="1372" y="307"/>
                    <a:pt x="1071" y="1"/>
                    <a:pt x="689"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3"/>
            <p:cNvSpPr/>
            <p:nvPr/>
          </p:nvSpPr>
          <p:spPr>
            <a:xfrm>
              <a:off x="3611792" y="4861758"/>
              <a:ext cx="27675" cy="31400"/>
            </a:xfrm>
            <a:custGeom>
              <a:rect b="b" l="l" r="r" t="t"/>
              <a:pathLst>
                <a:path extrusionOk="0" h="1256" w="1107">
                  <a:moveTo>
                    <a:pt x="556" y="0"/>
                  </a:moveTo>
                  <a:cubicBezTo>
                    <a:pt x="249" y="0"/>
                    <a:pt x="1" y="278"/>
                    <a:pt x="1" y="625"/>
                  </a:cubicBezTo>
                  <a:cubicBezTo>
                    <a:pt x="1" y="972"/>
                    <a:pt x="244" y="1256"/>
                    <a:pt x="551" y="1256"/>
                  </a:cubicBezTo>
                  <a:cubicBezTo>
                    <a:pt x="858" y="1256"/>
                    <a:pt x="1106" y="978"/>
                    <a:pt x="1106" y="631"/>
                  </a:cubicBezTo>
                  <a:cubicBezTo>
                    <a:pt x="1106" y="284"/>
                    <a:pt x="863" y="0"/>
                    <a:pt x="556"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23"/>
            <p:cNvSpPr/>
            <p:nvPr/>
          </p:nvSpPr>
          <p:spPr>
            <a:xfrm>
              <a:off x="3536442" y="4786833"/>
              <a:ext cx="60950" cy="93275"/>
            </a:xfrm>
            <a:custGeom>
              <a:rect b="b" l="l" r="r" t="t"/>
              <a:pathLst>
                <a:path extrusionOk="0" h="3731" w="2438">
                  <a:moveTo>
                    <a:pt x="1661" y="1"/>
                  </a:moveTo>
                  <a:cubicBezTo>
                    <a:pt x="979" y="579"/>
                    <a:pt x="198" y="1684"/>
                    <a:pt x="99" y="2356"/>
                  </a:cubicBezTo>
                  <a:cubicBezTo>
                    <a:pt x="0" y="3032"/>
                    <a:pt x="424" y="3640"/>
                    <a:pt x="1042" y="3721"/>
                  </a:cubicBezTo>
                  <a:cubicBezTo>
                    <a:pt x="1090" y="3727"/>
                    <a:pt x="1138" y="3731"/>
                    <a:pt x="1186" y="3731"/>
                  </a:cubicBezTo>
                  <a:cubicBezTo>
                    <a:pt x="1749" y="3731"/>
                    <a:pt x="2248" y="3275"/>
                    <a:pt x="2339" y="2650"/>
                  </a:cubicBezTo>
                  <a:cubicBezTo>
                    <a:pt x="2437" y="1980"/>
                    <a:pt x="1974" y="1030"/>
                    <a:pt x="16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23"/>
            <p:cNvSpPr/>
            <p:nvPr/>
          </p:nvSpPr>
          <p:spPr>
            <a:xfrm>
              <a:off x="3443815" y="4807561"/>
              <a:ext cx="34275" cy="42875"/>
            </a:xfrm>
            <a:custGeom>
              <a:rect b="b" l="l" r="r" t="t"/>
              <a:pathLst>
                <a:path extrusionOk="0" h="1715" w="1371">
                  <a:moveTo>
                    <a:pt x="689" y="1"/>
                  </a:moveTo>
                  <a:cubicBezTo>
                    <a:pt x="312" y="1"/>
                    <a:pt x="6" y="382"/>
                    <a:pt x="0" y="857"/>
                  </a:cubicBezTo>
                  <a:cubicBezTo>
                    <a:pt x="0" y="1327"/>
                    <a:pt x="307" y="1708"/>
                    <a:pt x="683" y="1714"/>
                  </a:cubicBezTo>
                  <a:cubicBezTo>
                    <a:pt x="1058" y="1714"/>
                    <a:pt x="1365" y="1332"/>
                    <a:pt x="1370" y="857"/>
                  </a:cubicBezTo>
                  <a:cubicBezTo>
                    <a:pt x="1370" y="389"/>
                    <a:pt x="1065" y="8"/>
                    <a:pt x="689"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23"/>
            <p:cNvSpPr/>
            <p:nvPr/>
          </p:nvSpPr>
          <p:spPr>
            <a:xfrm>
              <a:off x="3443513" y="4744657"/>
              <a:ext cx="54525" cy="101475"/>
            </a:xfrm>
            <a:custGeom>
              <a:rect b="b" l="l" r="r" t="t"/>
              <a:pathLst>
                <a:path extrusionOk="0" h="4059" w="2181">
                  <a:moveTo>
                    <a:pt x="1343" y="1"/>
                  </a:moveTo>
                  <a:cubicBezTo>
                    <a:pt x="1032" y="1"/>
                    <a:pt x="758" y="309"/>
                    <a:pt x="417" y="1448"/>
                  </a:cubicBezTo>
                  <a:cubicBezTo>
                    <a:pt x="18" y="2784"/>
                    <a:pt x="1" y="3947"/>
                    <a:pt x="376" y="4051"/>
                  </a:cubicBezTo>
                  <a:cubicBezTo>
                    <a:pt x="394" y="4056"/>
                    <a:pt x="412" y="4059"/>
                    <a:pt x="432" y="4059"/>
                  </a:cubicBezTo>
                  <a:cubicBezTo>
                    <a:pt x="812" y="4059"/>
                    <a:pt x="1402" y="3090"/>
                    <a:pt x="1782" y="1823"/>
                  </a:cubicBezTo>
                  <a:cubicBezTo>
                    <a:pt x="2181" y="493"/>
                    <a:pt x="1881" y="129"/>
                    <a:pt x="1505" y="25"/>
                  </a:cubicBezTo>
                  <a:cubicBezTo>
                    <a:pt x="1449" y="10"/>
                    <a:pt x="1396" y="1"/>
                    <a:pt x="1343"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23"/>
            <p:cNvSpPr/>
            <p:nvPr/>
          </p:nvSpPr>
          <p:spPr>
            <a:xfrm>
              <a:off x="3467192" y="4806933"/>
              <a:ext cx="54525" cy="101475"/>
            </a:xfrm>
            <a:custGeom>
              <a:rect b="b" l="l" r="r" t="t"/>
              <a:pathLst>
                <a:path extrusionOk="0" h="4059" w="2181">
                  <a:moveTo>
                    <a:pt x="1339" y="1"/>
                  </a:moveTo>
                  <a:cubicBezTo>
                    <a:pt x="1032" y="1"/>
                    <a:pt x="758" y="309"/>
                    <a:pt x="417" y="1448"/>
                  </a:cubicBezTo>
                  <a:cubicBezTo>
                    <a:pt x="17" y="2783"/>
                    <a:pt x="0" y="3947"/>
                    <a:pt x="375" y="4051"/>
                  </a:cubicBezTo>
                  <a:cubicBezTo>
                    <a:pt x="393" y="4056"/>
                    <a:pt x="412" y="4059"/>
                    <a:pt x="431" y="4059"/>
                  </a:cubicBezTo>
                  <a:cubicBezTo>
                    <a:pt x="812" y="4059"/>
                    <a:pt x="1401" y="3090"/>
                    <a:pt x="1782" y="1823"/>
                  </a:cubicBezTo>
                  <a:cubicBezTo>
                    <a:pt x="2180" y="492"/>
                    <a:pt x="1880" y="129"/>
                    <a:pt x="1499" y="25"/>
                  </a:cubicBezTo>
                  <a:cubicBezTo>
                    <a:pt x="1444" y="9"/>
                    <a:pt x="1391" y="1"/>
                    <a:pt x="13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23"/>
            <p:cNvSpPr/>
            <p:nvPr/>
          </p:nvSpPr>
          <p:spPr>
            <a:xfrm>
              <a:off x="3325142" y="4682383"/>
              <a:ext cx="127875" cy="183600"/>
            </a:xfrm>
            <a:custGeom>
              <a:rect b="b" l="l" r="r" t="t"/>
              <a:pathLst>
                <a:path extrusionOk="0" h="7344" w="5115">
                  <a:moveTo>
                    <a:pt x="420" y="1"/>
                  </a:moveTo>
                  <a:cubicBezTo>
                    <a:pt x="413" y="1"/>
                    <a:pt x="406" y="1"/>
                    <a:pt x="399" y="1"/>
                  </a:cubicBezTo>
                  <a:lnTo>
                    <a:pt x="1" y="7332"/>
                  </a:lnTo>
                  <a:lnTo>
                    <a:pt x="3947" y="7343"/>
                  </a:lnTo>
                  <a:cubicBezTo>
                    <a:pt x="5115" y="4740"/>
                    <a:pt x="4965" y="2831"/>
                    <a:pt x="4230" y="2778"/>
                  </a:cubicBezTo>
                  <a:cubicBezTo>
                    <a:pt x="4220" y="2777"/>
                    <a:pt x="4209" y="2777"/>
                    <a:pt x="4199" y="2777"/>
                  </a:cubicBezTo>
                  <a:cubicBezTo>
                    <a:pt x="3485" y="2777"/>
                    <a:pt x="3119" y="4682"/>
                    <a:pt x="3119" y="4682"/>
                  </a:cubicBezTo>
                  <a:cubicBezTo>
                    <a:pt x="3119" y="4682"/>
                    <a:pt x="3547" y="1766"/>
                    <a:pt x="2495" y="1714"/>
                  </a:cubicBezTo>
                  <a:cubicBezTo>
                    <a:pt x="2487" y="1714"/>
                    <a:pt x="2479" y="1714"/>
                    <a:pt x="2471" y="1714"/>
                  </a:cubicBezTo>
                  <a:cubicBezTo>
                    <a:pt x="2015" y="1714"/>
                    <a:pt x="1854" y="2412"/>
                    <a:pt x="1815" y="3182"/>
                  </a:cubicBezTo>
                  <a:lnTo>
                    <a:pt x="1815" y="3182"/>
                  </a:lnTo>
                  <a:cubicBezTo>
                    <a:pt x="1616" y="1608"/>
                    <a:pt x="1132" y="1"/>
                    <a:pt x="4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23"/>
            <p:cNvSpPr/>
            <p:nvPr/>
          </p:nvSpPr>
          <p:spPr>
            <a:xfrm>
              <a:off x="6670525" y="4734350"/>
              <a:ext cx="36625" cy="33925"/>
            </a:xfrm>
            <a:custGeom>
              <a:rect b="b" l="l" r="r" t="t"/>
              <a:pathLst>
                <a:path extrusionOk="0" h="1357" w="1465">
                  <a:moveTo>
                    <a:pt x="734" y="1"/>
                  </a:moveTo>
                  <a:cubicBezTo>
                    <a:pt x="702" y="1"/>
                    <a:pt x="669" y="3"/>
                    <a:pt x="637" y="7"/>
                  </a:cubicBezTo>
                  <a:cubicBezTo>
                    <a:pt x="260" y="64"/>
                    <a:pt x="1" y="406"/>
                    <a:pt x="52" y="777"/>
                  </a:cubicBezTo>
                  <a:cubicBezTo>
                    <a:pt x="105" y="1111"/>
                    <a:pt x="390" y="1357"/>
                    <a:pt x="722" y="1357"/>
                  </a:cubicBezTo>
                  <a:cubicBezTo>
                    <a:pt x="756" y="1357"/>
                    <a:pt x="791" y="1354"/>
                    <a:pt x="827" y="1349"/>
                  </a:cubicBezTo>
                  <a:cubicBezTo>
                    <a:pt x="1203" y="1297"/>
                    <a:pt x="1464" y="950"/>
                    <a:pt x="1406" y="580"/>
                  </a:cubicBezTo>
                  <a:cubicBezTo>
                    <a:pt x="1359" y="242"/>
                    <a:pt x="1066" y="1"/>
                    <a:pt x="73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3"/>
            <p:cNvSpPr/>
            <p:nvPr/>
          </p:nvSpPr>
          <p:spPr>
            <a:xfrm>
              <a:off x="6742550" y="4719325"/>
              <a:ext cx="29825" cy="31250"/>
            </a:xfrm>
            <a:custGeom>
              <a:rect b="b" l="l" r="r" t="t"/>
              <a:pathLst>
                <a:path extrusionOk="0" h="1250" w="1193">
                  <a:moveTo>
                    <a:pt x="577" y="0"/>
                  </a:moveTo>
                  <a:cubicBezTo>
                    <a:pt x="552" y="0"/>
                    <a:pt x="528" y="2"/>
                    <a:pt x="503" y="6"/>
                  </a:cubicBezTo>
                  <a:cubicBezTo>
                    <a:pt x="202" y="46"/>
                    <a:pt x="1" y="359"/>
                    <a:pt x="47" y="706"/>
                  </a:cubicBezTo>
                  <a:cubicBezTo>
                    <a:pt x="94" y="1019"/>
                    <a:pt x="338" y="1250"/>
                    <a:pt x="610" y="1250"/>
                  </a:cubicBezTo>
                  <a:cubicBezTo>
                    <a:pt x="634" y="1250"/>
                    <a:pt x="658" y="1248"/>
                    <a:pt x="682" y="1244"/>
                  </a:cubicBezTo>
                  <a:cubicBezTo>
                    <a:pt x="984" y="1204"/>
                    <a:pt x="1192" y="892"/>
                    <a:pt x="1139" y="545"/>
                  </a:cubicBezTo>
                  <a:cubicBezTo>
                    <a:pt x="1097" y="231"/>
                    <a:pt x="850" y="0"/>
                    <a:pt x="577"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23"/>
            <p:cNvSpPr/>
            <p:nvPr/>
          </p:nvSpPr>
          <p:spPr>
            <a:xfrm>
              <a:off x="6363325" y="4791650"/>
              <a:ext cx="29800" cy="31250"/>
            </a:xfrm>
            <a:custGeom>
              <a:rect b="b" l="l" r="r" t="t"/>
              <a:pathLst>
                <a:path extrusionOk="0" h="1250" w="1192">
                  <a:moveTo>
                    <a:pt x="584" y="1"/>
                  </a:moveTo>
                  <a:cubicBezTo>
                    <a:pt x="559" y="1"/>
                    <a:pt x="534" y="3"/>
                    <a:pt x="509" y="6"/>
                  </a:cubicBezTo>
                  <a:cubicBezTo>
                    <a:pt x="209" y="47"/>
                    <a:pt x="1" y="359"/>
                    <a:pt x="52" y="706"/>
                  </a:cubicBezTo>
                  <a:cubicBezTo>
                    <a:pt x="94" y="1019"/>
                    <a:pt x="341" y="1249"/>
                    <a:pt x="613" y="1249"/>
                  </a:cubicBezTo>
                  <a:cubicBezTo>
                    <a:pt x="638" y="1249"/>
                    <a:pt x="663" y="1248"/>
                    <a:pt x="688" y="1244"/>
                  </a:cubicBezTo>
                  <a:cubicBezTo>
                    <a:pt x="989" y="1203"/>
                    <a:pt x="1192" y="891"/>
                    <a:pt x="1146" y="544"/>
                  </a:cubicBezTo>
                  <a:cubicBezTo>
                    <a:pt x="1098" y="231"/>
                    <a:pt x="856" y="1"/>
                    <a:pt x="58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23"/>
            <p:cNvSpPr/>
            <p:nvPr/>
          </p:nvSpPr>
          <p:spPr>
            <a:xfrm>
              <a:off x="6401050" y="4758375"/>
              <a:ext cx="63525" cy="92250"/>
            </a:xfrm>
            <a:custGeom>
              <a:rect b="b" l="l" r="r" t="t"/>
              <a:pathLst>
                <a:path extrusionOk="0" h="3690" w="2541">
                  <a:moveTo>
                    <a:pt x="644" y="0"/>
                  </a:moveTo>
                  <a:cubicBezTo>
                    <a:pt x="255" y="804"/>
                    <a:pt x="1" y="2136"/>
                    <a:pt x="185" y="2788"/>
                  </a:cubicBezTo>
                  <a:cubicBezTo>
                    <a:pt x="345" y="3333"/>
                    <a:pt x="813" y="3689"/>
                    <a:pt x="1309" y="3689"/>
                  </a:cubicBezTo>
                  <a:cubicBezTo>
                    <a:pt x="1409" y="3689"/>
                    <a:pt x="1509" y="3675"/>
                    <a:pt x="1609" y="3645"/>
                  </a:cubicBezTo>
                  <a:cubicBezTo>
                    <a:pt x="2211" y="3466"/>
                    <a:pt x="2540" y="2788"/>
                    <a:pt x="2350" y="2136"/>
                  </a:cubicBezTo>
                  <a:cubicBezTo>
                    <a:pt x="2164" y="1482"/>
                    <a:pt x="1349" y="810"/>
                    <a:pt x="644"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23"/>
            <p:cNvSpPr/>
            <p:nvPr/>
          </p:nvSpPr>
          <p:spPr>
            <a:xfrm>
              <a:off x="6601975" y="4744075"/>
              <a:ext cx="37175" cy="42500"/>
            </a:xfrm>
            <a:custGeom>
              <a:rect b="b" l="l" r="r" t="t"/>
              <a:pathLst>
                <a:path extrusionOk="0" h="1700" w="1487">
                  <a:moveTo>
                    <a:pt x="696" y="0"/>
                  </a:moveTo>
                  <a:cubicBezTo>
                    <a:pt x="670" y="0"/>
                    <a:pt x="644" y="2"/>
                    <a:pt x="618" y="6"/>
                  </a:cubicBezTo>
                  <a:cubicBezTo>
                    <a:pt x="249" y="57"/>
                    <a:pt x="0" y="479"/>
                    <a:pt x="63" y="949"/>
                  </a:cubicBezTo>
                  <a:cubicBezTo>
                    <a:pt x="127" y="1384"/>
                    <a:pt x="443" y="1700"/>
                    <a:pt x="783" y="1700"/>
                  </a:cubicBezTo>
                  <a:cubicBezTo>
                    <a:pt x="809" y="1700"/>
                    <a:pt x="835" y="1698"/>
                    <a:pt x="861" y="1694"/>
                  </a:cubicBezTo>
                  <a:cubicBezTo>
                    <a:pt x="1237" y="1643"/>
                    <a:pt x="1486" y="1221"/>
                    <a:pt x="1417" y="751"/>
                  </a:cubicBezTo>
                  <a:cubicBezTo>
                    <a:pt x="1358" y="321"/>
                    <a:pt x="1043" y="0"/>
                    <a:pt x="696"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23"/>
            <p:cNvSpPr/>
            <p:nvPr/>
          </p:nvSpPr>
          <p:spPr>
            <a:xfrm>
              <a:off x="6442300" y="4775275"/>
              <a:ext cx="37150" cy="42550"/>
            </a:xfrm>
            <a:custGeom>
              <a:rect b="b" l="l" r="r" t="t"/>
              <a:pathLst>
                <a:path extrusionOk="0" h="1702" w="1486">
                  <a:moveTo>
                    <a:pt x="709" y="1"/>
                  </a:moveTo>
                  <a:cubicBezTo>
                    <a:pt x="681" y="1"/>
                    <a:pt x="653" y="3"/>
                    <a:pt x="625" y="8"/>
                  </a:cubicBezTo>
                  <a:cubicBezTo>
                    <a:pt x="249" y="59"/>
                    <a:pt x="0" y="481"/>
                    <a:pt x="70" y="950"/>
                  </a:cubicBezTo>
                  <a:cubicBezTo>
                    <a:pt x="128" y="1381"/>
                    <a:pt x="443" y="1701"/>
                    <a:pt x="790" y="1701"/>
                  </a:cubicBezTo>
                  <a:cubicBezTo>
                    <a:pt x="816" y="1701"/>
                    <a:pt x="842" y="1700"/>
                    <a:pt x="868" y="1696"/>
                  </a:cubicBezTo>
                  <a:cubicBezTo>
                    <a:pt x="1237" y="1639"/>
                    <a:pt x="1486" y="1217"/>
                    <a:pt x="1424" y="753"/>
                  </a:cubicBezTo>
                  <a:cubicBezTo>
                    <a:pt x="1359" y="321"/>
                    <a:pt x="1047" y="1"/>
                    <a:pt x="709"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23"/>
            <p:cNvSpPr/>
            <p:nvPr/>
          </p:nvSpPr>
          <p:spPr>
            <a:xfrm>
              <a:off x="6582875" y="4691275"/>
              <a:ext cx="45150" cy="103875"/>
            </a:xfrm>
            <a:custGeom>
              <a:rect b="b" l="l" r="r" t="t"/>
              <a:pathLst>
                <a:path extrusionOk="0" h="4155" w="1806">
                  <a:moveTo>
                    <a:pt x="976" y="1"/>
                  </a:moveTo>
                  <a:cubicBezTo>
                    <a:pt x="632" y="1"/>
                    <a:pt x="384" y="297"/>
                    <a:pt x="196" y="1574"/>
                  </a:cubicBezTo>
                  <a:cubicBezTo>
                    <a:pt x="1" y="2951"/>
                    <a:pt x="151" y="4108"/>
                    <a:pt x="538" y="4153"/>
                  </a:cubicBezTo>
                  <a:cubicBezTo>
                    <a:pt x="546" y="4154"/>
                    <a:pt x="554" y="4155"/>
                    <a:pt x="563" y="4155"/>
                  </a:cubicBezTo>
                  <a:cubicBezTo>
                    <a:pt x="946" y="4155"/>
                    <a:pt x="1410" y="3095"/>
                    <a:pt x="1603" y="1742"/>
                  </a:cubicBezTo>
                  <a:cubicBezTo>
                    <a:pt x="1806" y="364"/>
                    <a:pt x="1446" y="52"/>
                    <a:pt x="1059" y="6"/>
                  </a:cubicBezTo>
                  <a:cubicBezTo>
                    <a:pt x="1030" y="3"/>
                    <a:pt x="1003" y="1"/>
                    <a:pt x="97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23"/>
            <p:cNvSpPr/>
            <p:nvPr/>
          </p:nvSpPr>
          <p:spPr>
            <a:xfrm>
              <a:off x="6630875" y="4723250"/>
              <a:ext cx="45150" cy="103875"/>
            </a:xfrm>
            <a:custGeom>
              <a:rect b="b" l="l" r="r" t="t"/>
              <a:pathLst>
                <a:path extrusionOk="0" h="4155" w="1806">
                  <a:moveTo>
                    <a:pt x="975" y="0"/>
                  </a:moveTo>
                  <a:cubicBezTo>
                    <a:pt x="632" y="0"/>
                    <a:pt x="385" y="303"/>
                    <a:pt x="198" y="1579"/>
                  </a:cubicBezTo>
                  <a:cubicBezTo>
                    <a:pt x="1" y="2956"/>
                    <a:pt x="151" y="4107"/>
                    <a:pt x="538" y="4153"/>
                  </a:cubicBezTo>
                  <a:cubicBezTo>
                    <a:pt x="547" y="4154"/>
                    <a:pt x="555" y="4155"/>
                    <a:pt x="563" y="4155"/>
                  </a:cubicBezTo>
                  <a:cubicBezTo>
                    <a:pt x="947" y="4155"/>
                    <a:pt x="1410" y="3095"/>
                    <a:pt x="1603" y="1747"/>
                  </a:cubicBezTo>
                  <a:cubicBezTo>
                    <a:pt x="1806" y="370"/>
                    <a:pt x="1453" y="52"/>
                    <a:pt x="1059" y="6"/>
                  </a:cubicBezTo>
                  <a:cubicBezTo>
                    <a:pt x="1031" y="2"/>
                    <a:pt x="1003" y="0"/>
                    <a:pt x="975"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23"/>
            <p:cNvSpPr/>
            <p:nvPr/>
          </p:nvSpPr>
          <p:spPr>
            <a:xfrm>
              <a:off x="6447050" y="4745600"/>
              <a:ext cx="57750" cy="99600"/>
            </a:xfrm>
            <a:custGeom>
              <a:rect b="b" l="l" r="r" t="t"/>
              <a:pathLst>
                <a:path extrusionOk="0" h="3984" w="2310">
                  <a:moveTo>
                    <a:pt x="724" y="1"/>
                  </a:moveTo>
                  <a:cubicBezTo>
                    <a:pt x="646" y="1"/>
                    <a:pt x="570" y="17"/>
                    <a:pt x="498" y="43"/>
                  </a:cubicBezTo>
                  <a:cubicBezTo>
                    <a:pt x="134" y="182"/>
                    <a:pt x="1" y="522"/>
                    <a:pt x="457" y="1836"/>
                  </a:cubicBezTo>
                  <a:cubicBezTo>
                    <a:pt x="886" y="3067"/>
                    <a:pt x="1498" y="3984"/>
                    <a:pt x="1873" y="3984"/>
                  </a:cubicBezTo>
                  <a:cubicBezTo>
                    <a:pt x="1898" y="3984"/>
                    <a:pt x="1922" y="3980"/>
                    <a:pt x="1944" y="3971"/>
                  </a:cubicBezTo>
                  <a:cubicBezTo>
                    <a:pt x="2310" y="3833"/>
                    <a:pt x="2240" y="2652"/>
                    <a:pt x="1782" y="1339"/>
                  </a:cubicBezTo>
                  <a:cubicBezTo>
                    <a:pt x="1414" y="282"/>
                    <a:pt x="1047" y="1"/>
                    <a:pt x="72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23"/>
            <p:cNvSpPr/>
            <p:nvPr/>
          </p:nvSpPr>
          <p:spPr>
            <a:xfrm>
              <a:off x="6449375" y="4619775"/>
              <a:ext cx="155650" cy="187500"/>
            </a:xfrm>
            <a:custGeom>
              <a:rect b="b" l="l" r="r" t="t"/>
              <a:pathLst>
                <a:path extrusionOk="0" h="7500" w="6226">
                  <a:moveTo>
                    <a:pt x="1120" y="1"/>
                  </a:moveTo>
                  <a:cubicBezTo>
                    <a:pt x="1092" y="1"/>
                    <a:pt x="1064" y="3"/>
                    <a:pt x="1036" y="8"/>
                  </a:cubicBezTo>
                  <a:cubicBezTo>
                    <a:pt x="1" y="210"/>
                    <a:pt x="1563" y="7499"/>
                    <a:pt x="1563" y="7499"/>
                  </a:cubicBezTo>
                  <a:lnTo>
                    <a:pt x="5467" y="6933"/>
                  </a:lnTo>
                  <a:cubicBezTo>
                    <a:pt x="6226" y="4223"/>
                    <a:pt x="5820" y="2373"/>
                    <a:pt x="5104" y="2373"/>
                  </a:cubicBezTo>
                  <a:cubicBezTo>
                    <a:pt x="5094" y="2373"/>
                    <a:pt x="5084" y="2374"/>
                    <a:pt x="5074" y="2374"/>
                  </a:cubicBezTo>
                  <a:cubicBezTo>
                    <a:pt x="4340" y="2431"/>
                    <a:pt x="4252" y="4422"/>
                    <a:pt x="4252" y="4422"/>
                  </a:cubicBezTo>
                  <a:cubicBezTo>
                    <a:pt x="4252" y="4422"/>
                    <a:pt x="4252" y="1579"/>
                    <a:pt x="3259" y="1579"/>
                  </a:cubicBezTo>
                  <a:cubicBezTo>
                    <a:pt x="3241" y="1579"/>
                    <a:pt x="3223" y="1580"/>
                    <a:pt x="3205" y="1582"/>
                  </a:cubicBezTo>
                  <a:cubicBezTo>
                    <a:pt x="2788" y="1621"/>
                    <a:pt x="2691" y="2186"/>
                    <a:pt x="2724" y="2852"/>
                  </a:cubicBezTo>
                  <a:lnTo>
                    <a:pt x="2724" y="2852"/>
                  </a:lnTo>
                  <a:cubicBezTo>
                    <a:pt x="2350" y="1398"/>
                    <a:pt x="1763" y="1"/>
                    <a:pt x="112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23"/>
            <p:cNvSpPr/>
            <p:nvPr/>
          </p:nvSpPr>
          <p:spPr>
            <a:xfrm>
              <a:off x="2975001" y="4722230"/>
              <a:ext cx="4855847" cy="516350"/>
            </a:xfrm>
            <a:custGeom>
              <a:rect b="b" l="l" r="r" t="t"/>
              <a:pathLst>
                <a:path extrusionOk="0" h="20654" w="190762">
                  <a:moveTo>
                    <a:pt x="158353" y="1"/>
                  </a:moveTo>
                  <a:cubicBezTo>
                    <a:pt x="157346" y="1"/>
                    <a:pt x="156310" y="34"/>
                    <a:pt x="155245" y="104"/>
                  </a:cubicBezTo>
                  <a:cubicBezTo>
                    <a:pt x="127706" y="1898"/>
                    <a:pt x="106555" y="14672"/>
                    <a:pt x="78420" y="14672"/>
                  </a:cubicBezTo>
                  <a:cubicBezTo>
                    <a:pt x="54133" y="14672"/>
                    <a:pt x="30825" y="4681"/>
                    <a:pt x="15824" y="4681"/>
                  </a:cubicBezTo>
                  <a:cubicBezTo>
                    <a:pt x="15535" y="4681"/>
                    <a:pt x="15249" y="4685"/>
                    <a:pt x="14967" y="4693"/>
                  </a:cubicBezTo>
                  <a:cubicBezTo>
                    <a:pt x="0" y="5091"/>
                    <a:pt x="18953" y="19659"/>
                    <a:pt x="18953" y="19659"/>
                  </a:cubicBezTo>
                  <a:lnTo>
                    <a:pt x="190761" y="20653"/>
                  </a:lnTo>
                  <a:cubicBezTo>
                    <a:pt x="190761" y="20653"/>
                    <a:pt x="183383" y="1"/>
                    <a:pt x="158353"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23"/>
            <p:cNvSpPr/>
            <p:nvPr/>
          </p:nvSpPr>
          <p:spPr>
            <a:xfrm>
              <a:off x="6864600" y="4722225"/>
              <a:ext cx="966350" cy="516350"/>
            </a:xfrm>
            <a:custGeom>
              <a:rect b="b" l="l" r="r" t="t"/>
              <a:pathLst>
                <a:path extrusionOk="0" h="20654" w="38654">
                  <a:moveTo>
                    <a:pt x="6245" y="1"/>
                  </a:moveTo>
                  <a:cubicBezTo>
                    <a:pt x="5238" y="1"/>
                    <a:pt x="4202" y="34"/>
                    <a:pt x="3137" y="104"/>
                  </a:cubicBezTo>
                  <a:cubicBezTo>
                    <a:pt x="2083" y="173"/>
                    <a:pt x="1036" y="261"/>
                    <a:pt x="1" y="359"/>
                  </a:cubicBezTo>
                  <a:cubicBezTo>
                    <a:pt x="1274" y="6503"/>
                    <a:pt x="6844" y="13526"/>
                    <a:pt x="15113" y="18543"/>
                  </a:cubicBezTo>
                  <a:cubicBezTo>
                    <a:pt x="16333" y="19283"/>
                    <a:pt x="17559" y="19948"/>
                    <a:pt x="18792" y="20538"/>
                  </a:cubicBezTo>
                  <a:lnTo>
                    <a:pt x="38653" y="20653"/>
                  </a:lnTo>
                  <a:cubicBezTo>
                    <a:pt x="38653" y="20653"/>
                    <a:pt x="31275" y="1"/>
                    <a:pt x="6245"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23"/>
            <p:cNvSpPr/>
            <p:nvPr/>
          </p:nvSpPr>
          <p:spPr>
            <a:xfrm>
              <a:off x="7090675" y="4666375"/>
              <a:ext cx="43425" cy="9000"/>
            </a:xfrm>
            <a:custGeom>
              <a:rect b="b" l="l" r="r" t="t"/>
              <a:pathLst>
                <a:path extrusionOk="0" h="360" w="1737">
                  <a:moveTo>
                    <a:pt x="1" y="1"/>
                  </a:moveTo>
                  <a:lnTo>
                    <a:pt x="1" y="36"/>
                  </a:lnTo>
                  <a:cubicBezTo>
                    <a:pt x="81" y="88"/>
                    <a:pt x="92" y="244"/>
                    <a:pt x="1" y="290"/>
                  </a:cubicBezTo>
                  <a:lnTo>
                    <a:pt x="1" y="313"/>
                  </a:lnTo>
                  <a:cubicBezTo>
                    <a:pt x="1" y="313"/>
                    <a:pt x="231" y="359"/>
                    <a:pt x="452" y="359"/>
                  </a:cubicBezTo>
                  <a:cubicBezTo>
                    <a:pt x="945" y="349"/>
                    <a:pt x="918" y="184"/>
                    <a:pt x="1489" y="184"/>
                  </a:cubicBezTo>
                  <a:cubicBezTo>
                    <a:pt x="1561" y="184"/>
                    <a:pt x="1643" y="187"/>
                    <a:pt x="1736" y="193"/>
                  </a:cubicBezTo>
                  <a:cubicBezTo>
                    <a:pt x="1449" y="47"/>
                    <a:pt x="1188" y="11"/>
                    <a:pt x="973" y="11"/>
                  </a:cubicBezTo>
                  <a:cubicBezTo>
                    <a:pt x="759" y="11"/>
                    <a:pt x="591" y="47"/>
                    <a:pt x="487" y="47"/>
                  </a:cubicBezTo>
                  <a:cubicBezTo>
                    <a:pt x="260" y="41"/>
                    <a:pt x="1" y="1"/>
                    <a:pt x="1" y="1"/>
                  </a:cubicBez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23"/>
            <p:cNvSpPr/>
            <p:nvPr/>
          </p:nvSpPr>
          <p:spPr>
            <a:xfrm>
              <a:off x="7089675" y="4666100"/>
              <a:ext cx="1175" cy="67000"/>
            </a:xfrm>
            <a:custGeom>
              <a:rect b="b" l="l" r="r" t="t"/>
              <a:pathLst>
                <a:path extrusionOk="0" h="2680" w="47">
                  <a:moveTo>
                    <a:pt x="1" y="1"/>
                  </a:moveTo>
                  <a:lnTo>
                    <a:pt x="1" y="2679"/>
                  </a:lnTo>
                  <a:lnTo>
                    <a:pt x="46" y="2679"/>
                  </a:lnTo>
                  <a:lnTo>
                    <a:pt x="46"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23"/>
            <p:cNvSpPr/>
            <p:nvPr/>
          </p:nvSpPr>
          <p:spPr>
            <a:xfrm>
              <a:off x="7089675" y="4676925"/>
              <a:ext cx="1175" cy="46625"/>
            </a:xfrm>
            <a:custGeom>
              <a:rect b="b" l="l" r="r" t="t"/>
              <a:pathLst>
                <a:path extrusionOk="0" h="1865" w="47">
                  <a:moveTo>
                    <a:pt x="1" y="1"/>
                  </a:moveTo>
                  <a:lnTo>
                    <a:pt x="1" y="1864"/>
                  </a:lnTo>
                  <a:cubicBezTo>
                    <a:pt x="17" y="1853"/>
                    <a:pt x="28" y="1841"/>
                    <a:pt x="46" y="1830"/>
                  </a:cubicBezTo>
                  <a:lnTo>
                    <a:pt x="46" y="30"/>
                  </a:lnTo>
                  <a:cubicBezTo>
                    <a:pt x="28" y="19"/>
                    <a:pt x="17" y="13"/>
                    <a:pt x="1" y="1"/>
                  </a:cubicBez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3"/>
            <p:cNvSpPr/>
            <p:nvPr/>
          </p:nvSpPr>
          <p:spPr>
            <a:xfrm>
              <a:off x="7089225" y="4665975"/>
              <a:ext cx="2050" cy="425"/>
            </a:xfrm>
            <a:custGeom>
              <a:rect b="b" l="l" r="r" t="t"/>
              <a:pathLst>
                <a:path extrusionOk="0" h="17" w="82">
                  <a:moveTo>
                    <a:pt x="41" y="0"/>
                  </a:moveTo>
                  <a:cubicBezTo>
                    <a:pt x="19" y="0"/>
                    <a:pt x="1" y="6"/>
                    <a:pt x="1" y="6"/>
                  </a:cubicBezTo>
                  <a:cubicBezTo>
                    <a:pt x="1" y="11"/>
                    <a:pt x="19" y="17"/>
                    <a:pt x="41" y="17"/>
                  </a:cubicBezTo>
                  <a:cubicBezTo>
                    <a:pt x="64" y="17"/>
                    <a:pt x="81" y="11"/>
                    <a:pt x="81" y="6"/>
                  </a:cubicBezTo>
                  <a:cubicBezTo>
                    <a:pt x="81" y="6"/>
                    <a:pt x="64" y="0"/>
                    <a:pt x="41" y="0"/>
                  </a:cubicBez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23"/>
            <p:cNvSpPr/>
            <p:nvPr/>
          </p:nvSpPr>
          <p:spPr>
            <a:xfrm>
              <a:off x="6582872" y="4722251"/>
              <a:ext cx="725637" cy="54100"/>
            </a:xfrm>
            <a:custGeom>
              <a:rect b="b" l="l" r="r" t="t"/>
              <a:pathLst>
                <a:path extrusionOk="0" h="2164" w="28384">
                  <a:moveTo>
                    <a:pt x="16865" y="0"/>
                  </a:moveTo>
                  <a:cubicBezTo>
                    <a:pt x="15860" y="0"/>
                    <a:pt x="14827" y="33"/>
                    <a:pt x="13764" y="103"/>
                  </a:cubicBezTo>
                  <a:cubicBezTo>
                    <a:pt x="9009" y="410"/>
                    <a:pt x="4443" y="1047"/>
                    <a:pt x="0" y="1891"/>
                  </a:cubicBezTo>
                  <a:cubicBezTo>
                    <a:pt x="3541" y="2065"/>
                    <a:pt x="7765" y="2163"/>
                    <a:pt x="12299" y="2163"/>
                  </a:cubicBezTo>
                  <a:cubicBezTo>
                    <a:pt x="18595" y="2163"/>
                    <a:pt x="24288" y="1972"/>
                    <a:pt x="28384" y="1659"/>
                  </a:cubicBezTo>
                  <a:cubicBezTo>
                    <a:pt x="25041" y="626"/>
                    <a:pt x="21221" y="0"/>
                    <a:pt x="16865" y="0"/>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23"/>
            <p:cNvSpPr/>
            <p:nvPr/>
          </p:nvSpPr>
          <p:spPr>
            <a:xfrm>
              <a:off x="6805011" y="4722251"/>
              <a:ext cx="503503" cy="54100"/>
            </a:xfrm>
            <a:custGeom>
              <a:rect b="b" l="l" r="r" t="t"/>
              <a:pathLst>
                <a:path extrusionOk="0" h="2164" w="19695">
                  <a:moveTo>
                    <a:pt x="8176" y="0"/>
                  </a:moveTo>
                  <a:cubicBezTo>
                    <a:pt x="7171" y="0"/>
                    <a:pt x="6138" y="33"/>
                    <a:pt x="5075" y="103"/>
                  </a:cubicBezTo>
                  <a:cubicBezTo>
                    <a:pt x="3356" y="214"/>
                    <a:pt x="1673" y="369"/>
                    <a:pt x="0" y="561"/>
                  </a:cubicBezTo>
                  <a:cubicBezTo>
                    <a:pt x="336" y="1168"/>
                    <a:pt x="1361" y="1718"/>
                    <a:pt x="2876" y="2163"/>
                  </a:cubicBezTo>
                  <a:lnTo>
                    <a:pt x="3610" y="2163"/>
                  </a:lnTo>
                  <a:cubicBezTo>
                    <a:pt x="9906" y="2163"/>
                    <a:pt x="15599" y="1972"/>
                    <a:pt x="19695" y="1659"/>
                  </a:cubicBezTo>
                  <a:cubicBezTo>
                    <a:pt x="16352" y="626"/>
                    <a:pt x="12532" y="0"/>
                    <a:pt x="8176" y="0"/>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23"/>
            <p:cNvSpPr/>
            <p:nvPr/>
          </p:nvSpPr>
          <p:spPr>
            <a:xfrm>
              <a:off x="2975096" y="4839278"/>
              <a:ext cx="4855847" cy="399300"/>
            </a:xfrm>
            <a:custGeom>
              <a:rect b="b" l="l" r="r" t="t"/>
              <a:pathLst>
                <a:path extrusionOk="0" h="15972" w="190762">
                  <a:moveTo>
                    <a:pt x="15815" y="0"/>
                  </a:moveTo>
                  <a:cubicBezTo>
                    <a:pt x="15529" y="0"/>
                    <a:pt x="15246" y="4"/>
                    <a:pt x="14967" y="11"/>
                  </a:cubicBezTo>
                  <a:cubicBezTo>
                    <a:pt x="0" y="409"/>
                    <a:pt x="18953" y="14977"/>
                    <a:pt x="18953" y="14977"/>
                  </a:cubicBezTo>
                  <a:lnTo>
                    <a:pt x="190761" y="15971"/>
                  </a:lnTo>
                  <a:cubicBezTo>
                    <a:pt x="190761" y="15971"/>
                    <a:pt x="190228" y="14486"/>
                    <a:pt x="188967" y="12310"/>
                  </a:cubicBezTo>
                  <a:cubicBezTo>
                    <a:pt x="181227" y="14236"/>
                    <a:pt x="171582" y="15376"/>
                    <a:pt x="161128" y="15376"/>
                  </a:cubicBezTo>
                  <a:cubicBezTo>
                    <a:pt x="139208" y="15376"/>
                    <a:pt x="120851" y="10360"/>
                    <a:pt x="116118" y="3637"/>
                  </a:cubicBezTo>
                  <a:cubicBezTo>
                    <a:pt x="111473" y="4927"/>
                    <a:pt x="106809" y="6177"/>
                    <a:pt x="102037" y="7218"/>
                  </a:cubicBezTo>
                  <a:cubicBezTo>
                    <a:pt x="93848" y="11474"/>
                    <a:pt x="80757" y="14187"/>
                    <a:pt x="65929" y="14187"/>
                  </a:cubicBezTo>
                  <a:cubicBezTo>
                    <a:pt x="65315" y="14187"/>
                    <a:pt x="64698" y="14183"/>
                    <a:pt x="64079" y="14173"/>
                  </a:cubicBezTo>
                  <a:cubicBezTo>
                    <a:pt x="42557" y="13854"/>
                    <a:pt x="24531" y="7925"/>
                    <a:pt x="19300" y="155"/>
                  </a:cubicBezTo>
                  <a:cubicBezTo>
                    <a:pt x="18094" y="53"/>
                    <a:pt x="16931" y="0"/>
                    <a:pt x="158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23"/>
            <p:cNvSpPr/>
            <p:nvPr/>
          </p:nvSpPr>
          <p:spPr>
            <a:xfrm>
              <a:off x="7311375" y="4889025"/>
              <a:ext cx="414850" cy="256850"/>
            </a:xfrm>
            <a:custGeom>
              <a:rect b="b" l="l" r="r" t="t"/>
              <a:pathLst>
                <a:path extrusionOk="0" h="10274" w="16594">
                  <a:moveTo>
                    <a:pt x="12824" y="0"/>
                  </a:moveTo>
                  <a:cubicBezTo>
                    <a:pt x="12108" y="0"/>
                    <a:pt x="11801" y="2534"/>
                    <a:pt x="11669" y="4584"/>
                  </a:cubicBezTo>
                  <a:lnTo>
                    <a:pt x="11669" y="4584"/>
                  </a:lnTo>
                  <a:cubicBezTo>
                    <a:pt x="11623" y="4022"/>
                    <a:pt x="11505" y="3551"/>
                    <a:pt x="11253" y="3407"/>
                  </a:cubicBezTo>
                  <a:cubicBezTo>
                    <a:pt x="11216" y="3385"/>
                    <a:pt x="11178" y="3375"/>
                    <a:pt x="11140" y="3375"/>
                  </a:cubicBezTo>
                  <a:cubicBezTo>
                    <a:pt x="10431" y="3375"/>
                    <a:pt x="9685" y="6942"/>
                    <a:pt x="9685" y="6942"/>
                  </a:cubicBezTo>
                  <a:cubicBezTo>
                    <a:pt x="9685" y="6942"/>
                    <a:pt x="10091" y="2168"/>
                    <a:pt x="9419" y="1740"/>
                  </a:cubicBezTo>
                  <a:cubicBezTo>
                    <a:pt x="9391" y="1723"/>
                    <a:pt x="9363" y="1715"/>
                    <a:pt x="9334" y="1715"/>
                  </a:cubicBezTo>
                  <a:cubicBezTo>
                    <a:pt x="8665" y="1715"/>
                    <a:pt x="7661" y="6200"/>
                    <a:pt x="7661" y="6200"/>
                  </a:cubicBezTo>
                  <a:cubicBezTo>
                    <a:pt x="7661" y="6200"/>
                    <a:pt x="8072" y="1295"/>
                    <a:pt x="7100" y="988"/>
                  </a:cubicBezTo>
                  <a:cubicBezTo>
                    <a:pt x="7077" y="981"/>
                    <a:pt x="7055" y="977"/>
                    <a:pt x="7032" y="977"/>
                  </a:cubicBezTo>
                  <a:cubicBezTo>
                    <a:pt x="6281" y="977"/>
                    <a:pt x="6045" y="4968"/>
                    <a:pt x="5984" y="6421"/>
                  </a:cubicBezTo>
                  <a:lnTo>
                    <a:pt x="5984" y="6421"/>
                  </a:lnTo>
                  <a:cubicBezTo>
                    <a:pt x="6007" y="5367"/>
                    <a:pt x="5976" y="3081"/>
                    <a:pt x="5277" y="3054"/>
                  </a:cubicBezTo>
                  <a:cubicBezTo>
                    <a:pt x="5273" y="3054"/>
                    <a:pt x="5269" y="3054"/>
                    <a:pt x="5264" y="3054"/>
                  </a:cubicBezTo>
                  <a:cubicBezTo>
                    <a:pt x="4365" y="3054"/>
                    <a:pt x="4531" y="6750"/>
                    <a:pt x="4531" y="6750"/>
                  </a:cubicBezTo>
                  <a:cubicBezTo>
                    <a:pt x="4531" y="6750"/>
                    <a:pt x="4120" y="1543"/>
                    <a:pt x="3067" y="1242"/>
                  </a:cubicBezTo>
                  <a:cubicBezTo>
                    <a:pt x="3039" y="1234"/>
                    <a:pt x="3013" y="1230"/>
                    <a:pt x="2989" y="1230"/>
                  </a:cubicBezTo>
                  <a:cubicBezTo>
                    <a:pt x="2058" y="1230"/>
                    <a:pt x="2865" y="6692"/>
                    <a:pt x="2865" y="6692"/>
                  </a:cubicBezTo>
                  <a:cubicBezTo>
                    <a:pt x="2865" y="6692"/>
                    <a:pt x="1920" y="3518"/>
                    <a:pt x="1349" y="3518"/>
                  </a:cubicBezTo>
                  <a:cubicBezTo>
                    <a:pt x="1308" y="3518"/>
                    <a:pt x="1270" y="3534"/>
                    <a:pt x="1234" y="3568"/>
                  </a:cubicBezTo>
                  <a:cubicBezTo>
                    <a:pt x="1" y="4720"/>
                    <a:pt x="1829" y="7983"/>
                    <a:pt x="2581" y="10274"/>
                  </a:cubicBezTo>
                  <a:lnTo>
                    <a:pt x="15736" y="9434"/>
                  </a:lnTo>
                  <a:cubicBezTo>
                    <a:pt x="15736" y="9434"/>
                    <a:pt x="16593" y="4673"/>
                    <a:pt x="16073" y="4384"/>
                  </a:cubicBezTo>
                  <a:cubicBezTo>
                    <a:pt x="16045" y="4369"/>
                    <a:pt x="16015" y="4362"/>
                    <a:pt x="15985" y="4362"/>
                  </a:cubicBezTo>
                  <a:cubicBezTo>
                    <a:pt x="15455" y="4362"/>
                    <a:pt x="14626" y="6595"/>
                    <a:pt x="14626" y="6595"/>
                  </a:cubicBezTo>
                  <a:cubicBezTo>
                    <a:pt x="14626" y="6595"/>
                    <a:pt x="15135" y="3151"/>
                    <a:pt x="14615" y="2868"/>
                  </a:cubicBezTo>
                  <a:cubicBezTo>
                    <a:pt x="14598" y="2859"/>
                    <a:pt x="14581" y="2854"/>
                    <a:pt x="14564" y="2854"/>
                  </a:cubicBezTo>
                  <a:cubicBezTo>
                    <a:pt x="14041" y="2854"/>
                    <a:pt x="13250" y="6942"/>
                    <a:pt x="13250" y="6942"/>
                  </a:cubicBezTo>
                  <a:cubicBezTo>
                    <a:pt x="13250" y="6942"/>
                    <a:pt x="14181" y="323"/>
                    <a:pt x="12903" y="10"/>
                  </a:cubicBezTo>
                  <a:cubicBezTo>
                    <a:pt x="12876" y="4"/>
                    <a:pt x="12850" y="0"/>
                    <a:pt x="12824"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3"/>
            <p:cNvSpPr/>
            <p:nvPr/>
          </p:nvSpPr>
          <p:spPr>
            <a:xfrm>
              <a:off x="3594000" y="5117225"/>
              <a:ext cx="4260225" cy="249350"/>
            </a:xfrm>
            <a:custGeom>
              <a:rect b="b" l="l" r="r" t="t"/>
              <a:pathLst>
                <a:path extrusionOk="0" h="9974" w="170409">
                  <a:moveTo>
                    <a:pt x="0" y="0"/>
                  </a:moveTo>
                  <a:lnTo>
                    <a:pt x="0" y="9974"/>
                  </a:lnTo>
                  <a:lnTo>
                    <a:pt x="170409" y="9974"/>
                  </a:lnTo>
                  <a:lnTo>
                    <a:pt x="170409"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3"/>
            <p:cNvSpPr/>
            <p:nvPr/>
          </p:nvSpPr>
          <p:spPr>
            <a:xfrm>
              <a:off x="3594000" y="5117225"/>
              <a:ext cx="4260225" cy="249350"/>
            </a:xfrm>
            <a:custGeom>
              <a:rect b="b" l="l" r="r" t="t"/>
              <a:pathLst>
                <a:path extrusionOk="0" h="9974" w="170409">
                  <a:moveTo>
                    <a:pt x="0" y="0"/>
                  </a:moveTo>
                  <a:lnTo>
                    <a:pt x="0" y="9974"/>
                  </a:lnTo>
                  <a:lnTo>
                    <a:pt x="170409" y="9974"/>
                  </a:lnTo>
                  <a:lnTo>
                    <a:pt x="170177" y="1261"/>
                  </a:lnTo>
                  <a:lnTo>
                    <a:pt x="0"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3"/>
            <p:cNvSpPr/>
            <p:nvPr/>
          </p:nvSpPr>
          <p:spPr>
            <a:xfrm>
              <a:off x="3492325" y="5165375"/>
              <a:ext cx="4263975" cy="309550"/>
            </a:xfrm>
            <a:custGeom>
              <a:rect b="b" l="l" r="r" t="t"/>
              <a:pathLst>
                <a:path extrusionOk="0" h="12382" w="170559">
                  <a:moveTo>
                    <a:pt x="198" y="0"/>
                  </a:moveTo>
                  <a:lnTo>
                    <a:pt x="0" y="8510"/>
                  </a:lnTo>
                  <a:lnTo>
                    <a:pt x="170367" y="12381"/>
                  </a:lnTo>
                  <a:lnTo>
                    <a:pt x="170559" y="3864"/>
                  </a:lnTo>
                  <a:lnTo>
                    <a:pt x="198"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3"/>
            <p:cNvSpPr/>
            <p:nvPr/>
          </p:nvSpPr>
          <p:spPr>
            <a:xfrm>
              <a:off x="3322588" y="5119675"/>
              <a:ext cx="243875" cy="175325"/>
            </a:xfrm>
            <a:custGeom>
              <a:rect b="b" l="l" r="r" t="t"/>
              <a:pathLst>
                <a:path extrusionOk="0" h="7013" w="9755">
                  <a:moveTo>
                    <a:pt x="3650" y="1"/>
                  </a:moveTo>
                  <a:cubicBezTo>
                    <a:pt x="3650" y="2"/>
                    <a:pt x="2552" y="4172"/>
                    <a:pt x="3223" y="5745"/>
                  </a:cubicBezTo>
                  <a:cubicBezTo>
                    <a:pt x="3223" y="5745"/>
                    <a:pt x="1511" y="3477"/>
                    <a:pt x="1372" y="1366"/>
                  </a:cubicBezTo>
                  <a:lnTo>
                    <a:pt x="1372" y="1366"/>
                  </a:lnTo>
                  <a:cubicBezTo>
                    <a:pt x="1372" y="1366"/>
                    <a:pt x="921" y="4004"/>
                    <a:pt x="2037" y="6046"/>
                  </a:cubicBezTo>
                  <a:cubicBezTo>
                    <a:pt x="2037" y="6046"/>
                    <a:pt x="325" y="4148"/>
                    <a:pt x="18" y="1961"/>
                  </a:cubicBezTo>
                  <a:lnTo>
                    <a:pt x="18" y="1961"/>
                  </a:lnTo>
                  <a:cubicBezTo>
                    <a:pt x="18" y="1962"/>
                    <a:pt x="0" y="4577"/>
                    <a:pt x="1632" y="7013"/>
                  </a:cubicBezTo>
                  <a:lnTo>
                    <a:pt x="7915" y="6839"/>
                  </a:lnTo>
                  <a:cubicBezTo>
                    <a:pt x="8048" y="5653"/>
                    <a:pt x="7602" y="4548"/>
                    <a:pt x="9754" y="1285"/>
                  </a:cubicBezTo>
                  <a:lnTo>
                    <a:pt x="9754" y="1285"/>
                  </a:lnTo>
                  <a:cubicBezTo>
                    <a:pt x="9754" y="1286"/>
                    <a:pt x="6851" y="4508"/>
                    <a:pt x="6387" y="5491"/>
                  </a:cubicBezTo>
                  <a:cubicBezTo>
                    <a:pt x="6387" y="5491"/>
                    <a:pt x="5792" y="2783"/>
                    <a:pt x="6763" y="278"/>
                  </a:cubicBezTo>
                  <a:lnTo>
                    <a:pt x="6763" y="278"/>
                  </a:lnTo>
                  <a:cubicBezTo>
                    <a:pt x="6763" y="279"/>
                    <a:pt x="4536" y="4391"/>
                    <a:pt x="4715" y="5693"/>
                  </a:cubicBezTo>
                  <a:cubicBezTo>
                    <a:pt x="4715" y="5693"/>
                    <a:pt x="2956" y="3072"/>
                    <a:pt x="365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23"/>
            <p:cNvSpPr/>
            <p:nvPr/>
          </p:nvSpPr>
          <p:spPr>
            <a:xfrm>
              <a:off x="3443513" y="5017825"/>
              <a:ext cx="257600" cy="321300"/>
            </a:xfrm>
            <a:custGeom>
              <a:rect b="b" l="l" r="r" t="t"/>
              <a:pathLst>
                <a:path extrusionOk="0" h="12852" w="10304">
                  <a:moveTo>
                    <a:pt x="5600" y="1"/>
                  </a:moveTo>
                  <a:lnTo>
                    <a:pt x="5600" y="1"/>
                  </a:lnTo>
                  <a:cubicBezTo>
                    <a:pt x="5600" y="3"/>
                    <a:pt x="3483" y="6487"/>
                    <a:pt x="3795" y="9872"/>
                  </a:cubicBezTo>
                  <a:cubicBezTo>
                    <a:pt x="3795" y="9872"/>
                    <a:pt x="2471" y="4902"/>
                    <a:pt x="3014" y="1205"/>
                  </a:cubicBezTo>
                  <a:lnTo>
                    <a:pt x="3014" y="1205"/>
                  </a:lnTo>
                  <a:cubicBezTo>
                    <a:pt x="3013" y="1205"/>
                    <a:pt x="1528" y="5781"/>
                    <a:pt x="2158" y="10449"/>
                  </a:cubicBezTo>
                  <a:cubicBezTo>
                    <a:pt x="2158" y="10449"/>
                    <a:pt x="666" y="5931"/>
                    <a:pt x="1227" y="1691"/>
                  </a:cubicBezTo>
                  <a:lnTo>
                    <a:pt x="1227" y="1691"/>
                  </a:lnTo>
                  <a:cubicBezTo>
                    <a:pt x="1226" y="1692"/>
                    <a:pt x="1" y="6777"/>
                    <a:pt x="1146" y="12851"/>
                  </a:cubicBezTo>
                  <a:lnTo>
                    <a:pt x="8637" y="12457"/>
                  </a:lnTo>
                  <a:cubicBezTo>
                    <a:pt x="8840" y="10102"/>
                    <a:pt x="8527" y="8043"/>
                    <a:pt x="10303" y="3455"/>
                  </a:cubicBezTo>
                  <a:lnTo>
                    <a:pt x="10303" y="3455"/>
                  </a:lnTo>
                  <a:cubicBezTo>
                    <a:pt x="10303" y="3456"/>
                    <a:pt x="7857" y="7858"/>
                    <a:pt x="7307" y="9645"/>
                  </a:cubicBezTo>
                  <a:cubicBezTo>
                    <a:pt x="7307" y="9645"/>
                    <a:pt x="7099" y="4740"/>
                    <a:pt x="8158" y="1367"/>
                  </a:cubicBezTo>
                  <a:lnTo>
                    <a:pt x="8158" y="1367"/>
                  </a:lnTo>
                  <a:cubicBezTo>
                    <a:pt x="8158" y="1368"/>
                    <a:pt x="5624" y="7285"/>
                    <a:pt x="5537" y="9894"/>
                  </a:cubicBezTo>
                  <a:lnTo>
                    <a:pt x="5537" y="9894"/>
                  </a:lnTo>
                  <a:cubicBezTo>
                    <a:pt x="5537" y="9894"/>
                    <a:pt x="4247" y="4537"/>
                    <a:pt x="560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23"/>
            <p:cNvSpPr/>
            <p:nvPr/>
          </p:nvSpPr>
          <p:spPr>
            <a:xfrm>
              <a:off x="3600138" y="5050250"/>
              <a:ext cx="268900" cy="309700"/>
            </a:xfrm>
            <a:custGeom>
              <a:rect b="b" l="l" r="r" t="t"/>
              <a:pathLst>
                <a:path extrusionOk="0" h="12388" w="10756">
                  <a:moveTo>
                    <a:pt x="5114" y="1"/>
                  </a:moveTo>
                  <a:lnTo>
                    <a:pt x="5114" y="1"/>
                  </a:lnTo>
                  <a:cubicBezTo>
                    <a:pt x="6208" y="3940"/>
                    <a:pt x="4403" y="8395"/>
                    <a:pt x="4403" y="8395"/>
                  </a:cubicBezTo>
                  <a:cubicBezTo>
                    <a:pt x="4524" y="6012"/>
                    <a:pt x="2402" y="563"/>
                    <a:pt x="2401" y="562"/>
                  </a:cubicBezTo>
                  <a:lnTo>
                    <a:pt x="2401" y="562"/>
                  </a:lnTo>
                  <a:cubicBezTo>
                    <a:pt x="3177" y="3501"/>
                    <a:pt x="2471" y="7742"/>
                    <a:pt x="2471" y="7742"/>
                  </a:cubicBezTo>
                  <a:cubicBezTo>
                    <a:pt x="2060" y="6012"/>
                    <a:pt x="1" y="1783"/>
                    <a:pt x="0" y="1782"/>
                  </a:cubicBezTo>
                  <a:lnTo>
                    <a:pt x="0" y="1782"/>
                  </a:lnTo>
                  <a:cubicBezTo>
                    <a:pt x="1320" y="6023"/>
                    <a:pt x="741" y="7798"/>
                    <a:pt x="678" y="10062"/>
                  </a:cubicBezTo>
                  <a:lnTo>
                    <a:pt x="9245" y="12387"/>
                  </a:lnTo>
                  <a:cubicBezTo>
                    <a:pt x="10756" y="6851"/>
                    <a:pt x="9558" y="2223"/>
                    <a:pt x="9557" y="2222"/>
                  </a:cubicBezTo>
                  <a:lnTo>
                    <a:pt x="9557" y="2222"/>
                  </a:lnTo>
                  <a:cubicBezTo>
                    <a:pt x="10038" y="5942"/>
                    <a:pt x="8181" y="9749"/>
                    <a:pt x="8181" y="9749"/>
                  </a:cubicBezTo>
                  <a:cubicBezTo>
                    <a:pt x="9095" y="5612"/>
                    <a:pt x="7701" y="1459"/>
                    <a:pt x="7701" y="1459"/>
                  </a:cubicBezTo>
                  <a:lnTo>
                    <a:pt x="7701" y="1459"/>
                  </a:lnTo>
                  <a:cubicBezTo>
                    <a:pt x="8100" y="4640"/>
                    <a:pt x="6353" y="8800"/>
                    <a:pt x="6353" y="8800"/>
                  </a:cubicBezTo>
                  <a:cubicBezTo>
                    <a:pt x="6919" y="5793"/>
                    <a:pt x="5115" y="2"/>
                    <a:pt x="511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3"/>
            <p:cNvSpPr/>
            <p:nvPr/>
          </p:nvSpPr>
          <p:spPr>
            <a:xfrm>
              <a:off x="3999038" y="5092775"/>
              <a:ext cx="287425" cy="373175"/>
            </a:xfrm>
            <a:custGeom>
              <a:rect b="b" l="l" r="r" t="t"/>
              <a:pathLst>
                <a:path extrusionOk="0" h="14927" w="11497">
                  <a:moveTo>
                    <a:pt x="6434" y="1"/>
                  </a:moveTo>
                  <a:cubicBezTo>
                    <a:pt x="6249" y="4438"/>
                    <a:pt x="3085" y="8620"/>
                    <a:pt x="3085" y="8620"/>
                  </a:cubicBezTo>
                  <a:cubicBezTo>
                    <a:pt x="3900" y="6335"/>
                    <a:pt x="3646" y="771"/>
                    <a:pt x="3646" y="770"/>
                  </a:cubicBezTo>
                  <a:lnTo>
                    <a:pt x="3646" y="770"/>
                  </a:lnTo>
                  <a:cubicBezTo>
                    <a:pt x="3454" y="3675"/>
                    <a:pt x="1748" y="7521"/>
                    <a:pt x="1748" y="7521"/>
                  </a:cubicBezTo>
                  <a:cubicBezTo>
                    <a:pt x="1898" y="5896"/>
                    <a:pt x="1499" y="1956"/>
                    <a:pt x="1499" y="1956"/>
                  </a:cubicBezTo>
                  <a:cubicBezTo>
                    <a:pt x="1371" y="5792"/>
                    <a:pt x="562" y="7203"/>
                    <a:pt x="1" y="9042"/>
                  </a:cubicBezTo>
                  <a:lnTo>
                    <a:pt x="6637" y="14927"/>
                  </a:lnTo>
                  <a:cubicBezTo>
                    <a:pt x="11195" y="9159"/>
                    <a:pt x="11496" y="2627"/>
                    <a:pt x="11496" y="2626"/>
                  </a:cubicBezTo>
                  <a:lnTo>
                    <a:pt x="11496" y="2626"/>
                  </a:lnTo>
                  <a:cubicBezTo>
                    <a:pt x="10472" y="7683"/>
                    <a:pt x="6375" y="11432"/>
                    <a:pt x="6375" y="11432"/>
                  </a:cubicBezTo>
                  <a:cubicBezTo>
                    <a:pt x="9211" y="6978"/>
                    <a:pt x="9048" y="1598"/>
                    <a:pt x="9048" y="1597"/>
                  </a:cubicBezTo>
                  <a:lnTo>
                    <a:pt x="9048" y="1597"/>
                  </a:lnTo>
                  <a:cubicBezTo>
                    <a:pt x="8262" y="5549"/>
                    <a:pt x="4744" y="9656"/>
                    <a:pt x="4744" y="9656"/>
                  </a:cubicBezTo>
                  <a:cubicBezTo>
                    <a:pt x="6375" y="6626"/>
                    <a:pt x="6434" y="3"/>
                    <a:pt x="643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23"/>
            <p:cNvSpPr/>
            <p:nvPr/>
          </p:nvSpPr>
          <p:spPr>
            <a:xfrm>
              <a:off x="3787863" y="5077025"/>
              <a:ext cx="268900" cy="306625"/>
            </a:xfrm>
            <a:custGeom>
              <a:rect b="b" l="l" r="r" t="t"/>
              <a:pathLst>
                <a:path extrusionOk="0" h="12265" w="10756">
                  <a:moveTo>
                    <a:pt x="4155" y="0"/>
                  </a:moveTo>
                  <a:lnTo>
                    <a:pt x="4155" y="0"/>
                  </a:lnTo>
                  <a:cubicBezTo>
                    <a:pt x="5028" y="3737"/>
                    <a:pt x="3050" y="8296"/>
                    <a:pt x="3050" y="8296"/>
                  </a:cubicBezTo>
                  <a:cubicBezTo>
                    <a:pt x="3270" y="6121"/>
                    <a:pt x="1731" y="1614"/>
                    <a:pt x="1730" y="1614"/>
                  </a:cubicBezTo>
                  <a:lnTo>
                    <a:pt x="1730" y="1614"/>
                  </a:lnTo>
                  <a:cubicBezTo>
                    <a:pt x="2234" y="4084"/>
                    <a:pt x="1546" y="7856"/>
                    <a:pt x="1546" y="7856"/>
                  </a:cubicBezTo>
                  <a:cubicBezTo>
                    <a:pt x="1297" y="6462"/>
                    <a:pt x="1" y="3350"/>
                    <a:pt x="0" y="3349"/>
                  </a:cubicBezTo>
                  <a:lnTo>
                    <a:pt x="0" y="3349"/>
                  </a:lnTo>
                  <a:cubicBezTo>
                    <a:pt x="782" y="6561"/>
                    <a:pt x="360" y="8006"/>
                    <a:pt x="267" y="9725"/>
                  </a:cubicBezTo>
                  <a:lnTo>
                    <a:pt x="7852" y="12265"/>
                  </a:lnTo>
                  <a:cubicBezTo>
                    <a:pt x="10755" y="5902"/>
                    <a:pt x="9506" y="400"/>
                    <a:pt x="9506" y="399"/>
                  </a:cubicBezTo>
                  <a:lnTo>
                    <a:pt x="9506" y="399"/>
                  </a:lnTo>
                  <a:cubicBezTo>
                    <a:pt x="9732" y="4940"/>
                    <a:pt x="6787" y="9464"/>
                    <a:pt x="6787" y="9464"/>
                  </a:cubicBezTo>
                  <a:cubicBezTo>
                    <a:pt x="8390" y="4796"/>
                    <a:pt x="6972" y="410"/>
                    <a:pt x="6972" y="410"/>
                  </a:cubicBezTo>
                  <a:lnTo>
                    <a:pt x="6972" y="410"/>
                  </a:lnTo>
                  <a:cubicBezTo>
                    <a:pt x="7169" y="3945"/>
                    <a:pt x="4843" y="8567"/>
                    <a:pt x="4843" y="8567"/>
                  </a:cubicBezTo>
                  <a:cubicBezTo>
                    <a:pt x="5658" y="5496"/>
                    <a:pt x="4155" y="2"/>
                    <a:pt x="4155"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23"/>
            <p:cNvSpPr/>
            <p:nvPr/>
          </p:nvSpPr>
          <p:spPr>
            <a:xfrm>
              <a:off x="6988825" y="5290175"/>
              <a:ext cx="303600" cy="270500"/>
            </a:xfrm>
            <a:custGeom>
              <a:rect b="b" l="l" r="r" t="t"/>
              <a:pathLst>
                <a:path extrusionOk="0" h="10820" w="12144">
                  <a:moveTo>
                    <a:pt x="8383" y="0"/>
                  </a:moveTo>
                  <a:cubicBezTo>
                    <a:pt x="8382" y="2"/>
                    <a:pt x="6590" y="6122"/>
                    <a:pt x="7116" y="7719"/>
                  </a:cubicBezTo>
                  <a:cubicBezTo>
                    <a:pt x="7116" y="7719"/>
                    <a:pt x="4246" y="5057"/>
                    <a:pt x="4398" y="742"/>
                  </a:cubicBezTo>
                  <a:lnTo>
                    <a:pt x="4398" y="742"/>
                  </a:lnTo>
                  <a:cubicBezTo>
                    <a:pt x="4397" y="744"/>
                    <a:pt x="3992" y="6678"/>
                    <a:pt x="5247" y="8442"/>
                  </a:cubicBezTo>
                  <a:cubicBezTo>
                    <a:pt x="5247" y="8442"/>
                    <a:pt x="2430" y="6203"/>
                    <a:pt x="1712" y="3431"/>
                  </a:cubicBezTo>
                  <a:lnTo>
                    <a:pt x="1712" y="3431"/>
                  </a:lnTo>
                  <a:cubicBezTo>
                    <a:pt x="1712" y="3432"/>
                    <a:pt x="1771" y="7164"/>
                    <a:pt x="3778" y="9367"/>
                  </a:cubicBezTo>
                  <a:cubicBezTo>
                    <a:pt x="3778" y="9367"/>
                    <a:pt x="996" y="7620"/>
                    <a:pt x="0" y="4798"/>
                  </a:cubicBezTo>
                  <a:lnTo>
                    <a:pt x="0" y="4798"/>
                  </a:lnTo>
                  <a:cubicBezTo>
                    <a:pt x="0" y="4799"/>
                    <a:pt x="660" y="8344"/>
                    <a:pt x="3483" y="10820"/>
                  </a:cubicBezTo>
                  <a:lnTo>
                    <a:pt x="11241" y="7811"/>
                  </a:lnTo>
                  <a:cubicBezTo>
                    <a:pt x="11132" y="6283"/>
                    <a:pt x="10368" y="5087"/>
                    <a:pt x="12144" y="238"/>
                  </a:cubicBezTo>
                  <a:lnTo>
                    <a:pt x="12144" y="238"/>
                  </a:lnTo>
                  <a:cubicBezTo>
                    <a:pt x="12143" y="239"/>
                    <a:pt x="9459" y="5330"/>
                    <a:pt x="9124" y="6758"/>
                  </a:cubicBezTo>
                  <a:cubicBezTo>
                    <a:pt x="9124" y="6758"/>
                    <a:pt x="7776" y="3554"/>
                    <a:pt x="8383"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23"/>
            <p:cNvSpPr/>
            <p:nvPr/>
          </p:nvSpPr>
          <p:spPr>
            <a:xfrm>
              <a:off x="7152975" y="5124275"/>
              <a:ext cx="278000" cy="442625"/>
            </a:xfrm>
            <a:custGeom>
              <a:rect b="b" l="l" r="r" t="t"/>
              <a:pathLst>
                <a:path extrusionOk="0" h="17705" w="11120">
                  <a:moveTo>
                    <a:pt x="5191" y="1"/>
                  </a:moveTo>
                  <a:cubicBezTo>
                    <a:pt x="5190" y="5"/>
                    <a:pt x="4161" y="8784"/>
                    <a:pt x="5271" y="12868"/>
                  </a:cubicBezTo>
                  <a:cubicBezTo>
                    <a:pt x="5271" y="12868"/>
                    <a:pt x="2604" y="7141"/>
                    <a:pt x="2414" y="2257"/>
                  </a:cubicBezTo>
                  <a:lnTo>
                    <a:pt x="2414" y="2257"/>
                  </a:lnTo>
                  <a:cubicBezTo>
                    <a:pt x="2413" y="2258"/>
                    <a:pt x="1661" y="8605"/>
                    <a:pt x="3483" y="14251"/>
                  </a:cubicBezTo>
                  <a:cubicBezTo>
                    <a:pt x="3483" y="14251"/>
                    <a:pt x="636" y="9114"/>
                    <a:pt x="336" y="3443"/>
                  </a:cubicBezTo>
                  <a:lnTo>
                    <a:pt x="336" y="3443"/>
                  </a:lnTo>
                  <a:cubicBezTo>
                    <a:pt x="336" y="3445"/>
                    <a:pt x="1" y="10456"/>
                    <a:pt x="2823" y="17704"/>
                  </a:cubicBezTo>
                  <a:lnTo>
                    <a:pt x="11119" y="14077"/>
                  </a:lnTo>
                  <a:cubicBezTo>
                    <a:pt x="10860" y="11231"/>
                    <a:pt x="10113" y="8905"/>
                    <a:pt x="11057" y="2900"/>
                  </a:cubicBezTo>
                  <a:lnTo>
                    <a:pt x="11057" y="2900"/>
                  </a:lnTo>
                  <a:cubicBezTo>
                    <a:pt x="11057" y="2901"/>
                    <a:pt x="9362" y="8911"/>
                    <a:pt x="9141" y="11248"/>
                  </a:cubicBezTo>
                  <a:cubicBezTo>
                    <a:pt x="9141" y="11248"/>
                    <a:pt x="7898" y="5405"/>
                    <a:pt x="8349" y="991"/>
                  </a:cubicBezTo>
                  <a:lnTo>
                    <a:pt x="8349" y="991"/>
                  </a:lnTo>
                  <a:cubicBezTo>
                    <a:pt x="8349" y="993"/>
                    <a:pt x="6793" y="9004"/>
                    <a:pt x="7250" y="12214"/>
                  </a:cubicBezTo>
                  <a:cubicBezTo>
                    <a:pt x="7250" y="12214"/>
                    <a:pt x="4628" y="6081"/>
                    <a:pt x="5191"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23"/>
            <p:cNvSpPr/>
            <p:nvPr/>
          </p:nvSpPr>
          <p:spPr>
            <a:xfrm>
              <a:off x="7318300" y="5125600"/>
              <a:ext cx="296375" cy="334550"/>
            </a:xfrm>
            <a:custGeom>
              <a:rect b="b" l="l" r="r" t="t"/>
              <a:pathLst>
                <a:path extrusionOk="0" h="13382" w="11855">
                  <a:moveTo>
                    <a:pt x="5126" y="1"/>
                  </a:moveTo>
                  <a:cubicBezTo>
                    <a:pt x="7000" y="4305"/>
                    <a:pt x="6046" y="10049"/>
                    <a:pt x="6046" y="10049"/>
                  </a:cubicBezTo>
                  <a:cubicBezTo>
                    <a:pt x="5710" y="7227"/>
                    <a:pt x="2390" y="1396"/>
                    <a:pt x="2389" y="1395"/>
                  </a:cubicBezTo>
                  <a:lnTo>
                    <a:pt x="2389" y="1395"/>
                  </a:lnTo>
                  <a:cubicBezTo>
                    <a:pt x="3812" y="4692"/>
                    <a:pt x="3929" y="9958"/>
                    <a:pt x="3929" y="9958"/>
                  </a:cubicBezTo>
                  <a:cubicBezTo>
                    <a:pt x="3142" y="8042"/>
                    <a:pt x="1" y="3582"/>
                    <a:pt x="1" y="3582"/>
                  </a:cubicBezTo>
                  <a:lnTo>
                    <a:pt x="1" y="3582"/>
                  </a:lnTo>
                  <a:cubicBezTo>
                    <a:pt x="2349" y="8308"/>
                    <a:pt x="2089" y="10645"/>
                    <a:pt x="2488" y="13382"/>
                  </a:cubicBezTo>
                  <a:lnTo>
                    <a:pt x="11461" y="12855"/>
                  </a:lnTo>
                  <a:cubicBezTo>
                    <a:pt x="11854" y="6261"/>
                    <a:pt x="9916" y="1420"/>
                    <a:pt x="9916" y="1418"/>
                  </a:cubicBezTo>
                  <a:lnTo>
                    <a:pt x="9916" y="1418"/>
                  </a:lnTo>
                  <a:cubicBezTo>
                    <a:pt x="11032" y="5462"/>
                    <a:pt x="9998" y="10298"/>
                    <a:pt x="9998" y="10298"/>
                  </a:cubicBezTo>
                  <a:cubicBezTo>
                    <a:pt x="10102" y="5376"/>
                    <a:pt x="7996" y="1037"/>
                    <a:pt x="7996" y="1037"/>
                  </a:cubicBezTo>
                  <a:lnTo>
                    <a:pt x="7996" y="1037"/>
                  </a:lnTo>
                  <a:cubicBezTo>
                    <a:pt x="8979" y="4559"/>
                    <a:pt x="8065" y="9841"/>
                    <a:pt x="8065" y="9841"/>
                  </a:cubicBezTo>
                  <a:cubicBezTo>
                    <a:pt x="8047" y="6226"/>
                    <a:pt x="5127" y="3"/>
                    <a:pt x="512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23"/>
            <p:cNvSpPr/>
            <p:nvPr/>
          </p:nvSpPr>
          <p:spPr>
            <a:xfrm>
              <a:off x="7743525" y="5073400"/>
              <a:ext cx="210900" cy="372000"/>
            </a:xfrm>
            <a:custGeom>
              <a:rect b="b" l="l" r="r" t="t"/>
              <a:pathLst>
                <a:path extrusionOk="0" h="14880" w="8436">
                  <a:moveTo>
                    <a:pt x="3668" y="0"/>
                  </a:moveTo>
                  <a:cubicBezTo>
                    <a:pt x="4201" y="4548"/>
                    <a:pt x="2401" y="9627"/>
                    <a:pt x="2401" y="9627"/>
                  </a:cubicBezTo>
                  <a:cubicBezTo>
                    <a:pt x="2685" y="7064"/>
                    <a:pt x="1626" y="1390"/>
                    <a:pt x="1625" y="1389"/>
                  </a:cubicBezTo>
                  <a:lnTo>
                    <a:pt x="1625" y="1389"/>
                  </a:lnTo>
                  <a:cubicBezTo>
                    <a:pt x="1927" y="4444"/>
                    <a:pt x="1174" y="8880"/>
                    <a:pt x="1174" y="8880"/>
                  </a:cubicBezTo>
                  <a:cubicBezTo>
                    <a:pt x="1035" y="7144"/>
                    <a:pt x="82" y="3126"/>
                    <a:pt x="81" y="3125"/>
                  </a:cubicBezTo>
                  <a:lnTo>
                    <a:pt x="81" y="3125"/>
                  </a:lnTo>
                  <a:cubicBezTo>
                    <a:pt x="591" y="7179"/>
                    <a:pt x="162" y="8880"/>
                    <a:pt x="1" y="10975"/>
                  </a:cubicBezTo>
                  <a:lnTo>
                    <a:pt x="6023" y="14879"/>
                  </a:lnTo>
                  <a:cubicBezTo>
                    <a:pt x="8435" y="7978"/>
                    <a:pt x="7735" y="1581"/>
                    <a:pt x="7735" y="1579"/>
                  </a:cubicBezTo>
                  <a:lnTo>
                    <a:pt x="7735" y="1579"/>
                  </a:lnTo>
                  <a:cubicBezTo>
                    <a:pt x="7729" y="6735"/>
                    <a:pt x="5328" y="11512"/>
                    <a:pt x="5328" y="11512"/>
                  </a:cubicBezTo>
                  <a:cubicBezTo>
                    <a:pt x="6740" y="6359"/>
                    <a:pt x="5849" y="1078"/>
                    <a:pt x="5849" y="1077"/>
                  </a:cubicBezTo>
                  <a:lnTo>
                    <a:pt x="5849" y="1077"/>
                  </a:lnTo>
                  <a:cubicBezTo>
                    <a:pt x="5849" y="5173"/>
                    <a:pt x="3841" y="10206"/>
                    <a:pt x="3841" y="10206"/>
                  </a:cubicBezTo>
                  <a:cubicBezTo>
                    <a:pt x="4617" y="6717"/>
                    <a:pt x="3668" y="4"/>
                    <a:pt x="3668"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3"/>
            <p:cNvSpPr/>
            <p:nvPr/>
          </p:nvSpPr>
          <p:spPr>
            <a:xfrm>
              <a:off x="7527450" y="5096100"/>
              <a:ext cx="247750" cy="324125"/>
            </a:xfrm>
            <a:custGeom>
              <a:rect b="b" l="l" r="r" t="t"/>
              <a:pathLst>
                <a:path extrusionOk="0" h="12965" w="9910">
                  <a:moveTo>
                    <a:pt x="8006" y="0"/>
                  </a:moveTo>
                  <a:lnTo>
                    <a:pt x="8006" y="0"/>
                  </a:lnTo>
                  <a:cubicBezTo>
                    <a:pt x="8933" y="4744"/>
                    <a:pt x="7221" y="10361"/>
                    <a:pt x="7221" y="10361"/>
                  </a:cubicBezTo>
                  <a:cubicBezTo>
                    <a:pt x="7798" y="4941"/>
                    <a:pt x="5867" y="579"/>
                    <a:pt x="5867" y="578"/>
                  </a:cubicBezTo>
                  <a:lnTo>
                    <a:pt x="5867" y="578"/>
                  </a:lnTo>
                  <a:cubicBezTo>
                    <a:pt x="6623" y="4351"/>
                    <a:pt x="5397" y="10003"/>
                    <a:pt x="5397" y="10003"/>
                  </a:cubicBezTo>
                  <a:cubicBezTo>
                    <a:pt x="5582" y="6434"/>
                    <a:pt x="3292" y="796"/>
                    <a:pt x="3291" y="793"/>
                  </a:cubicBezTo>
                  <a:lnTo>
                    <a:pt x="3291" y="793"/>
                  </a:lnTo>
                  <a:cubicBezTo>
                    <a:pt x="4727" y="4692"/>
                    <a:pt x="3755" y="10275"/>
                    <a:pt x="3755" y="10275"/>
                  </a:cubicBezTo>
                  <a:cubicBezTo>
                    <a:pt x="3569" y="7811"/>
                    <a:pt x="1331" y="3212"/>
                    <a:pt x="1331" y="3211"/>
                  </a:cubicBezTo>
                  <a:lnTo>
                    <a:pt x="1331" y="3211"/>
                  </a:lnTo>
                  <a:cubicBezTo>
                    <a:pt x="2257" y="5849"/>
                    <a:pt x="2297" y="10275"/>
                    <a:pt x="2297" y="10275"/>
                  </a:cubicBezTo>
                  <a:cubicBezTo>
                    <a:pt x="1811" y="8788"/>
                    <a:pt x="1" y="5659"/>
                    <a:pt x="0" y="5659"/>
                  </a:cubicBezTo>
                  <a:lnTo>
                    <a:pt x="0" y="5659"/>
                  </a:lnTo>
                  <a:cubicBezTo>
                    <a:pt x="1342" y="9060"/>
                    <a:pt x="1208" y="10831"/>
                    <a:pt x="1435" y="12786"/>
                  </a:cubicBezTo>
                  <a:lnTo>
                    <a:pt x="8567" y="12965"/>
                  </a:lnTo>
                  <a:cubicBezTo>
                    <a:pt x="9910" y="5480"/>
                    <a:pt x="8007" y="2"/>
                    <a:pt x="8006"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
    <p:spTree>
      <p:nvGrpSpPr>
        <p:cNvPr id="1932" name="Shape 1932"/>
        <p:cNvGrpSpPr/>
        <p:nvPr/>
      </p:nvGrpSpPr>
      <p:grpSpPr>
        <a:xfrm>
          <a:off x="0" y="0"/>
          <a:ext cx="0" cy="0"/>
          <a:chOff x="0" y="0"/>
          <a:chExt cx="0" cy="0"/>
        </a:xfrm>
      </p:grpSpPr>
      <p:sp>
        <p:nvSpPr>
          <p:cNvPr id="1933" name="Google Shape;1933;p24"/>
          <p:cNvSpPr/>
          <p:nvPr/>
        </p:nvSpPr>
        <p:spPr>
          <a:xfrm>
            <a:off x="613200" y="1245850"/>
            <a:ext cx="7917600" cy="3582900"/>
          </a:xfrm>
          <a:prstGeom prst="roundRect">
            <a:avLst>
              <a:gd fmla="val 6116" name="adj"/>
            </a:avLst>
          </a:prstGeom>
          <a:solidFill>
            <a:srgbClr val="FFFFFF">
              <a:alpha val="39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24"/>
          <p:cNvSpPr/>
          <p:nvPr/>
        </p:nvSpPr>
        <p:spPr>
          <a:xfrm flipH="1">
            <a:off x="-29600" y="-44400"/>
            <a:ext cx="9280500" cy="489486"/>
          </a:xfrm>
          <a:custGeom>
            <a:rect b="b" l="l" r="r" t="t"/>
            <a:pathLst>
              <a:path extrusionOk="0" h="52989" w="371220">
                <a:moveTo>
                  <a:pt x="592" y="592"/>
                </a:moveTo>
                <a:lnTo>
                  <a:pt x="0" y="52989"/>
                </a:lnTo>
                <a:lnTo>
                  <a:pt x="371220" y="18058"/>
                </a:lnTo>
                <a:lnTo>
                  <a:pt x="369740" y="0"/>
                </a:lnTo>
                <a:close/>
              </a:path>
            </a:pathLst>
          </a:custGeom>
          <a:solidFill>
            <a:srgbClr val="FFFFFF">
              <a:alpha val="34640"/>
            </a:srgbClr>
          </a:solidFill>
          <a:ln>
            <a:noFill/>
          </a:ln>
        </p:spPr>
      </p:sp>
      <p:sp>
        <p:nvSpPr>
          <p:cNvPr id="1935" name="Google Shape;1935;p24"/>
          <p:cNvSpPr/>
          <p:nvPr/>
        </p:nvSpPr>
        <p:spPr>
          <a:xfrm>
            <a:off x="194400" y="168000"/>
            <a:ext cx="8755200" cy="50397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6" name="Google Shape;1936;p24"/>
          <p:cNvGrpSpPr/>
          <p:nvPr/>
        </p:nvGrpSpPr>
        <p:grpSpPr>
          <a:xfrm>
            <a:off x="-822275" y="3830368"/>
            <a:ext cx="11693680" cy="2593480"/>
            <a:chOff x="2975001" y="4462540"/>
            <a:chExt cx="4979424" cy="1104360"/>
          </a:xfrm>
        </p:grpSpPr>
        <p:sp>
          <p:nvSpPr>
            <p:cNvPr id="1937" name="Google Shape;1937;p24"/>
            <p:cNvSpPr/>
            <p:nvPr/>
          </p:nvSpPr>
          <p:spPr>
            <a:xfrm rot="432916">
              <a:off x="4477425" y="4591138"/>
              <a:ext cx="2090739" cy="681263"/>
            </a:xfrm>
            <a:custGeom>
              <a:rect b="b" l="l" r="r" t="t"/>
              <a:pathLst>
                <a:path extrusionOk="0" h="27250" w="83628">
                  <a:moveTo>
                    <a:pt x="70322" y="0"/>
                  </a:moveTo>
                  <a:cubicBezTo>
                    <a:pt x="66249" y="0"/>
                    <a:pt x="60023" y="1146"/>
                    <a:pt x="56645" y="4768"/>
                  </a:cubicBezTo>
                  <a:cubicBezTo>
                    <a:pt x="55529" y="6261"/>
                    <a:pt x="56229" y="8892"/>
                    <a:pt x="54290" y="8892"/>
                  </a:cubicBezTo>
                  <a:cubicBezTo>
                    <a:pt x="53706" y="8892"/>
                    <a:pt x="52995" y="8742"/>
                    <a:pt x="52346" y="8742"/>
                  </a:cubicBezTo>
                  <a:cubicBezTo>
                    <a:pt x="51247" y="8742"/>
                    <a:pt x="51970" y="10021"/>
                    <a:pt x="50779" y="10021"/>
                  </a:cubicBezTo>
                  <a:cubicBezTo>
                    <a:pt x="49188" y="10021"/>
                    <a:pt x="50050" y="9239"/>
                    <a:pt x="48667" y="9239"/>
                  </a:cubicBezTo>
                  <a:cubicBezTo>
                    <a:pt x="47753" y="9239"/>
                    <a:pt x="46920" y="9517"/>
                    <a:pt x="46920" y="10432"/>
                  </a:cubicBezTo>
                  <a:cubicBezTo>
                    <a:pt x="46920" y="11103"/>
                    <a:pt x="47105" y="11768"/>
                    <a:pt x="47105" y="12440"/>
                  </a:cubicBezTo>
                  <a:cubicBezTo>
                    <a:pt x="47105" y="13196"/>
                    <a:pt x="46880" y="14024"/>
                    <a:pt x="46098" y="14024"/>
                  </a:cubicBezTo>
                  <a:cubicBezTo>
                    <a:pt x="45804" y="14024"/>
                    <a:pt x="45497" y="13925"/>
                    <a:pt x="45179" y="13925"/>
                  </a:cubicBezTo>
                  <a:cubicBezTo>
                    <a:pt x="45140" y="13925"/>
                    <a:pt x="45107" y="13925"/>
                    <a:pt x="45080" y="13925"/>
                  </a:cubicBezTo>
                  <a:cubicBezTo>
                    <a:pt x="44712" y="13925"/>
                    <a:pt x="45375" y="13905"/>
                    <a:pt x="45375" y="13307"/>
                  </a:cubicBezTo>
                  <a:cubicBezTo>
                    <a:pt x="45375" y="12977"/>
                    <a:pt x="43559" y="11698"/>
                    <a:pt x="41540" y="11698"/>
                  </a:cubicBezTo>
                  <a:cubicBezTo>
                    <a:pt x="38780" y="11698"/>
                    <a:pt x="38705" y="13295"/>
                    <a:pt x="36888" y="13295"/>
                  </a:cubicBezTo>
                  <a:cubicBezTo>
                    <a:pt x="35633" y="13295"/>
                    <a:pt x="34377" y="12694"/>
                    <a:pt x="33655" y="12694"/>
                  </a:cubicBezTo>
                  <a:cubicBezTo>
                    <a:pt x="32745" y="12694"/>
                    <a:pt x="31901" y="13162"/>
                    <a:pt x="30982" y="13162"/>
                  </a:cubicBezTo>
                  <a:cubicBezTo>
                    <a:pt x="30880" y="13162"/>
                    <a:pt x="30802" y="13149"/>
                    <a:pt x="30743" y="13149"/>
                  </a:cubicBezTo>
                  <a:cubicBezTo>
                    <a:pt x="30619" y="13149"/>
                    <a:pt x="30576" y="13204"/>
                    <a:pt x="30576" y="13543"/>
                  </a:cubicBezTo>
                  <a:cubicBezTo>
                    <a:pt x="30224" y="13695"/>
                    <a:pt x="29877" y="13717"/>
                    <a:pt x="29524" y="13717"/>
                  </a:cubicBezTo>
                  <a:cubicBezTo>
                    <a:pt x="29407" y="13717"/>
                    <a:pt x="29292" y="13712"/>
                    <a:pt x="29177" y="13712"/>
                  </a:cubicBezTo>
                  <a:cubicBezTo>
                    <a:pt x="27788" y="13712"/>
                    <a:pt x="27348" y="14429"/>
                    <a:pt x="27348" y="14806"/>
                  </a:cubicBezTo>
                  <a:cubicBezTo>
                    <a:pt x="27348" y="15112"/>
                    <a:pt x="27626" y="15204"/>
                    <a:pt x="27626" y="15401"/>
                  </a:cubicBezTo>
                  <a:cubicBezTo>
                    <a:pt x="27626" y="15425"/>
                    <a:pt x="27620" y="15436"/>
                    <a:pt x="27597" y="15436"/>
                  </a:cubicBezTo>
                  <a:cubicBezTo>
                    <a:pt x="27597" y="15436"/>
                    <a:pt x="24328" y="14892"/>
                    <a:pt x="22096" y="14892"/>
                  </a:cubicBezTo>
                  <a:cubicBezTo>
                    <a:pt x="15084" y="14892"/>
                    <a:pt x="19012" y="17166"/>
                    <a:pt x="19012" y="18328"/>
                  </a:cubicBezTo>
                  <a:cubicBezTo>
                    <a:pt x="19012" y="18798"/>
                    <a:pt x="18665" y="18832"/>
                    <a:pt x="18270" y="18832"/>
                  </a:cubicBezTo>
                  <a:lnTo>
                    <a:pt x="17981" y="18832"/>
                  </a:lnTo>
                  <a:cubicBezTo>
                    <a:pt x="16535" y="18832"/>
                    <a:pt x="17207" y="19556"/>
                    <a:pt x="16576" y="19556"/>
                  </a:cubicBezTo>
                  <a:cubicBezTo>
                    <a:pt x="16188" y="19556"/>
                    <a:pt x="15778" y="19457"/>
                    <a:pt x="15389" y="19457"/>
                  </a:cubicBezTo>
                  <a:cubicBezTo>
                    <a:pt x="14980" y="19457"/>
                    <a:pt x="14435" y="19613"/>
                    <a:pt x="14435" y="20035"/>
                  </a:cubicBezTo>
                  <a:cubicBezTo>
                    <a:pt x="14435" y="20128"/>
                    <a:pt x="14441" y="20221"/>
                    <a:pt x="14441" y="20312"/>
                  </a:cubicBezTo>
                  <a:cubicBezTo>
                    <a:pt x="14441" y="20758"/>
                    <a:pt x="14233" y="20805"/>
                    <a:pt x="13306" y="20805"/>
                  </a:cubicBezTo>
                  <a:cubicBezTo>
                    <a:pt x="11415" y="20805"/>
                    <a:pt x="6636" y="19358"/>
                    <a:pt x="4067" y="19358"/>
                  </a:cubicBezTo>
                  <a:cubicBezTo>
                    <a:pt x="1250" y="19358"/>
                    <a:pt x="1" y="20961"/>
                    <a:pt x="1" y="21511"/>
                  </a:cubicBezTo>
                  <a:cubicBezTo>
                    <a:pt x="1" y="22662"/>
                    <a:pt x="4420" y="26352"/>
                    <a:pt x="9245" y="26352"/>
                  </a:cubicBezTo>
                  <a:cubicBezTo>
                    <a:pt x="9523" y="26352"/>
                    <a:pt x="9801" y="26341"/>
                    <a:pt x="10085" y="26318"/>
                  </a:cubicBezTo>
                  <a:lnTo>
                    <a:pt x="71681" y="27249"/>
                  </a:lnTo>
                  <a:cubicBezTo>
                    <a:pt x="74348" y="25861"/>
                    <a:pt x="81470" y="24478"/>
                    <a:pt x="81470" y="21111"/>
                  </a:cubicBezTo>
                  <a:cubicBezTo>
                    <a:pt x="81470" y="19214"/>
                    <a:pt x="83628" y="17791"/>
                    <a:pt x="83628" y="16298"/>
                  </a:cubicBezTo>
                  <a:cubicBezTo>
                    <a:pt x="83628" y="14753"/>
                    <a:pt x="80602" y="14597"/>
                    <a:pt x="80602" y="13620"/>
                  </a:cubicBezTo>
                  <a:cubicBezTo>
                    <a:pt x="80602" y="13452"/>
                    <a:pt x="80631" y="13244"/>
                    <a:pt x="80631" y="13052"/>
                  </a:cubicBezTo>
                  <a:cubicBezTo>
                    <a:pt x="80631" y="12491"/>
                    <a:pt x="80209" y="12306"/>
                    <a:pt x="79665" y="12306"/>
                  </a:cubicBezTo>
                  <a:cubicBezTo>
                    <a:pt x="79046" y="12306"/>
                    <a:pt x="78340" y="12566"/>
                    <a:pt x="77854" y="12566"/>
                  </a:cubicBezTo>
                  <a:cubicBezTo>
                    <a:pt x="77438" y="12566"/>
                    <a:pt x="77218" y="12433"/>
                    <a:pt x="77218" y="11495"/>
                  </a:cubicBezTo>
                  <a:cubicBezTo>
                    <a:pt x="77218" y="9697"/>
                    <a:pt x="78503" y="8013"/>
                    <a:pt x="78503" y="6162"/>
                  </a:cubicBezTo>
                  <a:cubicBezTo>
                    <a:pt x="78503" y="3535"/>
                    <a:pt x="76287" y="0"/>
                    <a:pt x="70322" y="0"/>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24"/>
            <p:cNvSpPr/>
            <p:nvPr/>
          </p:nvSpPr>
          <p:spPr>
            <a:xfrm>
              <a:off x="6913800" y="4647425"/>
              <a:ext cx="791725" cy="436525"/>
            </a:xfrm>
            <a:custGeom>
              <a:rect b="b" l="l" r="r" t="t"/>
              <a:pathLst>
                <a:path extrusionOk="0" h="17461" w="31669">
                  <a:moveTo>
                    <a:pt x="2163" y="1"/>
                  </a:moveTo>
                  <a:cubicBezTo>
                    <a:pt x="503" y="1"/>
                    <a:pt x="0" y="817"/>
                    <a:pt x="0" y="2489"/>
                  </a:cubicBezTo>
                  <a:cubicBezTo>
                    <a:pt x="0" y="4884"/>
                    <a:pt x="1648" y="7170"/>
                    <a:pt x="3298" y="8812"/>
                  </a:cubicBezTo>
                  <a:cubicBezTo>
                    <a:pt x="4229" y="9344"/>
                    <a:pt x="5154" y="9610"/>
                    <a:pt x="6086" y="10409"/>
                  </a:cubicBezTo>
                  <a:cubicBezTo>
                    <a:pt x="7018" y="11074"/>
                    <a:pt x="8082" y="10675"/>
                    <a:pt x="9014" y="10941"/>
                  </a:cubicBezTo>
                  <a:cubicBezTo>
                    <a:pt x="16200" y="12804"/>
                    <a:pt x="22453" y="16929"/>
                    <a:pt x="29898" y="17461"/>
                  </a:cubicBezTo>
                  <a:cubicBezTo>
                    <a:pt x="30819" y="17461"/>
                    <a:pt x="31669" y="17328"/>
                    <a:pt x="31669" y="13452"/>
                  </a:cubicBezTo>
                  <a:cubicBezTo>
                    <a:pt x="31669" y="10478"/>
                    <a:pt x="30766" y="3362"/>
                    <a:pt x="27636" y="3362"/>
                  </a:cubicBezTo>
                  <a:cubicBezTo>
                    <a:pt x="27226" y="2946"/>
                    <a:pt x="27260" y="2929"/>
                    <a:pt x="26960" y="2929"/>
                  </a:cubicBezTo>
                  <a:cubicBezTo>
                    <a:pt x="25369" y="2929"/>
                    <a:pt x="25861" y="4318"/>
                    <a:pt x="25380" y="4561"/>
                  </a:cubicBezTo>
                  <a:cubicBezTo>
                    <a:pt x="23524" y="5792"/>
                    <a:pt x="23372" y="6238"/>
                    <a:pt x="23431" y="6377"/>
                  </a:cubicBezTo>
                  <a:cubicBezTo>
                    <a:pt x="23327" y="6342"/>
                    <a:pt x="23089" y="6313"/>
                    <a:pt x="22614" y="6313"/>
                  </a:cubicBezTo>
                  <a:cubicBezTo>
                    <a:pt x="20087" y="6313"/>
                    <a:pt x="17119" y="10241"/>
                    <a:pt x="17119" y="10241"/>
                  </a:cubicBezTo>
                  <a:cubicBezTo>
                    <a:pt x="16766" y="10241"/>
                    <a:pt x="14625" y="5741"/>
                    <a:pt x="13936" y="4561"/>
                  </a:cubicBezTo>
                  <a:cubicBezTo>
                    <a:pt x="13249" y="3640"/>
                    <a:pt x="8614" y="742"/>
                    <a:pt x="5890" y="742"/>
                  </a:cubicBezTo>
                  <a:cubicBezTo>
                    <a:pt x="5224" y="742"/>
                    <a:pt x="4571" y="903"/>
                    <a:pt x="3963" y="1367"/>
                  </a:cubicBezTo>
                  <a:cubicBezTo>
                    <a:pt x="3512" y="249"/>
                    <a:pt x="2916" y="1"/>
                    <a:pt x="2163" y="1"/>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24"/>
            <p:cNvSpPr/>
            <p:nvPr/>
          </p:nvSpPr>
          <p:spPr>
            <a:xfrm>
              <a:off x="3772750" y="4895200"/>
              <a:ext cx="832425" cy="226950"/>
            </a:xfrm>
            <a:custGeom>
              <a:rect b="b" l="l" r="r" t="t"/>
              <a:pathLst>
                <a:path extrusionOk="0" h="9078" w="33297">
                  <a:moveTo>
                    <a:pt x="12585" y="1"/>
                  </a:moveTo>
                  <a:cubicBezTo>
                    <a:pt x="11248" y="1"/>
                    <a:pt x="11717" y="377"/>
                    <a:pt x="11207" y="631"/>
                  </a:cubicBezTo>
                  <a:cubicBezTo>
                    <a:pt x="10994" y="631"/>
                    <a:pt x="10780" y="805"/>
                    <a:pt x="10571" y="805"/>
                  </a:cubicBezTo>
                  <a:cubicBezTo>
                    <a:pt x="10571" y="805"/>
                    <a:pt x="9189" y="238"/>
                    <a:pt x="7424" y="238"/>
                  </a:cubicBezTo>
                  <a:cubicBezTo>
                    <a:pt x="2535" y="238"/>
                    <a:pt x="1" y="2904"/>
                    <a:pt x="1" y="4797"/>
                  </a:cubicBezTo>
                  <a:cubicBezTo>
                    <a:pt x="1" y="5178"/>
                    <a:pt x="94" y="5566"/>
                    <a:pt x="302" y="5953"/>
                  </a:cubicBezTo>
                  <a:cubicBezTo>
                    <a:pt x="7124" y="7528"/>
                    <a:pt x="4508" y="9077"/>
                    <a:pt x="16918" y="9077"/>
                  </a:cubicBezTo>
                  <a:cubicBezTo>
                    <a:pt x="21036" y="9077"/>
                    <a:pt x="25139" y="8875"/>
                    <a:pt x="29298" y="8615"/>
                  </a:cubicBezTo>
                  <a:cubicBezTo>
                    <a:pt x="30213" y="8615"/>
                    <a:pt x="31081" y="8527"/>
                    <a:pt x="31954" y="8527"/>
                  </a:cubicBezTo>
                  <a:cubicBezTo>
                    <a:pt x="32400" y="8527"/>
                    <a:pt x="32846" y="8551"/>
                    <a:pt x="33297" y="8620"/>
                  </a:cubicBezTo>
                  <a:cubicBezTo>
                    <a:pt x="32336" y="8222"/>
                    <a:pt x="31919" y="6938"/>
                    <a:pt x="31919" y="5723"/>
                  </a:cubicBezTo>
                  <a:cubicBezTo>
                    <a:pt x="31919" y="5080"/>
                    <a:pt x="31983" y="4808"/>
                    <a:pt x="31983" y="4808"/>
                  </a:cubicBezTo>
                  <a:cubicBezTo>
                    <a:pt x="31983" y="4605"/>
                    <a:pt x="31167" y="4050"/>
                    <a:pt x="29987" y="4050"/>
                  </a:cubicBezTo>
                  <a:cubicBezTo>
                    <a:pt x="29385" y="4050"/>
                    <a:pt x="28777" y="4161"/>
                    <a:pt x="28171" y="4161"/>
                  </a:cubicBezTo>
                  <a:cubicBezTo>
                    <a:pt x="27303" y="4161"/>
                    <a:pt x="27303" y="4091"/>
                    <a:pt x="27303" y="3894"/>
                  </a:cubicBezTo>
                  <a:cubicBezTo>
                    <a:pt x="27303" y="3790"/>
                    <a:pt x="27303" y="3691"/>
                    <a:pt x="27169" y="3691"/>
                  </a:cubicBezTo>
                  <a:cubicBezTo>
                    <a:pt x="26782" y="3691"/>
                    <a:pt x="26325" y="3975"/>
                    <a:pt x="26000" y="3975"/>
                  </a:cubicBezTo>
                  <a:cubicBezTo>
                    <a:pt x="25752" y="3975"/>
                    <a:pt x="25578" y="3726"/>
                    <a:pt x="25578" y="3518"/>
                  </a:cubicBezTo>
                  <a:cubicBezTo>
                    <a:pt x="25578" y="3119"/>
                    <a:pt x="26029" y="2615"/>
                    <a:pt x="26029" y="2210"/>
                  </a:cubicBezTo>
                  <a:cubicBezTo>
                    <a:pt x="26029" y="1782"/>
                    <a:pt x="25284" y="1291"/>
                    <a:pt x="24352" y="1291"/>
                  </a:cubicBezTo>
                  <a:cubicBezTo>
                    <a:pt x="23939" y="1291"/>
                    <a:pt x="23510" y="1378"/>
                    <a:pt x="23119" y="1532"/>
                  </a:cubicBezTo>
                  <a:lnTo>
                    <a:pt x="23119" y="1532"/>
                  </a:lnTo>
                  <a:cubicBezTo>
                    <a:pt x="23161" y="1508"/>
                    <a:pt x="23178" y="1479"/>
                    <a:pt x="23178" y="1446"/>
                  </a:cubicBezTo>
                  <a:cubicBezTo>
                    <a:pt x="23178" y="1342"/>
                    <a:pt x="22980" y="1216"/>
                    <a:pt x="22980" y="1112"/>
                  </a:cubicBezTo>
                  <a:cubicBezTo>
                    <a:pt x="22980" y="898"/>
                    <a:pt x="20737" y="498"/>
                    <a:pt x="19724" y="498"/>
                  </a:cubicBezTo>
                  <a:cubicBezTo>
                    <a:pt x="19134" y="794"/>
                    <a:pt x="19429" y="1481"/>
                    <a:pt x="18278" y="1481"/>
                  </a:cubicBezTo>
                  <a:cubicBezTo>
                    <a:pt x="17629" y="1481"/>
                    <a:pt x="16641" y="231"/>
                    <a:pt x="15333" y="231"/>
                  </a:cubicBezTo>
                  <a:cubicBezTo>
                    <a:pt x="15060" y="231"/>
                    <a:pt x="14911" y="487"/>
                    <a:pt x="14761" y="730"/>
                  </a:cubicBezTo>
                  <a:cubicBezTo>
                    <a:pt x="14500" y="474"/>
                    <a:pt x="13615" y="1"/>
                    <a:pt x="12585" y="1"/>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24"/>
            <p:cNvSpPr/>
            <p:nvPr/>
          </p:nvSpPr>
          <p:spPr>
            <a:xfrm>
              <a:off x="4605150" y="5110700"/>
              <a:ext cx="16525" cy="3225"/>
            </a:xfrm>
            <a:custGeom>
              <a:rect b="b" l="l" r="r" t="t"/>
              <a:pathLst>
                <a:path extrusionOk="0" h="129" w="661">
                  <a:moveTo>
                    <a:pt x="1" y="0"/>
                  </a:moveTo>
                  <a:lnTo>
                    <a:pt x="1" y="0"/>
                  </a:lnTo>
                  <a:cubicBezTo>
                    <a:pt x="197" y="81"/>
                    <a:pt x="417" y="128"/>
                    <a:pt x="660" y="128"/>
                  </a:cubicBezTo>
                  <a:cubicBezTo>
                    <a:pt x="440" y="70"/>
                    <a:pt x="220" y="3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24"/>
            <p:cNvSpPr/>
            <p:nvPr/>
          </p:nvSpPr>
          <p:spPr>
            <a:xfrm>
              <a:off x="3510765" y="4825511"/>
              <a:ext cx="34325" cy="33875"/>
            </a:xfrm>
            <a:custGeom>
              <a:rect b="b" l="l" r="r" t="t"/>
              <a:pathLst>
                <a:path extrusionOk="0" h="1355" w="1373">
                  <a:moveTo>
                    <a:pt x="689" y="1"/>
                  </a:moveTo>
                  <a:cubicBezTo>
                    <a:pt x="313" y="1"/>
                    <a:pt x="6" y="302"/>
                    <a:pt x="6" y="671"/>
                  </a:cubicBezTo>
                  <a:cubicBezTo>
                    <a:pt x="0" y="1047"/>
                    <a:pt x="307" y="1354"/>
                    <a:pt x="684" y="1354"/>
                  </a:cubicBezTo>
                  <a:cubicBezTo>
                    <a:pt x="1065" y="1354"/>
                    <a:pt x="1372" y="1053"/>
                    <a:pt x="1372" y="678"/>
                  </a:cubicBezTo>
                  <a:cubicBezTo>
                    <a:pt x="1372" y="307"/>
                    <a:pt x="1071" y="1"/>
                    <a:pt x="689"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24"/>
            <p:cNvSpPr/>
            <p:nvPr/>
          </p:nvSpPr>
          <p:spPr>
            <a:xfrm>
              <a:off x="3611792" y="4861758"/>
              <a:ext cx="27675" cy="31400"/>
            </a:xfrm>
            <a:custGeom>
              <a:rect b="b" l="l" r="r" t="t"/>
              <a:pathLst>
                <a:path extrusionOk="0" h="1256" w="1107">
                  <a:moveTo>
                    <a:pt x="556" y="0"/>
                  </a:moveTo>
                  <a:cubicBezTo>
                    <a:pt x="249" y="0"/>
                    <a:pt x="1" y="278"/>
                    <a:pt x="1" y="625"/>
                  </a:cubicBezTo>
                  <a:cubicBezTo>
                    <a:pt x="1" y="972"/>
                    <a:pt x="244" y="1256"/>
                    <a:pt x="551" y="1256"/>
                  </a:cubicBezTo>
                  <a:cubicBezTo>
                    <a:pt x="858" y="1256"/>
                    <a:pt x="1106" y="978"/>
                    <a:pt x="1106" y="631"/>
                  </a:cubicBezTo>
                  <a:cubicBezTo>
                    <a:pt x="1106" y="284"/>
                    <a:pt x="863" y="0"/>
                    <a:pt x="556"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24"/>
            <p:cNvSpPr/>
            <p:nvPr/>
          </p:nvSpPr>
          <p:spPr>
            <a:xfrm>
              <a:off x="3536442" y="4786833"/>
              <a:ext cx="60950" cy="93275"/>
            </a:xfrm>
            <a:custGeom>
              <a:rect b="b" l="l" r="r" t="t"/>
              <a:pathLst>
                <a:path extrusionOk="0" h="3731" w="2438">
                  <a:moveTo>
                    <a:pt x="1661" y="1"/>
                  </a:moveTo>
                  <a:cubicBezTo>
                    <a:pt x="979" y="579"/>
                    <a:pt x="198" y="1684"/>
                    <a:pt x="99" y="2356"/>
                  </a:cubicBezTo>
                  <a:cubicBezTo>
                    <a:pt x="0" y="3032"/>
                    <a:pt x="424" y="3640"/>
                    <a:pt x="1042" y="3721"/>
                  </a:cubicBezTo>
                  <a:cubicBezTo>
                    <a:pt x="1090" y="3727"/>
                    <a:pt x="1138" y="3731"/>
                    <a:pt x="1186" y="3731"/>
                  </a:cubicBezTo>
                  <a:cubicBezTo>
                    <a:pt x="1749" y="3731"/>
                    <a:pt x="2248" y="3275"/>
                    <a:pt x="2339" y="2650"/>
                  </a:cubicBezTo>
                  <a:cubicBezTo>
                    <a:pt x="2437" y="1980"/>
                    <a:pt x="1974" y="1030"/>
                    <a:pt x="16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24"/>
            <p:cNvSpPr/>
            <p:nvPr/>
          </p:nvSpPr>
          <p:spPr>
            <a:xfrm>
              <a:off x="3443815" y="4807561"/>
              <a:ext cx="34275" cy="42875"/>
            </a:xfrm>
            <a:custGeom>
              <a:rect b="b" l="l" r="r" t="t"/>
              <a:pathLst>
                <a:path extrusionOk="0" h="1715" w="1371">
                  <a:moveTo>
                    <a:pt x="689" y="1"/>
                  </a:moveTo>
                  <a:cubicBezTo>
                    <a:pt x="312" y="1"/>
                    <a:pt x="6" y="382"/>
                    <a:pt x="0" y="857"/>
                  </a:cubicBezTo>
                  <a:cubicBezTo>
                    <a:pt x="0" y="1327"/>
                    <a:pt x="307" y="1708"/>
                    <a:pt x="683" y="1714"/>
                  </a:cubicBezTo>
                  <a:cubicBezTo>
                    <a:pt x="1058" y="1714"/>
                    <a:pt x="1365" y="1332"/>
                    <a:pt x="1370" y="857"/>
                  </a:cubicBezTo>
                  <a:cubicBezTo>
                    <a:pt x="1370" y="389"/>
                    <a:pt x="1065" y="8"/>
                    <a:pt x="689"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4"/>
            <p:cNvSpPr/>
            <p:nvPr/>
          </p:nvSpPr>
          <p:spPr>
            <a:xfrm>
              <a:off x="3443513" y="4744657"/>
              <a:ext cx="54525" cy="101475"/>
            </a:xfrm>
            <a:custGeom>
              <a:rect b="b" l="l" r="r" t="t"/>
              <a:pathLst>
                <a:path extrusionOk="0" h="4059" w="2181">
                  <a:moveTo>
                    <a:pt x="1343" y="1"/>
                  </a:moveTo>
                  <a:cubicBezTo>
                    <a:pt x="1032" y="1"/>
                    <a:pt x="758" y="309"/>
                    <a:pt x="417" y="1448"/>
                  </a:cubicBezTo>
                  <a:cubicBezTo>
                    <a:pt x="18" y="2784"/>
                    <a:pt x="1" y="3947"/>
                    <a:pt x="376" y="4051"/>
                  </a:cubicBezTo>
                  <a:cubicBezTo>
                    <a:pt x="394" y="4056"/>
                    <a:pt x="412" y="4059"/>
                    <a:pt x="432" y="4059"/>
                  </a:cubicBezTo>
                  <a:cubicBezTo>
                    <a:pt x="812" y="4059"/>
                    <a:pt x="1402" y="3090"/>
                    <a:pt x="1782" y="1823"/>
                  </a:cubicBezTo>
                  <a:cubicBezTo>
                    <a:pt x="2181" y="493"/>
                    <a:pt x="1881" y="129"/>
                    <a:pt x="1505" y="25"/>
                  </a:cubicBezTo>
                  <a:cubicBezTo>
                    <a:pt x="1449" y="10"/>
                    <a:pt x="1396" y="1"/>
                    <a:pt x="1343"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24"/>
            <p:cNvSpPr/>
            <p:nvPr/>
          </p:nvSpPr>
          <p:spPr>
            <a:xfrm>
              <a:off x="3467192" y="4806933"/>
              <a:ext cx="54525" cy="101475"/>
            </a:xfrm>
            <a:custGeom>
              <a:rect b="b" l="l" r="r" t="t"/>
              <a:pathLst>
                <a:path extrusionOk="0" h="4059" w="2181">
                  <a:moveTo>
                    <a:pt x="1339" y="1"/>
                  </a:moveTo>
                  <a:cubicBezTo>
                    <a:pt x="1032" y="1"/>
                    <a:pt x="758" y="309"/>
                    <a:pt x="417" y="1448"/>
                  </a:cubicBezTo>
                  <a:cubicBezTo>
                    <a:pt x="17" y="2783"/>
                    <a:pt x="0" y="3947"/>
                    <a:pt x="375" y="4051"/>
                  </a:cubicBezTo>
                  <a:cubicBezTo>
                    <a:pt x="393" y="4056"/>
                    <a:pt x="412" y="4059"/>
                    <a:pt x="431" y="4059"/>
                  </a:cubicBezTo>
                  <a:cubicBezTo>
                    <a:pt x="812" y="4059"/>
                    <a:pt x="1401" y="3090"/>
                    <a:pt x="1782" y="1823"/>
                  </a:cubicBezTo>
                  <a:cubicBezTo>
                    <a:pt x="2180" y="492"/>
                    <a:pt x="1880" y="129"/>
                    <a:pt x="1499" y="25"/>
                  </a:cubicBezTo>
                  <a:cubicBezTo>
                    <a:pt x="1444" y="9"/>
                    <a:pt x="1391" y="1"/>
                    <a:pt x="13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24"/>
            <p:cNvSpPr/>
            <p:nvPr/>
          </p:nvSpPr>
          <p:spPr>
            <a:xfrm>
              <a:off x="3325142" y="4682383"/>
              <a:ext cx="127875" cy="183600"/>
            </a:xfrm>
            <a:custGeom>
              <a:rect b="b" l="l" r="r" t="t"/>
              <a:pathLst>
                <a:path extrusionOk="0" h="7344" w="5115">
                  <a:moveTo>
                    <a:pt x="420" y="1"/>
                  </a:moveTo>
                  <a:cubicBezTo>
                    <a:pt x="413" y="1"/>
                    <a:pt x="406" y="1"/>
                    <a:pt x="399" y="1"/>
                  </a:cubicBezTo>
                  <a:lnTo>
                    <a:pt x="1" y="7332"/>
                  </a:lnTo>
                  <a:lnTo>
                    <a:pt x="3947" y="7343"/>
                  </a:lnTo>
                  <a:cubicBezTo>
                    <a:pt x="5115" y="4740"/>
                    <a:pt x="4965" y="2831"/>
                    <a:pt x="4230" y="2778"/>
                  </a:cubicBezTo>
                  <a:cubicBezTo>
                    <a:pt x="4220" y="2777"/>
                    <a:pt x="4209" y="2777"/>
                    <a:pt x="4199" y="2777"/>
                  </a:cubicBezTo>
                  <a:cubicBezTo>
                    <a:pt x="3485" y="2777"/>
                    <a:pt x="3119" y="4682"/>
                    <a:pt x="3119" y="4682"/>
                  </a:cubicBezTo>
                  <a:cubicBezTo>
                    <a:pt x="3119" y="4682"/>
                    <a:pt x="3547" y="1766"/>
                    <a:pt x="2495" y="1714"/>
                  </a:cubicBezTo>
                  <a:cubicBezTo>
                    <a:pt x="2487" y="1714"/>
                    <a:pt x="2479" y="1714"/>
                    <a:pt x="2471" y="1714"/>
                  </a:cubicBezTo>
                  <a:cubicBezTo>
                    <a:pt x="2015" y="1714"/>
                    <a:pt x="1854" y="2412"/>
                    <a:pt x="1815" y="3182"/>
                  </a:cubicBezTo>
                  <a:lnTo>
                    <a:pt x="1815" y="3182"/>
                  </a:lnTo>
                  <a:cubicBezTo>
                    <a:pt x="1616" y="1608"/>
                    <a:pt x="1132" y="1"/>
                    <a:pt x="4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24"/>
            <p:cNvSpPr/>
            <p:nvPr/>
          </p:nvSpPr>
          <p:spPr>
            <a:xfrm>
              <a:off x="6670525" y="4734350"/>
              <a:ext cx="36625" cy="33925"/>
            </a:xfrm>
            <a:custGeom>
              <a:rect b="b" l="l" r="r" t="t"/>
              <a:pathLst>
                <a:path extrusionOk="0" h="1357" w="1465">
                  <a:moveTo>
                    <a:pt x="734" y="1"/>
                  </a:moveTo>
                  <a:cubicBezTo>
                    <a:pt x="702" y="1"/>
                    <a:pt x="669" y="3"/>
                    <a:pt x="637" y="7"/>
                  </a:cubicBezTo>
                  <a:cubicBezTo>
                    <a:pt x="260" y="64"/>
                    <a:pt x="1" y="406"/>
                    <a:pt x="52" y="777"/>
                  </a:cubicBezTo>
                  <a:cubicBezTo>
                    <a:pt x="105" y="1111"/>
                    <a:pt x="390" y="1357"/>
                    <a:pt x="722" y="1357"/>
                  </a:cubicBezTo>
                  <a:cubicBezTo>
                    <a:pt x="756" y="1357"/>
                    <a:pt x="791" y="1354"/>
                    <a:pt x="827" y="1349"/>
                  </a:cubicBezTo>
                  <a:cubicBezTo>
                    <a:pt x="1203" y="1297"/>
                    <a:pt x="1464" y="950"/>
                    <a:pt x="1406" y="580"/>
                  </a:cubicBezTo>
                  <a:cubicBezTo>
                    <a:pt x="1359" y="242"/>
                    <a:pt x="1066" y="1"/>
                    <a:pt x="73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24"/>
            <p:cNvSpPr/>
            <p:nvPr/>
          </p:nvSpPr>
          <p:spPr>
            <a:xfrm>
              <a:off x="6742550" y="4719325"/>
              <a:ext cx="29825" cy="31250"/>
            </a:xfrm>
            <a:custGeom>
              <a:rect b="b" l="l" r="r" t="t"/>
              <a:pathLst>
                <a:path extrusionOk="0" h="1250" w="1193">
                  <a:moveTo>
                    <a:pt x="577" y="0"/>
                  </a:moveTo>
                  <a:cubicBezTo>
                    <a:pt x="552" y="0"/>
                    <a:pt x="528" y="2"/>
                    <a:pt x="503" y="6"/>
                  </a:cubicBezTo>
                  <a:cubicBezTo>
                    <a:pt x="202" y="46"/>
                    <a:pt x="1" y="359"/>
                    <a:pt x="47" y="706"/>
                  </a:cubicBezTo>
                  <a:cubicBezTo>
                    <a:pt x="94" y="1019"/>
                    <a:pt x="338" y="1250"/>
                    <a:pt x="610" y="1250"/>
                  </a:cubicBezTo>
                  <a:cubicBezTo>
                    <a:pt x="634" y="1250"/>
                    <a:pt x="658" y="1248"/>
                    <a:pt x="682" y="1244"/>
                  </a:cubicBezTo>
                  <a:cubicBezTo>
                    <a:pt x="984" y="1204"/>
                    <a:pt x="1192" y="892"/>
                    <a:pt x="1139" y="545"/>
                  </a:cubicBezTo>
                  <a:cubicBezTo>
                    <a:pt x="1097" y="231"/>
                    <a:pt x="850" y="0"/>
                    <a:pt x="577"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24"/>
            <p:cNvSpPr/>
            <p:nvPr/>
          </p:nvSpPr>
          <p:spPr>
            <a:xfrm>
              <a:off x="6363325" y="4791650"/>
              <a:ext cx="29800" cy="31250"/>
            </a:xfrm>
            <a:custGeom>
              <a:rect b="b" l="l" r="r" t="t"/>
              <a:pathLst>
                <a:path extrusionOk="0" h="1250" w="1192">
                  <a:moveTo>
                    <a:pt x="584" y="1"/>
                  </a:moveTo>
                  <a:cubicBezTo>
                    <a:pt x="559" y="1"/>
                    <a:pt x="534" y="3"/>
                    <a:pt x="509" y="6"/>
                  </a:cubicBezTo>
                  <a:cubicBezTo>
                    <a:pt x="209" y="47"/>
                    <a:pt x="1" y="359"/>
                    <a:pt x="52" y="706"/>
                  </a:cubicBezTo>
                  <a:cubicBezTo>
                    <a:pt x="94" y="1019"/>
                    <a:pt x="341" y="1249"/>
                    <a:pt x="613" y="1249"/>
                  </a:cubicBezTo>
                  <a:cubicBezTo>
                    <a:pt x="638" y="1249"/>
                    <a:pt x="663" y="1248"/>
                    <a:pt x="688" y="1244"/>
                  </a:cubicBezTo>
                  <a:cubicBezTo>
                    <a:pt x="989" y="1203"/>
                    <a:pt x="1192" y="891"/>
                    <a:pt x="1146" y="544"/>
                  </a:cubicBezTo>
                  <a:cubicBezTo>
                    <a:pt x="1098" y="231"/>
                    <a:pt x="856" y="1"/>
                    <a:pt x="58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24"/>
            <p:cNvSpPr/>
            <p:nvPr/>
          </p:nvSpPr>
          <p:spPr>
            <a:xfrm>
              <a:off x="6401050" y="4758375"/>
              <a:ext cx="63525" cy="92250"/>
            </a:xfrm>
            <a:custGeom>
              <a:rect b="b" l="l" r="r" t="t"/>
              <a:pathLst>
                <a:path extrusionOk="0" h="3690" w="2541">
                  <a:moveTo>
                    <a:pt x="644" y="0"/>
                  </a:moveTo>
                  <a:cubicBezTo>
                    <a:pt x="255" y="804"/>
                    <a:pt x="1" y="2136"/>
                    <a:pt x="185" y="2788"/>
                  </a:cubicBezTo>
                  <a:cubicBezTo>
                    <a:pt x="345" y="3333"/>
                    <a:pt x="813" y="3689"/>
                    <a:pt x="1309" y="3689"/>
                  </a:cubicBezTo>
                  <a:cubicBezTo>
                    <a:pt x="1409" y="3689"/>
                    <a:pt x="1509" y="3675"/>
                    <a:pt x="1609" y="3645"/>
                  </a:cubicBezTo>
                  <a:cubicBezTo>
                    <a:pt x="2211" y="3466"/>
                    <a:pt x="2540" y="2788"/>
                    <a:pt x="2350" y="2136"/>
                  </a:cubicBezTo>
                  <a:cubicBezTo>
                    <a:pt x="2164" y="1482"/>
                    <a:pt x="1349" y="810"/>
                    <a:pt x="644"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24"/>
            <p:cNvSpPr/>
            <p:nvPr/>
          </p:nvSpPr>
          <p:spPr>
            <a:xfrm>
              <a:off x="6601975" y="4744075"/>
              <a:ext cx="37175" cy="42500"/>
            </a:xfrm>
            <a:custGeom>
              <a:rect b="b" l="l" r="r" t="t"/>
              <a:pathLst>
                <a:path extrusionOk="0" h="1700" w="1487">
                  <a:moveTo>
                    <a:pt x="696" y="0"/>
                  </a:moveTo>
                  <a:cubicBezTo>
                    <a:pt x="670" y="0"/>
                    <a:pt x="644" y="2"/>
                    <a:pt x="618" y="6"/>
                  </a:cubicBezTo>
                  <a:cubicBezTo>
                    <a:pt x="249" y="57"/>
                    <a:pt x="0" y="479"/>
                    <a:pt x="63" y="949"/>
                  </a:cubicBezTo>
                  <a:cubicBezTo>
                    <a:pt x="127" y="1384"/>
                    <a:pt x="443" y="1700"/>
                    <a:pt x="783" y="1700"/>
                  </a:cubicBezTo>
                  <a:cubicBezTo>
                    <a:pt x="809" y="1700"/>
                    <a:pt x="835" y="1698"/>
                    <a:pt x="861" y="1694"/>
                  </a:cubicBezTo>
                  <a:cubicBezTo>
                    <a:pt x="1237" y="1643"/>
                    <a:pt x="1486" y="1221"/>
                    <a:pt x="1417" y="751"/>
                  </a:cubicBezTo>
                  <a:cubicBezTo>
                    <a:pt x="1358" y="321"/>
                    <a:pt x="1043" y="0"/>
                    <a:pt x="696"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24"/>
            <p:cNvSpPr/>
            <p:nvPr/>
          </p:nvSpPr>
          <p:spPr>
            <a:xfrm>
              <a:off x="6442300" y="4775275"/>
              <a:ext cx="37150" cy="42550"/>
            </a:xfrm>
            <a:custGeom>
              <a:rect b="b" l="l" r="r" t="t"/>
              <a:pathLst>
                <a:path extrusionOk="0" h="1702" w="1486">
                  <a:moveTo>
                    <a:pt x="709" y="1"/>
                  </a:moveTo>
                  <a:cubicBezTo>
                    <a:pt x="681" y="1"/>
                    <a:pt x="653" y="3"/>
                    <a:pt x="625" y="8"/>
                  </a:cubicBezTo>
                  <a:cubicBezTo>
                    <a:pt x="249" y="59"/>
                    <a:pt x="0" y="481"/>
                    <a:pt x="70" y="950"/>
                  </a:cubicBezTo>
                  <a:cubicBezTo>
                    <a:pt x="128" y="1381"/>
                    <a:pt x="443" y="1701"/>
                    <a:pt x="790" y="1701"/>
                  </a:cubicBezTo>
                  <a:cubicBezTo>
                    <a:pt x="816" y="1701"/>
                    <a:pt x="842" y="1700"/>
                    <a:pt x="868" y="1696"/>
                  </a:cubicBezTo>
                  <a:cubicBezTo>
                    <a:pt x="1237" y="1639"/>
                    <a:pt x="1486" y="1217"/>
                    <a:pt x="1424" y="753"/>
                  </a:cubicBezTo>
                  <a:cubicBezTo>
                    <a:pt x="1359" y="321"/>
                    <a:pt x="1047" y="1"/>
                    <a:pt x="709"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24"/>
            <p:cNvSpPr/>
            <p:nvPr/>
          </p:nvSpPr>
          <p:spPr>
            <a:xfrm>
              <a:off x="6582875" y="4691275"/>
              <a:ext cx="45150" cy="103875"/>
            </a:xfrm>
            <a:custGeom>
              <a:rect b="b" l="l" r="r" t="t"/>
              <a:pathLst>
                <a:path extrusionOk="0" h="4155" w="1806">
                  <a:moveTo>
                    <a:pt x="976" y="1"/>
                  </a:moveTo>
                  <a:cubicBezTo>
                    <a:pt x="632" y="1"/>
                    <a:pt x="384" y="297"/>
                    <a:pt x="196" y="1574"/>
                  </a:cubicBezTo>
                  <a:cubicBezTo>
                    <a:pt x="1" y="2951"/>
                    <a:pt x="151" y="4108"/>
                    <a:pt x="538" y="4153"/>
                  </a:cubicBezTo>
                  <a:cubicBezTo>
                    <a:pt x="546" y="4154"/>
                    <a:pt x="554" y="4155"/>
                    <a:pt x="563" y="4155"/>
                  </a:cubicBezTo>
                  <a:cubicBezTo>
                    <a:pt x="946" y="4155"/>
                    <a:pt x="1410" y="3095"/>
                    <a:pt x="1603" y="1742"/>
                  </a:cubicBezTo>
                  <a:cubicBezTo>
                    <a:pt x="1806" y="364"/>
                    <a:pt x="1446" y="52"/>
                    <a:pt x="1059" y="6"/>
                  </a:cubicBezTo>
                  <a:cubicBezTo>
                    <a:pt x="1030" y="3"/>
                    <a:pt x="1003" y="1"/>
                    <a:pt x="97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24"/>
            <p:cNvSpPr/>
            <p:nvPr/>
          </p:nvSpPr>
          <p:spPr>
            <a:xfrm>
              <a:off x="6630875" y="4723250"/>
              <a:ext cx="45150" cy="103875"/>
            </a:xfrm>
            <a:custGeom>
              <a:rect b="b" l="l" r="r" t="t"/>
              <a:pathLst>
                <a:path extrusionOk="0" h="4155" w="1806">
                  <a:moveTo>
                    <a:pt x="975" y="0"/>
                  </a:moveTo>
                  <a:cubicBezTo>
                    <a:pt x="632" y="0"/>
                    <a:pt x="385" y="303"/>
                    <a:pt x="198" y="1579"/>
                  </a:cubicBezTo>
                  <a:cubicBezTo>
                    <a:pt x="1" y="2956"/>
                    <a:pt x="151" y="4107"/>
                    <a:pt x="538" y="4153"/>
                  </a:cubicBezTo>
                  <a:cubicBezTo>
                    <a:pt x="547" y="4154"/>
                    <a:pt x="555" y="4155"/>
                    <a:pt x="563" y="4155"/>
                  </a:cubicBezTo>
                  <a:cubicBezTo>
                    <a:pt x="947" y="4155"/>
                    <a:pt x="1410" y="3095"/>
                    <a:pt x="1603" y="1747"/>
                  </a:cubicBezTo>
                  <a:cubicBezTo>
                    <a:pt x="1806" y="370"/>
                    <a:pt x="1453" y="52"/>
                    <a:pt x="1059" y="6"/>
                  </a:cubicBezTo>
                  <a:cubicBezTo>
                    <a:pt x="1031" y="2"/>
                    <a:pt x="1003" y="0"/>
                    <a:pt x="975"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24"/>
            <p:cNvSpPr/>
            <p:nvPr/>
          </p:nvSpPr>
          <p:spPr>
            <a:xfrm>
              <a:off x="6447050" y="4745600"/>
              <a:ext cx="57750" cy="99600"/>
            </a:xfrm>
            <a:custGeom>
              <a:rect b="b" l="l" r="r" t="t"/>
              <a:pathLst>
                <a:path extrusionOk="0" h="3984" w="2310">
                  <a:moveTo>
                    <a:pt x="724" y="1"/>
                  </a:moveTo>
                  <a:cubicBezTo>
                    <a:pt x="646" y="1"/>
                    <a:pt x="570" y="17"/>
                    <a:pt x="498" y="43"/>
                  </a:cubicBezTo>
                  <a:cubicBezTo>
                    <a:pt x="134" y="182"/>
                    <a:pt x="1" y="522"/>
                    <a:pt x="457" y="1836"/>
                  </a:cubicBezTo>
                  <a:cubicBezTo>
                    <a:pt x="886" y="3067"/>
                    <a:pt x="1498" y="3984"/>
                    <a:pt x="1873" y="3984"/>
                  </a:cubicBezTo>
                  <a:cubicBezTo>
                    <a:pt x="1898" y="3984"/>
                    <a:pt x="1922" y="3980"/>
                    <a:pt x="1944" y="3971"/>
                  </a:cubicBezTo>
                  <a:cubicBezTo>
                    <a:pt x="2310" y="3833"/>
                    <a:pt x="2240" y="2652"/>
                    <a:pt x="1782" y="1339"/>
                  </a:cubicBezTo>
                  <a:cubicBezTo>
                    <a:pt x="1414" y="282"/>
                    <a:pt x="1047" y="1"/>
                    <a:pt x="72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24"/>
            <p:cNvSpPr/>
            <p:nvPr/>
          </p:nvSpPr>
          <p:spPr>
            <a:xfrm>
              <a:off x="6449375" y="4619775"/>
              <a:ext cx="155650" cy="187500"/>
            </a:xfrm>
            <a:custGeom>
              <a:rect b="b" l="l" r="r" t="t"/>
              <a:pathLst>
                <a:path extrusionOk="0" h="7500" w="6226">
                  <a:moveTo>
                    <a:pt x="1120" y="1"/>
                  </a:moveTo>
                  <a:cubicBezTo>
                    <a:pt x="1092" y="1"/>
                    <a:pt x="1064" y="3"/>
                    <a:pt x="1036" y="8"/>
                  </a:cubicBezTo>
                  <a:cubicBezTo>
                    <a:pt x="1" y="210"/>
                    <a:pt x="1563" y="7499"/>
                    <a:pt x="1563" y="7499"/>
                  </a:cubicBezTo>
                  <a:lnTo>
                    <a:pt x="5467" y="6933"/>
                  </a:lnTo>
                  <a:cubicBezTo>
                    <a:pt x="6226" y="4223"/>
                    <a:pt x="5820" y="2373"/>
                    <a:pt x="5104" y="2373"/>
                  </a:cubicBezTo>
                  <a:cubicBezTo>
                    <a:pt x="5094" y="2373"/>
                    <a:pt x="5084" y="2374"/>
                    <a:pt x="5074" y="2374"/>
                  </a:cubicBezTo>
                  <a:cubicBezTo>
                    <a:pt x="4340" y="2431"/>
                    <a:pt x="4252" y="4422"/>
                    <a:pt x="4252" y="4422"/>
                  </a:cubicBezTo>
                  <a:cubicBezTo>
                    <a:pt x="4252" y="4422"/>
                    <a:pt x="4252" y="1579"/>
                    <a:pt x="3259" y="1579"/>
                  </a:cubicBezTo>
                  <a:cubicBezTo>
                    <a:pt x="3241" y="1579"/>
                    <a:pt x="3223" y="1580"/>
                    <a:pt x="3205" y="1582"/>
                  </a:cubicBezTo>
                  <a:cubicBezTo>
                    <a:pt x="2788" y="1621"/>
                    <a:pt x="2691" y="2186"/>
                    <a:pt x="2724" y="2852"/>
                  </a:cubicBezTo>
                  <a:lnTo>
                    <a:pt x="2724" y="2852"/>
                  </a:lnTo>
                  <a:cubicBezTo>
                    <a:pt x="2350" y="1398"/>
                    <a:pt x="1763" y="1"/>
                    <a:pt x="112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24"/>
            <p:cNvSpPr/>
            <p:nvPr/>
          </p:nvSpPr>
          <p:spPr>
            <a:xfrm>
              <a:off x="2975001" y="4722230"/>
              <a:ext cx="4855847" cy="516350"/>
            </a:xfrm>
            <a:custGeom>
              <a:rect b="b" l="l" r="r" t="t"/>
              <a:pathLst>
                <a:path extrusionOk="0" h="20654" w="190762">
                  <a:moveTo>
                    <a:pt x="158353" y="1"/>
                  </a:moveTo>
                  <a:cubicBezTo>
                    <a:pt x="157346" y="1"/>
                    <a:pt x="156310" y="34"/>
                    <a:pt x="155245" y="104"/>
                  </a:cubicBezTo>
                  <a:cubicBezTo>
                    <a:pt x="127706" y="1898"/>
                    <a:pt x="106555" y="14672"/>
                    <a:pt x="78420" y="14672"/>
                  </a:cubicBezTo>
                  <a:cubicBezTo>
                    <a:pt x="54133" y="14672"/>
                    <a:pt x="30825" y="4681"/>
                    <a:pt x="15824" y="4681"/>
                  </a:cubicBezTo>
                  <a:cubicBezTo>
                    <a:pt x="15535" y="4681"/>
                    <a:pt x="15249" y="4685"/>
                    <a:pt x="14967" y="4693"/>
                  </a:cubicBezTo>
                  <a:cubicBezTo>
                    <a:pt x="0" y="5091"/>
                    <a:pt x="18953" y="19659"/>
                    <a:pt x="18953" y="19659"/>
                  </a:cubicBezTo>
                  <a:lnTo>
                    <a:pt x="190761" y="20653"/>
                  </a:lnTo>
                  <a:cubicBezTo>
                    <a:pt x="190761" y="20653"/>
                    <a:pt x="183383" y="1"/>
                    <a:pt x="158353"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24"/>
            <p:cNvSpPr/>
            <p:nvPr/>
          </p:nvSpPr>
          <p:spPr>
            <a:xfrm>
              <a:off x="6864600" y="4722225"/>
              <a:ext cx="966350" cy="516350"/>
            </a:xfrm>
            <a:custGeom>
              <a:rect b="b" l="l" r="r" t="t"/>
              <a:pathLst>
                <a:path extrusionOk="0" h="20654" w="38654">
                  <a:moveTo>
                    <a:pt x="6245" y="1"/>
                  </a:moveTo>
                  <a:cubicBezTo>
                    <a:pt x="5238" y="1"/>
                    <a:pt x="4202" y="34"/>
                    <a:pt x="3137" y="104"/>
                  </a:cubicBezTo>
                  <a:cubicBezTo>
                    <a:pt x="2083" y="173"/>
                    <a:pt x="1036" y="261"/>
                    <a:pt x="1" y="359"/>
                  </a:cubicBezTo>
                  <a:cubicBezTo>
                    <a:pt x="1274" y="6503"/>
                    <a:pt x="6844" y="13526"/>
                    <a:pt x="15113" y="18543"/>
                  </a:cubicBezTo>
                  <a:cubicBezTo>
                    <a:pt x="16333" y="19283"/>
                    <a:pt x="17559" y="19948"/>
                    <a:pt x="18792" y="20538"/>
                  </a:cubicBezTo>
                  <a:lnTo>
                    <a:pt x="38653" y="20653"/>
                  </a:lnTo>
                  <a:cubicBezTo>
                    <a:pt x="38653" y="20653"/>
                    <a:pt x="31275" y="1"/>
                    <a:pt x="6245"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24"/>
            <p:cNvSpPr/>
            <p:nvPr/>
          </p:nvSpPr>
          <p:spPr>
            <a:xfrm>
              <a:off x="7090675" y="4666375"/>
              <a:ext cx="43425" cy="9000"/>
            </a:xfrm>
            <a:custGeom>
              <a:rect b="b" l="l" r="r" t="t"/>
              <a:pathLst>
                <a:path extrusionOk="0" h="360" w="1737">
                  <a:moveTo>
                    <a:pt x="1" y="1"/>
                  </a:moveTo>
                  <a:lnTo>
                    <a:pt x="1" y="36"/>
                  </a:lnTo>
                  <a:cubicBezTo>
                    <a:pt x="81" y="88"/>
                    <a:pt x="92" y="244"/>
                    <a:pt x="1" y="290"/>
                  </a:cubicBezTo>
                  <a:lnTo>
                    <a:pt x="1" y="313"/>
                  </a:lnTo>
                  <a:cubicBezTo>
                    <a:pt x="1" y="313"/>
                    <a:pt x="231" y="359"/>
                    <a:pt x="452" y="359"/>
                  </a:cubicBezTo>
                  <a:cubicBezTo>
                    <a:pt x="945" y="349"/>
                    <a:pt x="918" y="184"/>
                    <a:pt x="1489" y="184"/>
                  </a:cubicBezTo>
                  <a:cubicBezTo>
                    <a:pt x="1561" y="184"/>
                    <a:pt x="1643" y="187"/>
                    <a:pt x="1736" y="193"/>
                  </a:cubicBezTo>
                  <a:cubicBezTo>
                    <a:pt x="1449" y="47"/>
                    <a:pt x="1188" y="11"/>
                    <a:pt x="973" y="11"/>
                  </a:cubicBezTo>
                  <a:cubicBezTo>
                    <a:pt x="759" y="11"/>
                    <a:pt x="591" y="47"/>
                    <a:pt x="487" y="47"/>
                  </a:cubicBezTo>
                  <a:cubicBezTo>
                    <a:pt x="260" y="41"/>
                    <a:pt x="1" y="1"/>
                    <a:pt x="1" y="1"/>
                  </a:cubicBez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24"/>
            <p:cNvSpPr/>
            <p:nvPr/>
          </p:nvSpPr>
          <p:spPr>
            <a:xfrm>
              <a:off x="7089675" y="4666100"/>
              <a:ext cx="1175" cy="67000"/>
            </a:xfrm>
            <a:custGeom>
              <a:rect b="b" l="l" r="r" t="t"/>
              <a:pathLst>
                <a:path extrusionOk="0" h="2680" w="47">
                  <a:moveTo>
                    <a:pt x="1" y="1"/>
                  </a:moveTo>
                  <a:lnTo>
                    <a:pt x="1" y="2679"/>
                  </a:lnTo>
                  <a:lnTo>
                    <a:pt x="46" y="2679"/>
                  </a:lnTo>
                  <a:lnTo>
                    <a:pt x="46"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24"/>
            <p:cNvSpPr/>
            <p:nvPr/>
          </p:nvSpPr>
          <p:spPr>
            <a:xfrm>
              <a:off x="7089675" y="4676925"/>
              <a:ext cx="1175" cy="46625"/>
            </a:xfrm>
            <a:custGeom>
              <a:rect b="b" l="l" r="r" t="t"/>
              <a:pathLst>
                <a:path extrusionOk="0" h="1865" w="47">
                  <a:moveTo>
                    <a:pt x="1" y="1"/>
                  </a:moveTo>
                  <a:lnTo>
                    <a:pt x="1" y="1864"/>
                  </a:lnTo>
                  <a:cubicBezTo>
                    <a:pt x="17" y="1853"/>
                    <a:pt x="28" y="1841"/>
                    <a:pt x="46" y="1830"/>
                  </a:cubicBezTo>
                  <a:lnTo>
                    <a:pt x="46" y="30"/>
                  </a:lnTo>
                  <a:cubicBezTo>
                    <a:pt x="28" y="19"/>
                    <a:pt x="17" y="13"/>
                    <a:pt x="1" y="1"/>
                  </a:cubicBez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24"/>
            <p:cNvSpPr/>
            <p:nvPr/>
          </p:nvSpPr>
          <p:spPr>
            <a:xfrm>
              <a:off x="7089225" y="4665975"/>
              <a:ext cx="2050" cy="425"/>
            </a:xfrm>
            <a:custGeom>
              <a:rect b="b" l="l" r="r" t="t"/>
              <a:pathLst>
                <a:path extrusionOk="0" h="17" w="82">
                  <a:moveTo>
                    <a:pt x="41" y="0"/>
                  </a:moveTo>
                  <a:cubicBezTo>
                    <a:pt x="19" y="0"/>
                    <a:pt x="1" y="6"/>
                    <a:pt x="1" y="6"/>
                  </a:cubicBezTo>
                  <a:cubicBezTo>
                    <a:pt x="1" y="11"/>
                    <a:pt x="19" y="17"/>
                    <a:pt x="41" y="17"/>
                  </a:cubicBezTo>
                  <a:cubicBezTo>
                    <a:pt x="64" y="17"/>
                    <a:pt x="81" y="11"/>
                    <a:pt x="81" y="6"/>
                  </a:cubicBezTo>
                  <a:cubicBezTo>
                    <a:pt x="81" y="6"/>
                    <a:pt x="64" y="0"/>
                    <a:pt x="41" y="0"/>
                  </a:cubicBez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24"/>
            <p:cNvSpPr/>
            <p:nvPr/>
          </p:nvSpPr>
          <p:spPr>
            <a:xfrm>
              <a:off x="6582872" y="4722251"/>
              <a:ext cx="725637" cy="54100"/>
            </a:xfrm>
            <a:custGeom>
              <a:rect b="b" l="l" r="r" t="t"/>
              <a:pathLst>
                <a:path extrusionOk="0" h="2164" w="28384">
                  <a:moveTo>
                    <a:pt x="16865" y="0"/>
                  </a:moveTo>
                  <a:cubicBezTo>
                    <a:pt x="15860" y="0"/>
                    <a:pt x="14827" y="33"/>
                    <a:pt x="13764" y="103"/>
                  </a:cubicBezTo>
                  <a:cubicBezTo>
                    <a:pt x="9009" y="410"/>
                    <a:pt x="4443" y="1047"/>
                    <a:pt x="0" y="1891"/>
                  </a:cubicBezTo>
                  <a:cubicBezTo>
                    <a:pt x="3541" y="2065"/>
                    <a:pt x="7765" y="2163"/>
                    <a:pt x="12299" y="2163"/>
                  </a:cubicBezTo>
                  <a:cubicBezTo>
                    <a:pt x="18595" y="2163"/>
                    <a:pt x="24288" y="1972"/>
                    <a:pt x="28384" y="1659"/>
                  </a:cubicBezTo>
                  <a:cubicBezTo>
                    <a:pt x="25041" y="626"/>
                    <a:pt x="21221" y="0"/>
                    <a:pt x="16865" y="0"/>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24"/>
            <p:cNvSpPr/>
            <p:nvPr/>
          </p:nvSpPr>
          <p:spPr>
            <a:xfrm>
              <a:off x="6805011" y="4722251"/>
              <a:ext cx="503503" cy="54100"/>
            </a:xfrm>
            <a:custGeom>
              <a:rect b="b" l="l" r="r" t="t"/>
              <a:pathLst>
                <a:path extrusionOk="0" h="2164" w="19695">
                  <a:moveTo>
                    <a:pt x="8176" y="0"/>
                  </a:moveTo>
                  <a:cubicBezTo>
                    <a:pt x="7171" y="0"/>
                    <a:pt x="6138" y="33"/>
                    <a:pt x="5075" y="103"/>
                  </a:cubicBezTo>
                  <a:cubicBezTo>
                    <a:pt x="3356" y="214"/>
                    <a:pt x="1673" y="369"/>
                    <a:pt x="0" y="561"/>
                  </a:cubicBezTo>
                  <a:cubicBezTo>
                    <a:pt x="336" y="1168"/>
                    <a:pt x="1361" y="1718"/>
                    <a:pt x="2876" y="2163"/>
                  </a:cubicBezTo>
                  <a:lnTo>
                    <a:pt x="3610" y="2163"/>
                  </a:lnTo>
                  <a:cubicBezTo>
                    <a:pt x="9906" y="2163"/>
                    <a:pt x="15599" y="1972"/>
                    <a:pt x="19695" y="1659"/>
                  </a:cubicBezTo>
                  <a:cubicBezTo>
                    <a:pt x="16352" y="626"/>
                    <a:pt x="12532" y="0"/>
                    <a:pt x="8176" y="0"/>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24"/>
            <p:cNvSpPr/>
            <p:nvPr/>
          </p:nvSpPr>
          <p:spPr>
            <a:xfrm>
              <a:off x="2975096" y="4839278"/>
              <a:ext cx="4855847" cy="399300"/>
            </a:xfrm>
            <a:custGeom>
              <a:rect b="b" l="l" r="r" t="t"/>
              <a:pathLst>
                <a:path extrusionOk="0" h="15972" w="190762">
                  <a:moveTo>
                    <a:pt x="15815" y="0"/>
                  </a:moveTo>
                  <a:cubicBezTo>
                    <a:pt x="15529" y="0"/>
                    <a:pt x="15246" y="4"/>
                    <a:pt x="14967" y="11"/>
                  </a:cubicBezTo>
                  <a:cubicBezTo>
                    <a:pt x="0" y="409"/>
                    <a:pt x="18953" y="14977"/>
                    <a:pt x="18953" y="14977"/>
                  </a:cubicBezTo>
                  <a:lnTo>
                    <a:pt x="190761" y="15971"/>
                  </a:lnTo>
                  <a:cubicBezTo>
                    <a:pt x="190761" y="15971"/>
                    <a:pt x="190228" y="14486"/>
                    <a:pt x="188967" y="12310"/>
                  </a:cubicBezTo>
                  <a:cubicBezTo>
                    <a:pt x="181227" y="14236"/>
                    <a:pt x="171582" y="15376"/>
                    <a:pt x="161128" y="15376"/>
                  </a:cubicBezTo>
                  <a:cubicBezTo>
                    <a:pt x="139208" y="15376"/>
                    <a:pt x="120851" y="10360"/>
                    <a:pt x="116118" y="3637"/>
                  </a:cubicBezTo>
                  <a:cubicBezTo>
                    <a:pt x="111473" y="4927"/>
                    <a:pt x="106809" y="6177"/>
                    <a:pt x="102037" y="7218"/>
                  </a:cubicBezTo>
                  <a:cubicBezTo>
                    <a:pt x="93848" y="11474"/>
                    <a:pt x="80757" y="14187"/>
                    <a:pt x="65929" y="14187"/>
                  </a:cubicBezTo>
                  <a:cubicBezTo>
                    <a:pt x="65315" y="14187"/>
                    <a:pt x="64698" y="14183"/>
                    <a:pt x="64079" y="14173"/>
                  </a:cubicBezTo>
                  <a:cubicBezTo>
                    <a:pt x="42557" y="13854"/>
                    <a:pt x="24531" y="7925"/>
                    <a:pt x="19300" y="155"/>
                  </a:cubicBezTo>
                  <a:cubicBezTo>
                    <a:pt x="18094" y="53"/>
                    <a:pt x="16931" y="0"/>
                    <a:pt x="158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4"/>
            <p:cNvSpPr/>
            <p:nvPr/>
          </p:nvSpPr>
          <p:spPr>
            <a:xfrm>
              <a:off x="7311375" y="4889025"/>
              <a:ext cx="414850" cy="256850"/>
            </a:xfrm>
            <a:custGeom>
              <a:rect b="b" l="l" r="r" t="t"/>
              <a:pathLst>
                <a:path extrusionOk="0" h="10274" w="16594">
                  <a:moveTo>
                    <a:pt x="12824" y="0"/>
                  </a:moveTo>
                  <a:cubicBezTo>
                    <a:pt x="12108" y="0"/>
                    <a:pt x="11801" y="2534"/>
                    <a:pt x="11669" y="4584"/>
                  </a:cubicBezTo>
                  <a:lnTo>
                    <a:pt x="11669" y="4584"/>
                  </a:lnTo>
                  <a:cubicBezTo>
                    <a:pt x="11623" y="4022"/>
                    <a:pt x="11505" y="3551"/>
                    <a:pt x="11253" y="3407"/>
                  </a:cubicBezTo>
                  <a:cubicBezTo>
                    <a:pt x="11216" y="3385"/>
                    <a:pt x="11178" y="3375"/>
                    <a:pt x="11140" y="3375"/>
                  </a:cubicBezTo>
                  <a:cubicBezTo>
                    <a:pt x="10431" y="3375"/>
                    <a:pt x="9685" y="6942"/>
                    <a:pt x="9685" y="6942"/>
                  </a:cubicBezTo>
                  <a:cubicBezTo>
                    <a:pt x="9685" y="6942"/>
                    <a:pt x="10091" y="2168"/>
                    <a:pt x="9419" y="1740"/>
                  </a:cubicBezTo>
                  <a:cubicBezTo>
                    <a:pt x="9391" y="1723"/>
                    <a:pt x="9363" y="1715"/>
                    <a:pt x="9334" y="1715"/>
                  </a:cubicBezTo>
                  <a:cubicBezTo>
                    <a:pt x="8665" y="1715"/>
                    <a:pt x="7661" y="6200"/>
                    <a:pt x="7661" y="6200"/>
                  </a:cubicBezTo>
                  <a:cubicBezTo>
                    <a:pt x="7661" y="6200"/>
                    <a:pt x="8072" y="1295"/>
                    <a:pt x="7100" y="988"/>
                  </a:cubicBezTo>
                  <a:cubicBezTo>
                    <a:pt x="7077" y="981"/>
                    <a:pt x="7055" y="977"/>
                    <a:pt x="7032" y="977"/>
                  </a:cubicBezTo>
                  <a:cubicBezTo>
                    <a:pt x="6281" y="977"/>
                    <a:pt x="6045" y="4968"/>
                    <a:pt x="5984" y="6421"/>
                  </a:cubicBezTo>
                  <a:lnTo>
                    <a:pt x="5984" y="6421"/>
                  </a:lnTo>
                  <a:cubicBezTo>
                    <a:pt x="6007" y="5367"/>
                    <a:pt x="5976" y="3081"/>
                    <a:pt x="5277" y="3054"/>
                  </a:cubicBezTo>
                  <a:cubicBezTo>
                    <a:pt x="5273" y="3054"/>
                    <a:pt x="5269" y="3054"/>
                    <a:pt x="5264" y="3054"/>
                  </a:cubicBezTo>
                  <a:cubicBezTo>
                    <a:pt x="4365" y="3054"/>
                    <a:pt x="4531" y="6750"/>
                    <a:pt x="4531" y="6750"/>
                  </a:cubicBezTo>
                  <a:cubicBezTo>
                    <a:pt x="4531" y="6750"/>
                    <a:pt x="4120" y="1543"/>
                    <a:pt x="3067" y="1242"/>
                  </a:cubicBezTo>
                  <a:cubicBezTo>
                    <a:pt x="3039" y="1234"/>
                    <a:pt x="3013" y="1230"/>
                    <a:pt x="2989" y="1230"/>
                  </a:cubicBezTo>
                  <a:cubicBezTo>
                    <a:pt x="2058" y="1230"/>
                    <a:pt x="2865" y="6692"/>
                    <a:pt x="2865" y="6692"/>
                  </a:cubicBezTo>
                  <a:cubicBezTo>
                    <a:pt x="2865" y="6692"/>
                    <a:pt x="1920" y="3518"/>
                    <a:pt x="1349" y="3518"/>
                  </a:cubicBezTo>
                  <a:cubicBezTo>
                    <a:pt x="1308" y="3518"/>
                    <a:pt x="1270" y="3534"/>
                    <a:pt x="1234" y="3568"/>
                  </a:cubicBezTo>
                  <a:cubicBezTo>
                    <a:pt x="1" y="4720"/>
                    <a:pt x="1829" y="7983"/>
                    <a:pt x="2581" y="10274"/>
                  </a:cubicBezTo>
                  <a:lnTo>
                    <a:pt x="15736" y="9434"/>
                  </a:lnTo>
                  <a:cubicBezTo>
                    <a:pt x="15736" y="9434"/>
                    <a:pt x="16593" y="4673"/>
                    <a:pt x="16073" y="4384"/>
                  </a:cubicBezTo>
                  <a:cubicBezTo>
                    <a:pt x="16045" y="4369"/>
                    <a:pt x="16015" y="4362"/>
                    <a:pt x="15985" y="4362"/>
                  </a:cubicBezTo>
                  <a:cubicBezTo>
                    <a:pt x="15455" y="4362"/>
                    <a:pt x="14626" y="6595"/>
                    <a:pt x="14626" y="6595"/>
                  </a:cubicBezTo>
                  <a:cubicBezTo>
                    <a:pt x="14626" y="6595"/>
                    <a:pt x="15135" y="3151"/>
                    <a:pt x="14615" y="2868"/>
                  </a:cubicBezTo>
                  <a:cubicBezTo>
                    <a:pt x="14598" y="2859"/>
                    <a:pt x="14581" y="2854"/>
                    <a:pt x="14564" y="2854"/>
                  </a:cubicBezTo>
                  <a:cubicBezTo>
                    <a:pt x="14041" y="2854"/>
                    <a:pt x="13250" y="6942"/>
                    <a:pt x="13250" y="6942"/>
                  </a:cubicBezTo>
                  <a:cubicBezTo>
                    <a:pt x="13250" y="6942"/>
                    <a:pt x="14181" y="323"/>
                    <a:pt x="12903" y="10"/>
                  </a:cubicBezTo>
                  <a:cubicBezTo>
                    <a:pt x="12876" y="4"/>
                    <a:pt x="12850" y="0"/>
                    <a:pt x="12824"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4"/>
            <p:cNvSpPr/>
            <p:nvPr/>
          </p:nvSpPr>
          <p:spPr>
            <a:xfrm>
              <a:off x="3594000" y="5117225"/>
              <a:ext cx="4260225" cy="249350"/>
            </a:xfrm>
            <a:custGeom>
              <a:rect b="b" l="l" r="r" t="t"/>
              <a:pathLst>
                <a:path extrusionOk="0" h="9974" w="170409">
                  <a:moveTo>
                    <a:pt x="0" y="0"/>
                  </a:moveTo>
                  <a:lnTo>
                    <a:pt x="0" y="9974"/>
                  </a:lnTo>
                  <a:lnTo>
                    <a:pt x="170409" y="9974"/>
                  </a:lnTo>
                  <a:lnTo>
                    <a:pt x="170409"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4"/>
            <p:cNvSpPr/>
            <p:nvPr/>
          </p:nvSpPr>
          <p:spPr>
            <a:xfrm>
              <a:off x="3594000" y="5117225"/>
              <a:ext cx="4260225" cy="249350"/>
            </a:xfrm>
            <a:custGeom>
              <a:rect b="b" l="l" r="r" t="t"/>
              <a:pathLst>
                <a:path extrusionOk="0" h="9974" w="170409">
                  <a:moveTo>
                    <a:pt x="0" y="0"/>
                  </a:moveTo>
                  <a:lnTo>
                    <a:pt x="0" y="9974"/>
                  </a:lnTo>
                  <a:lnTo>
                    <a:pt x="170409" y="9974"/>
                  </a:lnTo>
                  <a:lnTo>
                    <a:pt x="170177" y="1261"/>
                  </a:lnTo>
                  <a:lnTo>
                    <a:pt x="0"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4"/>
            <p:cNvSpPr/>
            <p:nvPr/>
          </p:nvSpPr>
          <p:spPr>
            <a:xfrm>
              <a:off x="3492325" y="5165375"/>
              <a:ext cx="4263975" cy="309550"/>
            </a:xfrm>
            <a:custGeom>
              <a:rect b="b" l="l" r="r" t="t"/>
              <a:pathLst>
                <a:path extrusionOk="0" h="12382" w="170559">
                  <a:moveTo>
                    <a:pt x="198" y="0"/>
                  </a:moveTo>
                  <a:lnTo>
                    <a:pt x="0" y="8510"/>
                  </a:lnTo>
                  <a:lnTo>
                    <a:pt x="170367" y="12381"/>
                  </a:lnTo>
                  <a:lnTo>
                    <a:pt x="170559" y="3864"/>
                  </a:lnTo>
                  <a:lnTo>
                    <a:pt x="198"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24"/>
            <p:cNvSpPr/>
            <p:nvPr/>
          </p:nvSpPr>
          <p:spPr>
            <a:xfrm>
              <a:off x="3322588" y="5119675"/>
              <a:ext cx="243875" cy="175325"/>
            </a:xfrm>
            <a:custGeom>
              <a:rect b="b" l="l" r="r" t="t"/>
              <a:pathLst>
                <a:path extrusionOk="0" h="7013" w="9755">
                  <a:moveTo>
                    <a:pt x="3650" y="1"/>
                  </a:moveTo>
                  <a:cubicBezTo>
                    <a:pt x="3650" y="2"/>
                    <a:pt x="2552" y="4172"/>
                    <a:pt x="3223" y="5745"/>
                  </a:cubicBezTo>
                  <a:cubicBezTo>
                    <a:pt x="3223" y="5745"/>
                    <a:pt x="1511" y="3477"/>
                    <a:pt x="1372" y="1366"/>
                  </a:cubicBezTo>
                  <a:lnTo>
                    <a:pt x="1372" y="1366"/>
                  </a:lnTo>
                  <a:cubicBezTo>
                    <a:pt x="1372" y="1366"/>
                    <a:pt x="921" y="4004"/>
                    <a:pt x="2037" y="6046"/>
                  </a:cubicBezTo>
                  <a:cubicBezTo>
                    <a:pt x="2037" y="6046"/>
                    <a:pt x="325" y="4148"/>
                    <a:pt x="18" y="1961"/>
                  </a:cubicBezTo>
                  <a:lnTo>
                    <a:pt x="18" y="1961"/>
                  </a:lnTo>
                  <a:cubicBezTo>
                    <a:pt x="18" y="1962"/>
                    <a:pt x="0" y="4577"/>
                    <a:pt x="1632" y="7013"/>
                  </a:cubicBezTo>
                  <a:lnTo>
                    <a:pt x="7915" y="6839"/>
                  </a:lnTo>
                  <a:cubicBezTo>
                    <a:pt x="8048" y="5653"/>
                    <a:pt x="7602" y="4548"/>
                    <a:pt x="9754" y="1285"/>
                  </a:cubicBezTo>
                  <a:lnTo>
                    <a:pt x="9754" y="1285"/>
                  </a:lnTo>
                  <a:cubicBezTo>
                    <a:pt x="9754" y="1286"/>
                    <a:pt x="6851" y="4508"/>
                    <a:pt x="6387" y="5491"/>
                  </a:cubicBezTo>
                  <a:cubicBezTo>
                    <a:pt x="6387" y="5491"/>
                    <a:pt x="5792" y="2783"/>
                    <a:pt x="6763" y="278"/>
                  </a:cubicBezTo>
                  <a:lnTo>
                    <a:pt x="6763" y="278"/>
                  </a:lnTo>
                  <a:cubicBezTo>
                    <a:pt x="6763" y="279"/>
                    <a:pt x="4536" y="4391"/>
                    <a:pt x="4715" y="5693"/>
                  </a:cubicBezTo>
                  <a:cubicBezTo>
                    <a:pt x="4715" y="5693"/>
                    <a:pt x="2956" y="3072"/>
                    <a:pt x="365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24"/>
            <p:cNvSpPr/>
            <p:nvPr/>
          </p:nvSpPr>
          <p:spPr>
            <a:xfrm>
              <a:off x="3443513" y="5017825"/>
              <a:ext cx="257600" cy="321300"/>
            </a:xfrm>
            <a:custGeom>
              <a:rect b="b" l="l" r="r" t="t"/>
              <a:pathLst>
                <a:path extrusionOk="0" h="12852" w="10304">
                  <a:moveTo>
                    <a:pt x="5600" y="1"/>
                  </a:moveTo>
                  <a:lnTo>
                    <a:pt x="5600" y="1"/>
                  </a:lnTo>
                  <a:cubicBezTo>
                    <a:pt x="5600" y="3"/>
                    <a:pt x="3483" y="6487"/>
                    <a:pt x="3795" y="9872"/>
                  </a:cubicBezTo>
                  <a:cubicBezTo>
                    <a:pt x="3795" y="9872"/>
                    <a:pt x="2471" y="4902"/>
                    <a:pt x="3014" y="1205"/>
                  </a:cubicBezTo>
                  <a:lnTo>
                    <a:pt x="3014" y="1205"/>
                  </a:lnTo>
                  <a:cubicBezTo>
                    <a:pt x="3013" y="1205"/>
                    <a:pt x="1528" y="5781"/>
                    <a:pt x="2158" y="10449"/>
                  </a:cubicBezTo>
                  <a:cubicBezTo>
                    <a:pt x="2158" y="10449"/>
                    <a:pt x="666" y="5931"/>
                    <a:pt x="1227" y="1691"/>
                  </a:cubicBezTo>
                  <a:lnTo>
                    <a:pt x="1227" y="1691"/>
                  </a:lnTo>
                  <a:cubicBezTo>
                    <a:pt x="1226" y="1692"/>
                    <a:pt x="1" y="6777"/>
                    <a:pt x="1146" y="12851"/>
                  </a:cubicBezTo>
                  <a:lnTo>
                    <a:pt x="8637" y="12457"/>
                  </a:lnTo>
                  <a:cubicBezTo>
                    <a:pt x="8840" y="10102"/>
                    <a:pt x="8527" y="8043"/>
                    <a:pt x="10303" y="3455"/>
                  </a:cubicBezTo>
                  <a:lnTo>
                    <a:pt x="10303" y="3455"/>
                  </a:lnTo>
                  <a:cubicBezTo>
                    <a:pt x="10303" y="3456"/>
                    <a:pt x="7857" y="7858"/>
                    <a:pt x="7307" y="9645"/>
                  </a:cubicBezTo>
                  <a:cubicBezTo>
                    <a:pt x="7307" y="9645"/>
                    <a:pt x="7099" y="4740"/>
                    <a:pt x="8158" y="1367"/>
                  </a:cubicBezTo>
                  <a:lnTo>
                    <a:pt x="8158" y="1367"/>
                  </a:lnTo>
                  <a:cubicBezTo>
                    <a:pt x="8158" y="1368"/>
                    <a:pt x="5624" y="7285"/>
                    <a:pt x="5537" y="9894"/>
                  </a:cubicBezTo>
                  <a:lnTo>
                    <a:pt x="5537" y="9894"/>
                  </a:lnTo>
                  <a:cubicBezTo>
                    <a:pt x="5537" y="9894"/>
                    <a:pt x="4247" y="4537"/>
                    <a:pt x="560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24"/>
            <p:cNvSpPr/>
            <p:nvPr/>
          </p:nvSpPr>
          <p:spPr>
            <a:xfrm>
              <a:off x="3600138" y="5050250"/>
              <a:ext cx="268900" cy="309700"/>
            </a:xfrm>
            <a:custGeom>
              <a:rect b="b" l="l" r="r" t="t"/>
              <a:pathLst>
                <a:path extrusionOk="0" h="12388" w="10756">
                  <a:moveTo>
                    <a:pt x="5114" y="1"/>
                  </a:moveTo>
                  <a:lnTo>
                    <a:pt x="5114" y="1"/>
                  </a:lnTo>
                  <a:cubicBezTo>
                    <a:pt x="6208" y="3940"/>
                    <a:pt x="4403" y="8395"/>
                    <a:pt x="4403" y="8395"/>
                  </a:cubicBezTo>
                  <a:cubicBezTo>
                    <a:pt x="4524" y="6012"/>
                    <a:pt x="2402" y="563"/>
                    <a:pt x="2401" y="562"/>
                  </a:cubicBezTo>
                  <a:lnTo>
                    <a:pt x="2401" y="562"/>
                  </a:lnTo>
                  <a:cubicBezTo>
                    <a:pt x="3177" y="3501"/>
                    <a:pt x="2471" y="7742"/>
                    <a:pt x="2471" y="7742"/>
                  </a:cubicBezTo>
                  <a:cubicBezTo>
                    <a:pt x="2060" y="6012"/>
                    <a:pt x="1" y="1783"/>
                    <a:pt x="0" y="1782"/>
                  </a:cubicBezTo>
                  <a:lnTo>
                    <a:pt x="0" y="1782"/>
                  </a:lnTo>
                  <a:cubicBezTo>
                    <a:pt x="1320" y="6023"/>
                    <a:pt x="741" y="7798"/>
                    <a:pt x="678" y="10062"/>
                  </a:cubicBezTo>
                  <a:lnTo>
                    <a:pt x="9245" y="12387"/>
                  </a:lnTo>
                  <a:cubicBezTo>
                    <a:pt x="10756" y="6851"/>
                    <a:pt x="9558" y="2223"/>
                    <a:pt x="9557" y="2222"/>
                  </a:cubicBezTo>
                  <a:lnTo>
                    <a:pt x="9557" y="2222"/>
                  </a:lnTo>
                  <a:cubicBezTo>
                    <a:pt x="10038" y="5942"/>
                    <a:pt x="8181" y="9749"/>
                    <a:pt x="8181" y="9749"/>
                  </a:cubicBezTo>
                  <a:cubicBezTo>
                    <a:pt x="9095" y="5612"/>
                    <a:pt x="7701" y="1459"/>
                    <a:pt x="7701" y="1459"/>
                  </a:cubicBezTo>
                  <a:lnTo>
                    <a:pt x="7701" y="1459"/>
                  </a:lnTo>
                  <a:cubicBezTo>
                    <a:pt x="8100" y="4640"/>
                    <a:pt x="6353" y="8800"/>
                    <a:pt x="6353" y="8800"/>
                  </a:cubicBezTo>
                  <a:cubicBezTo>
                    <a:pt x="6919" y="5793"/>
                    <a:pt x="5115" y="2"/>
                    <a:pt x="511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24"/>
            <p:cNvSpPr/>
            <p:nvPr/>
          </p:nvSpPr>
          <p:spPr>
            <a:xfrm>
              <a:off x="3999038" y="5092775"/>
              <a:ext cx="287425" cy="373175"/>
            </a:xfrm>
            <a:custGeom>
              <a:rect b="b" l="l" r="r" t="t"/>
              <a:pathLst>
                <a:path extrusionOk="0" h="14927" w="11497">
                  <a:moveTo>
                    <a:pt x="6434" y="1"/>
                  </a:moveTo>
                  <a:cubicBezTo>
                    <a:pt x="6249" y="4438"/>
                    <a:pt x="3085" y="8620"/>
                    <a:pt x="3085" y="8620"/>
                  </a:cubicBezTo>
                  <a:cubicBezTo>
                    <a:pt x="3900" y="6335"/>
                    <a:pt x="3646" y="771"/>
                    <a:pt x="3646" y="770"/>
                  </a:cubicBezTo>
                  <a:lnTo>
                    <a:pt x="3646" y="770"/>
                  </a:lnTo>
                  <a:cubicBezTo>
                    <a:pt x="3454" y="3675"/>
                    <a:pt x="1748" y="7521"/>
                    <a:pt x="1748" y="7521"/>
                  </a:cubicBezTo>
                  <a:cubicBezTo>
                    <a:pt x="1898" y="5896"/>
                    <a:pt x="1499" y="1956"/>
                    <a:pt x="1499" y="1956"/>
                  </a:cubicBezTo>
                  <a:cubicBezTo>
                    <a:pt x="1371" y="5792"/>
                    <a:pt x="562" y="7203"/>
                    <a:pt x="1" y="9042"/>
                  </a:cubicBezTo>
                  <a:lnTo>
                    <a:pt x="6637" y="14927"/>
                  </a:lnTo>
                  <a:cubicBezTo>
                    <a:pt x="11195" y="9159"/>
                    <a:pt x="11496" y="2627"/>
                    <a:pt x="11496" y="2626"/>
                  </a:cubicBezTo>
                  <a:lnTo>
                    <a:pt x="11496" y="2626"/>
                  </a:lnTo>
                  <a:cubicBezTo>
                    <a:pt x="10472" y="7683"/>
                    <a:pt x="6375" y="11432"/>
                    <a:pt x="6375" y="11432"/>
                  </a:cubicBezTo>
                  <a:cubicBezTo>
                    <a:pt x="9211" y="6978"/>
                    <a:pt x="9048" y="1598"/>
                    <a:pt x="9048" y="1597"/>
                  </a:cubicBezTo>
                  <a:lnTo>
                    <a:pt x="9048" y="1597"/>
                  </a:lnTo>
                  <a:cubicBezTo>
                    <a:pt x="8262" y="5549"/>
                    <a:pt x="4744" y="9656"/>
                    <a:pt x="4744" y="9656"/>
                  </a:cubicBezTo>
                  <a:cubicBezTo>
                    <a:pt x="6375" y="6626"/>
                    <a:pt x="6434" y="3"/>
                    <a:pt x="643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24"/>
            <p:cNvSpPr/>
            <p:nvPr/>
          </p:nvSpPr>
          <p:spPr>
            <a:xfrm>
              <a:off x="3787863" y="5077025"/>
              <a:ext cx="268900" cy="306625"/>
            </a:xfrm>
            <a:custGeom>
              <a:rect b="b" l="l" r="r" t="t"/>
              <a:pathLst>
                <a:path extrusionOk="0" h="12265" w="10756">
                  <a:moveTo>
                    <a:pt x="4155" y="0"/>
                  </a:moveTo>
                  <a:lnTo>
                    <a:pt x="4155" y="0"/>
                  </a:lnTo>
                  <a:cubicBezTo>
                    <a:pt x="5028" y="3737"/>
                    <a:pt x="3050" y="8296"/>
                    <a:pt x="3050" y="8296"/>
                  </a:cubicBezTo>
                  <a:cubicBezTo>
                    <a:pt x="3270" y="6121"/>
                    <a:pt x="1731" y="1614"/>
                    <a:pt x="1730" y="1614"/>
                  </a:cubicBezTo>
                  <a:lnTo>
                    <a:pt x="1730" y="1614"/>
                  </a:lnTo>
                  <a:cubicBezTo>
                    <a:pt x="2234" y="4084"/>
                    <a:pt x="1546" y="7856"/>
                    <a:pt x="1546" y="7856"/>
                  </a:cubicBezTo>
                  <a:cubicBezTo>
                    <a:pt x="1297" y="6462"/>
                    <a:pt x="1" y="3350"/>
                    <a:pt x="0" y="3349"/>
                  </a:cubicBezTo>
                  <a:lnTo>
                    <a:pt x="0" y="3349"/>
                  </a:lnTo>
                  <a:cubicBezTo>
                    <a:pt x="782" y="6561"/>
                    <a:pt x="360" y="8006"/>
                    <a:pt x="267" y="9725"/>
                  </a:cubicBezTo>
                  <a:lnTo>
                    <a:pt x="7852" y="12265"/>
                  </a:lnTo>
                  <a:cubicBezTo>
                    <a:pt x="10755" y="5902"/>
                    <a:pt x="9506" y="400"/>
                    <a:pt x="9506" y="399"/>
                  </a:cubicBezTo>
                  <a:lnTo>
                    <a:pt x="9506" y="399"/>
                  </a:lnTo>
                  <a:cubicBezTo>
                    <a:pt x="9732" y="4940"/>
                    <a:pt x="6787" y="9464"/>
                    <a:pt x="6787" y="9464"/>
                  </a:cubicBezTo>
                  <a:cubicBezTo>
                    <a:pt x="8390" y="4796"/>
                    <a:pt x="6972" y="410"/>
                    <a:pt x="6972" y="410"/>
                  </a:cubicBezTo>
                  <a:lnTo>
                    <a:pt x="6972" y="410"/>
                  </a:lnTo>
                  <a:cubicBezTo>
                    <a:pt x="7169" y="3945"/>
                    <a:pt x="4843" y="8567"/>
                    <a:pt x="4843" y="8567"/>
                  </a:cubicBezTo>
                  <a:cubicBezTo>
                    <a:pt x="5658" y="5496"/>
                    <a:pt x="4155" y="2"/>
                    <a:pt x="4155"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4"/>
            <p:cNvSpPr/>
            <p:nvPr/>
          </p:nvSpPr>
          <p:spPr>
            <a:xfrm>
              <a:off x="6988825" y="5290175"/>
              <a:ext cx="303600" cy="270500"/>
            </a:xfrm>
            <a:custGeom>
              <a:rect b="b" l="l" r="r" t="t"/>
              <a:pathLst>
                <a:path extrusionOk="0" h="10820" w="12144">
                  <a:moveTo>
                    <a:pt x="8383" y="0"/>
                  </a:moveTo>
                  <a:cubicBezTo>
                    <a:pt x="8382" y="2"/>
                    <a:pt x="6590" y="6122"/>
                    <a:pt x="7116" y="7719"/>
                  </a:cubicBezTo>
                  <a:cubicBezTo>
                    <a:pt x="7116" y="7719"/>
                    <a:pt x="4246" y="5057"/>
                    <a:pt x="4398" y="742"/>
                  </a:cubicBezTo>
                  <a:lnTo>
                    <a:pt x="4398" y="742"/>
                  </a:lnTo>
                  <a:cubicBezTo>
                    <a:pt x="4397" y="744"/>
                    <a:pt x="3992" y="6678"/>
                    <a:pt x="5247" y="8442"/>
                  </a:cubicBezTo>
                  <a:cubicBezTo>
                    <a:pt x="5247" y="8442"/>
                    <a:pt x="2430" y="6203"/>
                    <a:pt x="1712" y="3431"/>
                  </a:cubicBezTo>
                  <a:lnTo>
                    <a:pt x="1712" y="3431"/>
                  </a:lnTo>
                  <a:cubicBezTo>
                    <a:pt x="1712" y="3432"/>
                    <a:pt x="1771" y="7164"/>
                    <a:pt x="3778" y="9367"/>
                  </a:cubicBezTo>
                  <a:cubicBezTo>
                    <a:pt x="3778" y="9367"/>
                    <a:pt x="996" y="7620"/>
                    <a:pt x="0" y="4798"/>
                  </a:cubicBezTo>
                  <a:lnTo>
                    <a:pt x="0" y="4798"/>
                  </a:lnTo>
                  <a:cubicBezTo>
                    <a:pt x="0" y="4799"/>
                    <a:pt x="660" y="8344"/>
                    <a:pt x="3483" y="10820"/>
                  </a:cubicBezTo>
                  <a:lnTo>
                    <a:pt x="11241" y="7811"/>
                  </a:lnTo>
                  <a:cubicBezTo>
                    <a:pt x="11132" y="6283"/>
                    <a:pt x="10368" y="5087"/>
                    <a:pt x="12144" y="238"/>
                  </a:cubicBezTo>
                  <a:lnTo>
                    <a:pt x="12144" y="238"/>
                  </a:lnTo>
                  <a:cubicBezTo>
                    <a:pt x="12143" y="239"/>
                    <a:pt x="9459" y="5330"/>
                    <a:pt x="9124" y="6758"/>
                  </a:cubicBezTo>
                  <a:cubicBezTo>
                    <a:pt x="9124" y="6758"/>
                    <a:pt x="7776" y="3554"/>
                    <a:pt x="8383"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24"/>
            <p:cNvSpPr/>
            <p:nvPr/>
          </p:nvSpPr>
          <p:spPr>
            <a:xfrm>
              <a:off x="7152975" y="5124275"/>
              <a:ext cx="278000" cy="442625"/>
            </a:xfrm>
            <a:custGeom>
              <a:rect b="b" l="l" r="r" t="t"/>
              <a:pathLst>
                <a:path extrusionOk="0" h="17705" w="11120">
                  <a:moveTo>
                    <a:pt x="5191" y="1"/>
                  </a:moveTo>
                  <a:cubicBezTo>
                    <a:pt x="5190" y="5"/>
                    <a:pt x="4161" y="8784"/>
                    <a:pt x="5271" y="12868"/>
                  </a:cubicBezTo>
                  <a:cubicBezTo>
                    <a:pt x="5271" y="12868"/>
                    <a:pt x="2604" y="7141"/>
                    <a:pt x="2414" y="2257"/>
                  </a:cubicBezTo>
                  <a:lnTo>
                    <a:pt x="2414" y="2257"/>
                  </a:lnTo>
                  <a:cubicBezTo>
                    <a:pt x="2413" y="2258"/>
                    <a:pt x="1661" y="8605"/>
                    <a:pt x="3483" y="14251"/>
                  </a:cubicBezTo>
                  <a:cubicBezTo>
                    <a:pt x="3483" y="14251"/>
                    <a:pt x="636" y="9114"/>
                    <a:pt x="336" y="3443"/>
                  </a:cubicBezTo>
                  <a:lnTo>
                    <a:pt x="336" y="3443"/>
                  </a:lnTo>
                  <a:cubicBezTo>
                    <a:pt x="336" y="3445"/>
                    <a:pt x="1" y="10456"/>
                    <a:pt x="2823" y="17704"/>
                  </a:cubicBezTo>
                  <a:lnTo>
                    <a:pt x="11119" y="14077"/>
                  </a:lnTo>
                  <a:cubicBezTo>
                    <a:pt x="10860" y="11231"/>
                    <a:pt x="10113" y="8905"/>
                    <a:pt x="11057" y="2900"/>
                  </a:cubicBezTo>
                  <a:lnTo>
                    <a:pt x="11057" y="2900"/>
                  </a:lnTo>
                  <a:cubicBezTo>
                    <a:pt x="11057" y="2901"/>
                    <a:pt x="9362" y="8911"/>
                    <a:pt x="9141" y="11248"/>
                  </a:cubicBezTo>
                  <a:cubicBezTo>
                    <a:pt x="9141" y="11248"/>
                    <a:pt x="7898" y="5405"/>
                    <a:pt x="8349" y="991"/>
                  </a:cubicBezTo>
                  <a:lnTo>
                    <a:pt x="8349" y="991"/>
                  </a:lnTo>
                  <a:cubicBezTo>
                    <a:pt x="8349" y="993"/>
                    <a:pt x="6793" y="9004"/>
                    <a:pt x="7250" y="12214"/>
                  </a:cubicBezTo>
                  <a:cubicBezTo>
                    <a:pt x="7250" y="12214"/>
                    <a:pt x="4628" y="6081"/>
                    <a:pt x="5191"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24"/>
            <p:cNvSpPr/>
            <p:nvPr/>
          </p:nvSpPr>
          <p:spPr>
            <a:xfrm>
              <a:off x="7318300" y="5125600"/>
              <a:ext cx="296375" cy="334550"/>
            </a:xfrm>
            <a:custGeom>
              <a:rect b="b" l="l" r="r" t="t"/>
              <a:pathLst>
                <a:path extrusionOk="0" h="13382" w="11855">
                  <a:moveTo>
                    <a:pt x="5126" y="1"/>
                  </a:moveTo>
                  <a:cubicBezTo>
                    <a:pt x="7000" y="4305"/>
                    <a:pt x="6046" y="10049"/>
                    <a:pt x="6046" y="10049"/>
                  </a:cubicBezTo>
                  <a:cubicBezTo>
                    <a:pt x="5710" y="7227"/>
                    <a:pt x="2390" y="1396"/>
                    <a:pt x="2389" y="1395"/>
                  </a:cubicBezTo>
                  <a:lnTo>
                    <a:pt x="2389" y="1395"/>
                  </a:lnTo>
                  <a:cubicBezTo>
                    <a:pt x="3812" y="4692"/>
                    <a:pt x="3929" y="9958"/>
                    <a:pt x="3929" y="9958"/>
                  </a:cubicBezTo>
                  <a:cubicBezTo>
                    <a:pt x="3142" y="8042"/>
                    <a:pt x="1" y="3582"/>
                    <a:pt x="1" y="3582"/>
                  </a:cubicBezTo>
                  <a:lnTo>
                    <a:pt x="1" y="3582"/>
                  </a:lnTo>
                  <a:cubicBezTo>
                    <a:pt x="2349" y="8308"/>
                    <a:pt x="2089" y="10645"/>
                    <a:pt x="2488" y="13382"/>
                  </a:cubicBezTo>
                  <a:lnTo>
                    <a:pt x="11461" y="12855"/>
                  </a:lnTo>
                  <a:cubicBezTo>
                    <a:pt x="11854" y="6261"/>
                    <a:pt x="9916" y="1420"/>
                    <a:pt x="9916" y="1418"/>
                  </a:cubicBezTo>
                  <a:lnTo>
                    <a:pt x="9916" y="1418"/>
                  </a:lnTo>
                  <a:cubicBezTo>
                    <a:pt x="11032" y="5462"/>
                    <a:pt x="9998" y="10298"/>
                    <a:pt x="9998" y="10298"/>
                  </a:cubicBezTo>
                  <a:cubicBezTo>
                    <a:pt x="10102" y="5376"/>
                    <a:pt x="7996" y="1037"/>
                    <a:pt x="7996" y="1037"/>
                  </a:cubicBezTo>
                  <a:lnTo>
                    <a:pt x="7996" y="1037"/>
                  </a:lnTo>
                  <a:cubicBezTo>
                    <a:pt x="8979" y="4559"/>
                    <a:pt x="8065" y="9841"/>
                    <a:pt x="8065" y="9841"/>
                  </a:cubicBezTo>
                  <a:cubicBezTo>
                    <a:pt x="8047" y="6226"/>
                    <a:pt x="5127" y="3"/>
                    <a:pt x="512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24"/>
            <p:cNvSpPr/>
            <p:nvPr/>
          </p:nvSpPr>
          <p:spPr>
            <a:xfrm>
              <a:off x="7743525" y="5073400"/>
              <a:ext cx="210900" cy="372000"/>
            </a:xfrm>
            <a:custGeom>
              <a:rect b="b" l="l" r="r" t="t"/>
              <a:pathLst>
                <a:path extrusionOk="0" h="14880" w="8436">
                  <a:moveTo>
                    <a:pt x="3668" y="0"/>
                  </a:moveTo>
                  <a:cubicBezTo>
                    <a:pt x="4201" y="4548"/>
                    <a:pt x="2401" y="9627"/>
                    <a:pt x="2401" y="9627"/>
                  </a:cubicBezTo>
                  <a:cubicBezTo>
                    <a:pt x="2685" y="7064"/>
                    <a:pt x="1626" y="1390"/>
                    <a:pt x="1625" y="1389"/>
                  </a:cubicBezTo>
                  <a:lnTo>
                    <a:pt x="1625" y="1389"/>
                  </a:lnTo>
                  <a:cubicBezTo>
                    <a:pt x="1927" y="4444"/>
                    <a:pt x="1174" y="8880"/>
                    <a:pt x="1174" y="8880"/>
                  </a:cubicBezTo>
                  <a:cubicBezTo>
                    <a:pt x="1035" y="7144"/>
                    <a:pt x="82" y="3126"/>
                    <a:pt x="81" y="3125"/>
                  </a:cubicBezTo>
                  <a:lnTo>
                    <a:pt x="81" y="3125"/>
                  </a:lnTo>
                  <a:cubicBezTo>
                    <a:pt x="591" y="7179"/>
                    <a:pt x="162" y="8880"/>
                    <a:pt x="1" y="10975"/>
                  </a:cubicBezTo>
                  <a:lnTo>
                    <a:pt x="6023" y="14879"/>
                  </a:lnTo>
                  <a:cubicBezTo>
                    <a:pt x="8435" y="7978"/>
                    <a:pt x="7735" y="1581"/>
                    <a:pt x="7735" y="1579"/>
                  </a:cubicBezTo>
                  <a:lnTo>
                    <a:pt x="7735" y="1579"/>
                  </a:lnTo>
                  <a:cubicBezTo>
                    <a:pt x="7729" y="6735"/>
                    <a:pt x="5328" y="11512"/>
                    <a:pt x="5328" y="11512"/>
                  </a:cubicBezTo>
                  <a:cubicBezTo>
                    <a:pt x="6740" y="6359"/>
                    <a:pt x="5849" y="1078"/>
                    <a:pt x="5849" y="1077"/>
                  </a:cubicBezTo>
                  <a:lnTo>
                    <a:pt x="5849" y="1077"/>
                  </a:lnTo>
                  <a:cubicBezTo>
                    <a:pt x="5849" y="5173"/>
                    <a:pt x="3841" y="10206"/>
                    <a:pt x="3841" y="10206"/>
                  </a:cubicBezTo>
                  <a:cubicBezTo>
                    <a:pt x="4617" y="6717"/>
                    <a:pt x="3668" y="4"/>
                    <a:pt x="3668"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24"/>
            <p:cNvSpPr/>
            <p:nvPr/>
          </p:nvSpPr>
          <p:spPr>
            <a:xfrm>
              <a:off x="7527450" y="5096100"/>
              <a:ext cx="247750" cy="324125"/>
            </a:xfrm>
            <a:custGeom>
              <a:rect b="b" l="l" r="r" t="t"/>
              <a:pathLst>
                <a:path extrusionOk="0" h="12965" w="9910">
                  <a:moveTo>
                    <a:pt x="8006" y="0"/>
                  </a:moveTo>
                  <a:lnTo>
                    <a:pt x="8006" y="0"/>
                  </a:lnTo>
                  <a:cubicBezTo>
                    <a:pt x="8933" y="4744"/>
                    <a:pt x="7221" y="10361"/>
                    <a:pt x="7221" y="10361"/>
                  </a:cubicBezTo>
                  <a:cubicBezTo>
                    <a:pt x="7798" y="4941"/>
                    <a:pt x="5867" y="579"/>
                    <a:pt x="5867" y="578"/>
                  </a:cubicBezTo>
                  <a:lnTo>
                    <a:pt x="5867" y="578"/>
                  </a:lnTo>
                  <a:cubicBezTo>
                    <a:pt x="6623" y="4351"/>
                    <a:pt x="5397" y="10003"/>
                    <a:pt x="5397" y="10003"/>
                  </a:cubicBezTo>
                  <a:cubicBezTo>
                    <a:pt x="5582" y="6434"/>
                    <a:pt x="3292" y="796"/>
                    <a:pt x="3291" y="793"/>
                  </a:cubicBezTo>
                  <a:lnTo>
                    <a:pt x="3291" y="793"/>
                  </a:lnTo>
                  <a:cubicBezTo>
                    <a:pt x="4727" y="4692"/>
                    <a:pt x="3755" y="10275"/>
                    <a:pt x="3755" y="10275"/>
                  </a:cubicBezTo>
                  <a:cubicBezTo>
                    <a:pt x="3569" y="7811"/>
                    <a:pt x="1331" y="3212"/>
                    <a:pt x="1331" y="3211"/>
                  </a:cubicBezTo>
                  <a:lnTo>
                    <a:pt x="1331" y="3211"/>
                  </a:lnTo>
                  <a:cubicBezTo>
                    <a:pt x="2257" y="5849"/>
                    <a:pt x="2297" y="10275"/>
                    <a:pt x="2297" y="10275"/>
                  </a:cubicBezTo>
                  <a:cubicBezTo>
                    <a:pt x="1811" y="8788"/>
                    <a:pt x="1" y="5659"/>
                    <a:pt x="0" y="5659"/>
                  </a:cubicBezTo>
                  <a:lnTo>
                    <a:pt x="0" y="5659"/>
                  </a:lnTo>
                  <a:cubicBezTo>
                    <a:pt x="1342" y="9060"/>
                    <a:pt x="1208" y="10831"/>
                    <a:pt x="1435" y="12786"/>
                  </a:cubicBezTo>
                  <a:lnTo>
                    <a:pt x="8567" y="12965"/>
                  </a:lnTo>
                  <a:cubicBezTo>
                    <a:pt x="9910" y="5480"/>
                    <a:pt x="8007" y="2"/>
                    <a:pt x="8006"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1" name="Google Shape;1981;p24"/>
          <p:cNvSpPr txBox="1"/>
          <p:nvPr>
            <p:ph idx="1" type="subTitle"/>
          </p:nvPr>
        </p:nvSpPr>
        <p:spPr>
          <a:xfrm>
            <a:off x="1131625" y="1519800"/>
            <a:ext cx="3146400" cy="243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Char char="✦"/>
              <a:defRPr/>
            </a:lvl1pPr>
            <a:lvl2pPr lvl="1" rtl="0">
              <a:lnSpc>
                <a:spcPct val="100000"/>
              </a:lnSpc>
              <a:spcBef>
                <a:spcPts val="100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1982" name="Google Shape;1982;p2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983" name="Google Shape;1983;p24"/>
          <p:cNvSpPr txBox="1"/>
          <p:nvPr>
            <p:ph idx="2" type="subTitle"/>
          </p:nvPr>
        </p:nvSpPr>
        <p:spPr>
          <a:xfrm>
            <a:off x="4865975" y="1519800"/>
            <a:ext cx="3146400" cy="243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Char char="✦"/>
              <a:defRPr/>
            </a:lvl1pPr>
            <a:lvl2pPr lvl="1" rtl="0">
              <a:lnSpc>
                <a:spcPct val="100000"/>
              </a:lnSpc>
              <a:spcBef>
                <a:spcPts val="100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
    <p:spTree>
      <p:nvGrpSpPr>
        <p:cNvPr id="1984" name="Shape 1984"/>
        <p:cNvGrpSpPr/>
        <p:nvPr/>
      </p:nvGrpSpPr>
      <p:grpSpPr>
        <a:xfrm>
          <a:off x="0" y="0"/>
          <a:ext cx="0" cy="0"/>
          <a:chOff x="0" y="0"/>
          <a:chExt cx="0" cy="0"/>
        </a:xfrm>
      </p:grpSpPr>
      <p:sp>
        <p:nvSpPr>
          <p:cNvPr id="1985" name="Google Shape;1985;p25"/>
          <p:cNvSpPr/>
          <p:nvPr/>
        </p:nvSpPr>
        <p:spPr>
          <a:xfrm>
            <a:off x="-29600" y="-44400"/>
            <a:ext cx="9280500" cy="1324725"/>
          </a:xfrm>
          <a:custGeom>
            <a:rect b="b" l="l" r="r" t="t"/>
            <a:pathLst>
              <a:path extrusionOk="0" h="52989" w="371220">
                <a:moveTo>
                  <a:pt x="592" y="592"/>
                </a:moveTo>
                <a:lnTo>
                  <a:pt x="0" y="52989"/>
                </a:lnTo>
                <a:lnTo>
                  <a:pt x="371220" y="18058"/>
                </a:lnTo>
                <a:lnTo>
                  <a:pt x="369740" y="0"/>
                </a:lnTo>
                <a:close/>
              </a:path>
            </a:pathLst>
          </a:custGeom>
          <a:solidFill>
            <a:srgbClr val="FFFFFF">
              <a:alpha val="34640"/>
            </a:srgbClr>
          </a:solidFill>
          <a:ln>
            <a:noFill/>
          </a:ln>
        </p:spPr>
      </p:sp>
      <p:sp>
        <p:nvSpPr>
          <p:cNvPr id="1986" name="Google Shape;1986;p25"/>
          <p:cNvSpPr/>
          <p:nvPr/>
        </p:nvSpPr>
        <p:spPr>
          <a:xfrm>
            <a:off x="194400" y="168000"/>
            <a:ext cx="8755200" cy="50397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25"/>
          <p:cNvSpPr txBox="1"/>
          <p:nvPr>
            <p:ph idx="1" type="subTitle"/>
          </p:nvPr>
        </p:nvSpPr>
        <p:spPr>
          <a:xfrm>
            <a:off x="903750" y="2578327"/>
            <a:ext cx="2554500" cy="107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Char char="✦"/>
              <a:defRPr/>
            </a:lvl1pPr>
            <a:lvl2pPr lvl="1" rtl="0">
              <a:lnSpc>
                <a:spcPct val="100000"/>
              </a:lnSpc>
              <a:spcBef>
                <a:spcPts val="0"/>
              </a:spcBef>
              <a:spcAft>
                <a:spcPts val="0"/>
              </a:spcAft>
              <a:buSzPts val="1600"/>
              <a:buChar char="○"/>
              <a:defRPr sz="1600"/>
            </a:lvl2pPr>
            <a:lvl3pPr lvl="2" rtl="0">
              <a:lnSpc>
                <a:spcPct val="100000"/>
              </a:lnSpc>
              <a:spcBef>
                <a:spcPts val="0"/>
              </a:spcBef>
              <a:spcAft>
                <a:spcPts val="0"/>
              </a:spcAft>
              <a:buSzPts val="1600"/>
              <a:buChar char="■"/>
              <a:defRPr sz="1600"/>
            </a:lvl3pPr>
            <a:lvl4pPr lvl="3" rtl="0">
              <a:lnSpc>
                <a:spcPct val="100000"/>
              </a:lnSpc>
              <a:spcBef>
                <a:spcPts val="0"/>
              </a:spcBef>
              <a:spcAft>
                <a:spcPts val="0"/>
              </a:spcAft>
              <a:buSzPts val="1600"/>
              <a:buChar char="●"/>
              <a:defRPr sz="1600"/>
            </a:lvl4pPr>
            <a:lvl5pPr lvl="4" rtl="0">
              <a:lnSpc>
                <a:spcPct val="100000"/>
              </a:lnSpc>
              <a:spcBef>
                <a:spcPts val="0"/>
              </a:spcBef>
              <a:spcAft>
                <a:spcPts val="0"/>
              </a:spcAft>
              <a:buSzPts val="1600"/>
              <a:buChar char="○"/>
              <a:defRPr sz="1600"/>
            </a:lvl5pPr>
            <a:lvl6pPr lvl="5" rtl="0">
              <a:lnSpc>
                <a:spcPct val="100000"/>
              </a:lnSpc>
              <a:spcBef>
                <a:spcPts val="0"/>
              </a:spcBef>
              <a:spcAft>
                <a:spcPts val="0"/>
              </a:spcAft>
              <a:buSzPts val="1600"/>
              <a:buChar char="■"/>
              <a:defRPr sz="1600"/>
            </a:lvl6pPr>
            <a:lvl7pPr lvl="6" rtl="0">
              <a:lnSpc>
                <a:spcPct val="100000"/>
              </a:lnSpc>
              <a:spcBef>
                <a:spcPts val="0"/>
              </a:spcBef>
              <a:spcAft>
                <a:spcPts val="0"/>
              </a:spcAft>
              <a:buSzPts val="1600"/>
              <a:buChar char="●"/>
              <a:defRPr sz="1600"/>
            </a:lvl7pPr>
            <a:lvl8pPr lvl="7" rtl="0">
              <a:lnSpc>
                <a:spcPct val="100000"/>
              </a:lnSpc>
              <a:spcBef>
                <a:spcPts val="0"/>
              </a:spcBef>
              <a:spcAft>
                <a:spcPts val="0"/>
              </a:spcAft>
              <a:buSzPts val="1600"/>
              <a:buChar char="○"/>
              <a:defRPr sz="1600"/>
            </a:lvl8pPr>
            <a:lvl9pPr lvl="8" rtl="0">
              <a:lnSpc>
                <a:spcPct val="100000"/>
              </a:lnSpc>
              <a:spcBef>
                <a:spcPts val="0"/>
              </a:spcBef>
              <a:spcAft>
                <a:spcPts val="0"/>
              </a:spcAft>
              <a:buSzPts val="1600"/>
              <a:buChar char="■"/>
              <a:defRPr sz="1600"/>
            </a:lvl9pPr>
          </a:lstStyle>
          <a:p/>
        </p:txBody>
      </p:sp>
      <p:sp>
        <p:nvSpPr>
          <p:cNvPr id="1988" name="Google Shape;1988;p25"/>
          <p:cNvSpPr txBox="1"/>
          <p:nvPr>
            <p:ph type="title"/>
          </p:nvPr>
        </p:nvSpPr>
        <p:spPr>
          <a:xfrm>
            <a:off x="812400" y="1495666"/>
            <a:ext cx="2995800" cy="799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grpSp>
        <p:nvGrpSpPr>
          <p:cNvPr id="1989" name="Google Shape;1989;p25"/>
          <p:cNvGrpSpPr/>
          <p:nvPr/>
        </p:nvGrpSpPr>
        <p:grpSpPr>
          <a:xfrm>
            <a:off x="-912200" y="3830368"/>
            <a:ext cx="11693680" cy="2593480"/>
            <a:chOff x="2975001" y="4462540"/>
            <a:chExt cx="4979424" cy="1104360"/>
          </a:xfrm>
        </p:grpSpPr>
        <p:sp>
          <p:nvSpPr>
            <p:cNvPr id="1990" name="Google Shape;1990;p25"/>
            <p:cNvSpPr/>
            <p:nvPr/>
          </p:nvSpPr>
          <p:spPr>
            <a:xfrm rot="432916">
              <a:off x="4477425" y="4591138"/>
              <a:ext cx="2090739" cy="681263"/>
            </a:xfrm>
            <a:custGeom>
              <a:rect b="b" l="l" r="r" t="t"/>
              <a:pathLst>
                <a:path extrusionOk="0" h="27250" w="83628">
                  <a:moveTo>
                    <a:pt x="70322" y="0"/>
                  </a:moveTo>
                  <a:cubicBezTo>
                    <a:pt x="66249" y="0"/>
                    <a:pt x="60023" y="1146"/>
                    <a:pt x="56645" y="4768"/>
                  </a:cubicBezTo>
                  <a:cubicBezTo>
                    <a:pt x="55529" y="6261"/>
                    <a:pt x="56229" y="8892"/>
                    <a:pt x="54290" y="8892"/>
                  </a:cubicBezTo>
                  <a:cubicBezTo>
                    <a:pt x="53706" y="8892"/>
                    <a:pt x="52995" y="8742"/>
                    <a:pt x="52346" y="8742"/>
                  </a:cubicBezTo>
                  <a:cubicBezTo>
                    <a:pt x="51247" y="8742"/>
                    <a:pt x="51970" y="10021"/>
                    <a:pt x="50779" y="10021"/>
                  </a:cubicBezTo>
                  <a:cubicBezTo>
                    <a:pt x="49188" y="10021"/>
                    <a:pt x="50050" y="9239"/>
                    <a:pt x="48667" y="9239"/>
                  </a:cubicBezTo>
                  <a:cubicBezTo>
                    <a:pt x="47753" y="9239"/>
                    <a:pt x="46920" y="9517"/>
                    <a:pt x="46920" y="10432"/>
                  </a:cubicBezTo>
                  <a:cubicBezTo>
                    <a:pt x="46920" y="11103"/>
                    <a:pt x="47105" y="11768"/>
                    <a:pt x="47105" y="12440"/>
                  </a:cubicBezTo>
                  <a:cubicBezTo>
                    <a:pt x="47105" y="13196"/>
                    <a:pt x="46880" y="14024"/>
                    <a:pt x="46098" y="14024"/>
                  </a:cubicBezTo>
                  <a:cubicBezTo>
                    <a:pt x="45804" y="14024"/>
                    <a:pt x="45497" y="13925"/>
                    <a:pt x="45179" y="13925"/>
                  </a:cubicBezTo>
                  <a:cubicBezTo>
                    <a:pt x="45140" y="13925"/>
                    <a:pt x="45107" y="13925"/>
                    <a:pt x="45080" y="13925"/>
                  </a:cubicBezTo>
                  <a:cubicBezTo>
                    <a:pt x="44712" y="13925"/>
                    <a:pt x="45375" y="13905"/>
                    <a:pt x="45375" y="13307"/>
                  </a:cubicBezTo>
                  <a:cubicBezTo>
                    <a:pt x="45375" y="12977"/>
                    <a:pt x="43559" y="11698"/>
                    <a:pt x="41540" y="11698"/>
                  </a:cubicBezTo>
                  <a:cubicBezTo>
                    <a:pt x="38780" y="11698"/>
                    <a:pt x="38705" y="13295"/>
                    <a:pt x="36888" y="13295"/>
                  </a:cubicBezTo>
                  <a:cubicBezTo>
                    <a:pt x="35633" y="13295"/>
                    <a:pt x="34377" y="12694"/>
                    <a:pt x="33655" y="12694"/>
                  </a:cubicBezTo>
                  <a:cubicBezTo>
                    <a:pt x="32745" y="12694"/>
                    <a:pt x="31901" y="13162"/>
                    <a:pt x="30982" y="13162"/>
                  </a:cubicBezTo>
                  <a:cubicBezTo>
                    <a:pt x="30880" y="13162"/>
                    <a:pt x="30802" y="13149"/>
                    <a:pt x="30743" y="13149"/>
                  </a:cubicBezTo>
                  <a:cubicBezTo>
                    <a:pt x="30619" y="13149"/>
                    <a:pt x="30576" y="13204"/>
                    <a:pt x="30576" y="13543"/>
                  </a:cubicBezTo>
                  <a:cubicBezTo>
                    <a:pt x="30224" y="13695"/>
                    <a:pt x="29877" y="13717"/>
                    <a:pt x="29524" y="13717"/>
                  </a:cubicBezTo>
                  <a:cubicBezTo>
                    <a:pt x="29407" y="13717"/>
                    <a:pt x="29292" y="13712"/>
                    <a:pt x="29177" y="13712"/>
                  </a:cubicBezTo>
                  <a:cubicBezTo>
                    <a:pt x="27788" y="13712"/>
                    <a:pt x="27348" y="14429"/>
                    <a:pt x="27348" y="14806"/>
                  </a:cubicBezTo>
                  <a:cubicBezTo>
                    <a:pt x="27348" y="15112"/>
                    <a:pt x="27626" y="15204"/>
                    <a:pt x="27626" y="15401"/>
                  </a:cubicBezTo>
                  <a:cubicBezTo>
                    <a:pt x="27626" y="15425"/>
                    <a:pt x="27620" y="15436"/>
                    <a:pt x="27597" y="15436"/>
                  </a:cubicBezTo>
                  <a:cubicBezTo>
                    <a:pt x="27597" y="15436"/>
                    <a:pt x="24328" y="14892"/>
                    <a:pt x="22096" y="14892"/>
                  </a:cubicBezTo>
                  <a:cubicBezTo>
                    <a:pt x="15084" y="14892"/>
                    <a:pt x="19012" y="17166"/>
                    <a:pt x="19012" y="18328"/>
                  </a:cubicBezTo>
                  <a:cubicBezTo>
                    <a:pt x="19012" y="18798"/>
                    <a:pt x="18665" y="18832"/>
                    <a:pt x="18270" y="18832"/>
                  </a:cubicBezTo>
                  <a:lnTo>
                    <a:pt x="17981" y="18832"/>
                  </a:lnTo>
                  <a:cubicBezTo>
                    <a:pt x="16535" y="18832"/>
                    <a:pt x="17207" y="19556"/>
                    <a:pt x="16576" y="19556"/>
                  </a:cubicBezTo>
                  <a:cubicBezTo>
                    <a:pt x="16188" y="19556"/>
                    <a:pt x="15778" y="19457"/>
                    <a:pt x="15389" y="19457"/>
                  </a:cubicBezTo>
                  <a:cubicBezTo>
                    <a:pt x="14980" y="19457"/>
                    <a:pt x="14435" y="19613"/>
                    <a:pt x="14435" y="20035"/>
                  </a:cubicBezTo>
                  <a:cubicBezTo>
                    <a:pt x="14435" y="20128"/>
                    <a:pt x="14441" y="20221"/>
                    <a:pt x="14441" y="20312"/>
                  </a:cubicBezTo>
                  <a:cubicBezTo>
                    <a:pt x="14441" y="20758"/>
                    <a:pt x="14233" y="20805"/>
                    <a:pt x="13306" y="20805"/>
                  </a:cubicBezTo>
                  <a:cubicBezTo>
                    <a:pt x="11415" y="20805"/>
                    <a:pt x="6636" y="19358"/>
                    <a:pt x="4067" y="19358"/>
                  </a:cubicBezTo>
                  <a:cubicBezTo>
                    <a:pt x="1250" y="19358"/>
                    <a:pt x="1" y="20961"/>
                    <a:pt x="1" y="21511"/>
                  </a:cubicBezTo>
                  <a:cubicBezTo>
                    <a:pt x="1" y="22662"/>
                    <a:pt x="4420" y="26352"/>
                    <a:pt x="9245" y="26352"/>
                  </a:cubicBezTo>
                  <a:cubicBezTo>
                    <a:pt x="9523" y="26352"/>
                    <a:pt x="9801" y="26341"/>
                    <a:pt x="10085" y="26318"/>
                  </a:cubicBezTo>
                  <a:lnTo>
                    <a:pt x="71681" y="27249"/>
                  </a:lnTo>
                  <a:cubicBezTo>
                    <a:pt x="74348" y="25861"/>
                    <a:pt x="81470" y="24478"/>
                    <a:pt x="81470" y="21111"/>
                  </a:cubicBezTo>
                  <a:cubicBezTo>
                    <a:pt x="81470" y="19214"/>
                    <a:pt x="83628" y="17791"/>
                    <a:pt x="83628" y="16298"/>
                  </a:cubicBezTo>
                  <a:cubicBezTo>
                    <a:pt x="83628" y="14753"/>
                    <a:pt x="80602" y="14597"/>
                    <a:pt x="80602" y="13620"/>
                  </a:cubicBezTo>
                  <a:cubicBezTo>
                    <a:pt x="80602" y="13452"/>
                    <a:pt x="80631" y="13244"/>
                    <a:pt x="80631" y="13052"/>
                  </a:cubicBezTo>
                  <a:cubicBezTo>
                    <a:pt x="80631" y="12491"/>
                    <a:pt x="80209" y="12306"/>
                    <a:pt x="79665" y="12306"/>
                  </a:cubicBezTo>
                  <a:cubicBezTo>
                    <a:pt x="79046" y="12306"/>
                    <a:pt x="78340" y="12566"/>
                    <a:pt x="77854" y="12566"/>
                  </a:cubicBezTo>
                  <a:cubicBezTo>
                    <a:pt x="77438" y="12566"/>
                    <a:pt x="77218" y="12433"/>
                    <a:pt x="77218" y="11495"/>
                  </a:cubicBezTo>
                  <a:cubicBezTo>
                    <a:pt x="77218" y="9697"/>
                    <a:pt x="78503" y="8013"/>
                    <a:pt x="78503" y="6162"/>
                  </a:cubicBezTo>
                  <a:cubicBezTo>
                    <a:pt x="78503" y="3535"/>
                    <a:pt x="76287" y="0"/>
                    <a:pt x="70322" y="0"/>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25"/>
            <p:cNvSpPr/>
            <p:nvPr/>
          </p:nvSpPr>
          <p:spPr>
            <a:xfrm>
              <a:off x="6913800" y="4647425"/>
              <a:ext cx="791725" cy="436525"/>
            </a:xfrm>
            <a:custGeom>
              <a:rect b="b" l="l" r="r" t="t"/>
              <a:pathLst>
                <a:path extrusionOk="0" h="17461" w="31669">
                  <a:moveTo>
                    <a:pt x="2163" y="1"/>
                  </a:moveTo>
                  <a:cubicBezTo>
                    <a:pt x="503" y="1"/>
                    <a:pt x="0" y="817"/>
                    <a:pt x="0" y="2489"/>
                  </a:cubicBezTo>
                  <a:cubicBezTo>
                    <a:pt x="0" y="4884"/>
                    <a:pt x="1648" y="7170"/>
                    <a:pt x="3298" y="8812"/>
                  </a:cubicBezTo>
                  <a:cubicBezTo>
                    <a:pt x="4229" y="9344"/>
                    <a:pt x="5154" y="9610"/>
                    <a:pt x="6086" y="10409"/>
                  </a:cubicBezTo>
                  <a:cubicBezTo>
                    <a:pt x="7018" y="11074"/>
                    <a:pt x="8082" y="10675"/>
                    <a:pt x="9014" y="10941"/>
                  </a:cubicBezTo>
                  <a:cubicBezTo>
                    <a:pt x="16200" y="12804"/>
                    <a:pt x="22453" y="16929"/>
                    <a:pt x="29898" y="17461"/>
                  </a:cubicBezTo>
                  <a:cubicBezTo>
                    <a:pt x="30819" y="17461"/>
                    <a:pt x="31669" y="17328"/>
                    <a:pt x="31669" y="13452"/>
                  </a:cubicBezTo>
                  <a:cubicBezTo>
                    <a:pt x="31669" y="10478"/>
                    <a:pt x="30766" y="3362"/>
                    <a:pt x="27636" y="3362"/>
                  </a:cubicBezTo>
                  <a:cubicBezTo>
                    <a:pt x="27226" y="2946"/>
                    <a:pt x="27260" y="2929"/>
                    <a:pt x="26960" y="2929"/>
                  </a:cubicBezTo>
                  <a:cubicBezTo>
                    <a:pt x="25369" y="2929"/>
                    <a:pt x="25861" y="4318"/>
                    <a:pt x="25380" y="4561"/>
                  </a:cubicBezTo>
                  <a:cubicBezTo>
                    <a:pt x="23524" y="5792"/>
                    <a:pt x="23372" y="6238"/>
                    <a:pt x="23431" y="6377"/>
                  </a:cubicBezTo>
                  <a:cubicBezTo>
                    <a:pt x="23327" y="6342"/>
                    <a:pt x="23089" y="6313"/>
                    <a:pt x="22614" y="6313"/>
                  </a:cubicBezTo>
                  <a:cubicBezTo>
                    <a:pt x="20087" y="6313"/>
                    <a:pt x="17119" y="10241"/>
                    <a:pt x="17119" y="10241"/>
                  </a:cubicBezTo>
                  <a:cubicBezTo>
                    <a:pt x="16766" y="10241"/>
                    <a:pt x="14625" y="5741"/>
                    <a:pt x="13936" y="4561"/>
                  </a:cubicBezTo>
                  <a:cubicBezTo>
                    <a:pt x="13249" y="3640"/>
                    <a:pt x="8614" y="742"/>
                    <a:pt x="5890" y="742"/>
                  </a:cubicBezTo>
                  <a:cubicBezTo>
                    <a:pt x="5224" y="742"/>
                    <a:pt x="4571" y="903"/>
                    <a:pt x="3963" y="1367"/>
                  </a:cubicBezTo>
                  <a:cubicBezTo>
                    <a:pt x="3512" y="249"/>
                    <a:pt x="2916" y="1"/>
                    <a:pt x="2163" y="1"/>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25"/>
            <p:cNvSpPr/>
            <p:nvPr/>
          </p:nvSpPr>
          <p:spPr>
            <a:xfrm>
              <a:off x="3772750" y="4895200"/>
              <a:ext cx="832425" cy="226950"/>
            </a:xfrm>
            <a:custGeom>
              <a:rect b="b" l="l" r="r" t="t"/>
              <a:pathLst>
                <a:path extrusionOk="0" h="9078" w="33297">
                  <a:moveTo>
                    <a:pt x="12585" y="1"/>
                  </a:moveTo>
                  <a:cubicBezTo>
                    <a:pt x="11248" y="1"/>
                    <a:pt x="11717" y="377"/>
                    <a:pt x="11207" y="631"/>
                  </a:cubicBezTo>
                  <a:cubicBezTo>
                    <a:pt x="10994" y="631"/>
                    <a:pt x="10780" y="805"/>
                    <a:pt x="10571" y="805"/>
                  </a:cubicBezTo>
                  <a:cubicBezTo>
                    <a:pt x="10571" y="805"/>
                    <a:pt x="9189" y="238"/>
                    <a:pt x="7424" y="238"/>
                  </a:cubicBezTo>
                  <a:cubicBezTo>
                    <a:pt x="2535" y="238"/>
                    <a:pt x="1" y="2904"/>
                    <a:pt x="1" y="4797"/>
                  </a:cubicBezTo>
                  <a:cubicBezTo>
                    <a:pt x="1" y="5178"/>
                    <a:pt x="94" y="5566"/>
                    <a:pt x="302" y="5953"/>
                  </a:cubicBezTo>
                  <a:cubicBezTo>
                    <a:pt x="7124" y="7528"/>
                    <a:pt x="4508" y="9077"/>
                    <a:pt x="16918" y="9077"/>
                  </a:cubicBezTo>
                  <a:cubicBezTo>
                    <a:pt x="21036" y="9077"/>
                    <a:pt x="25139" y="8875"/>
                    <a:pt x="29298" y="8615"/>
                  </a:cubicBezTo>
                  <a:cubicBezTo>
                    <a:pt x="30213" y="8615"/>
                    <a:pt x="31081" y="8527"/>
                    <a:pt x="31954" y="8527"/>
                  </a:cubicBezTo>
                  <a:cubicBezTo>
                    <a:pt x="32400" y="8527"/>
                    <a:pt x="32846" y="8551"/>
                    <a:pt x="33297" y="8620"/>
                  </a:cubicBezTo>
                  <a:cubicBezTo>
                    <a:pt x="32336" y="8222"/>
                    <a:pt x="31919" y="6938"/>
                    <a:pt x="31919" y="5723"/>
                  </a:cubicBezTo>
                  <a:cubicBezTo>
                    <a:pt x="31919" y="5080"/>
                    <a:pt x="31983" y="4808"/>
                    <a:pt x="31983" y="4808"/>
                  </a:cubicBezTo>
                  <a:cubicBezTo>
                    <a:pt x="31983" y="4605"/>
                    <a:pt x="31167" y="4050"/>
                    <a:pt x="29987" y="4050"/>
                  </a:cubicBezTo>
                  <a:cubicBezTo>
                    <a:pt x="29385" y="4050"/>
                    <a:pt x="28777" y="4161"/>
                    <a:pt x="28171" y="4161"/>
                  </a:cubicBezTo>
                  <a:cubicBezTo>
                    <a:pt x="27303" y="4161"/>
                    <a:pt x="27303" y="4091"/>
                    <a:pt x="27303" y="3894"/>
                  </a:cubicBezTo>
                  <a:cubicBezTo>
                    <a:pt x="27303" y="3790"/>
                    <a:pt x="27303" y="3691"/>
                    <a:pt x="27169" y="3691"/>
                  </a:cubicBezTo>
                  <a:cubicBezTo>
                    <a:pt x="26782" y="3691"/>
                    <a:pt x="26325" y="3975"/>
                    <a:pt x="26000" y="3975"/>
                  </a:cubicBezTo>
                  <a:cubicBezTo>
                    <a:pt x="25752" y="3975"/>
                    <a:pt x="25578" y="3726"/>
                    <a:pt x="25578" y="3518"/>
                  </a:cubicBezTo>
                  <a:cubicBezTo>
                    <a:pt x="25578" y="3119"/>
                    <a:pt x="26029" y="2615"/>
                    <a:pt x="26029" y="2210"/>
                  </a:cubicBezTo>
                  <a:cubicBezTo>
                    <a:pt x="26029" y="1782"/>
                    <a:pt x="25284" y="1291"/>
                    <a:pt x="24352" y="1291"/>
                  </a:cubicBezTo>
                  <a:cubicBezTo>
                    <a:pt x="23939" y="1291"/>
                    <a:pt x="23510" y="1378"/>
                    <a:pt x="23119" y="1532"/>
                  </a:cubicBezTo>
                  <a:lnTo>
                    <a:pt x="23119" y="1532"/>
                  </a:lnTo>
                  <a:cubicBezTo>
                    <a:pt x="23161" y="1508"/>
                    <a:pt x="23178" y="1479"/>
                    <a:pt x="23178" y="1446"/>
                  </a:cubicBezTo>
                  <a:cubicBezTo>
                    <a:pt x="23178" y="1342"/>
                    <a:pt x="22980" y="1216"/>
                    <a:pt x="22980" y="1112"/>
                  </a:cubicBezTo>
                  <a:cubicBezTo>
                    <a:pt x="22980" y="898"/>
                    <a:pt x="20737" y="498"/>
                    <a:pt x="19724" y="498"/>
                  </a:cubicBezTo>
                  <a:cubicBezTo>
                    <a:pt x="19134" y="794"/>
                    <a:pt x="19429" y="1481"/>
                    <a:pt x="18278" y="1481"/>
                  </a:cubicBezTo>
                  <a:cubicBezTo>
                    <a:pt x="17629" y="1481"/>
                    <a:pt x="16641" y="231"/>
                    <a:pt x="15333" y="231"/>
                  </a:cubicBezTo>
                  <a:cubicBezTo>
                    <a:pt x="15060" y="231"/>
                    <a:pt x="14911" y="487"/>
                    <a:pt x="14761" y="730"/>
                  </a:cubicBezTo>
                  <a:cubicBezTo>
                    <a:pt x="14500" y="474"/>
                    <a:pt x="13615" y="1"/>
                    <a:pt x="12585" y="1"/>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25"/>
            <p:cNvSpPr/>
            <p:nvPr/>
          </p:nvSpPr>
          <p:spPr>
            <a:xfrm>
              <a:off x="4605150" y="5110700"/>
              <a:ext cx="16525" cy="3225"/>
            </a:xfrm>
            <a:custGeom>
              <a:rect b="b" l="l" r="r" t="t"/>
              <a:pathLst>
                <a:path extrusionOk="0" h="129" w="661">
                  <a:moveTo>
                    <a:pt x="1" y="0"/>
                  </a:moveTo>
                  <a:lnTo>
                    <a:pt x="1" y="0"/>
                  </a:lnTo>
                  <a:cubicBezTo>
                    <a:pt x="197" y="81"/>
                    <a:pt x="417" y="128"/>
                    <a:pt x="660" y="128"/>
                  </a:cubicBezTo>
                  <a:cubicBezTo>
                    <a:pt x="440" y="70"/>
                    <a:pt x="220" y="3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25"/>
            <p:cNvSpPr/>
            <p:nvPr/>
          </p:nvSpPr>
          <p:spPr>
            <a:xfrm>
              <a:off x="3510765" y="4825511"/>
              <a:ext cx="34325" cy="33875"/>
            </a:xfrm>
            <a:custGeom>
              <a:rect b="b" l="l" r="r" t="t"/>
              <a:pathLst>
                <a:path extrusionOk="0" h="1355" w="1373">
                  <a:moveTo>
                    <a:pt x="689" y="1"/>
                  </a:moveTo>
                  <a:cubicBezTo>
                    <a:pt x="313" y="1"/>
                    <a:pt x="6" y="302"/>
                    <a:pt x="6" y="671"/>
                  </a:cubicBezTo>
                  <a:cubicBezTo>
                    <a:pt x="0" y="1047"/>
                    <a:pt x="307" y="1354"/>
                    <a:pt x="684" y="1354"/>
                  </a:cubicBezTo>
                  <a:cubicBezTo>
                    <a:pt x="1065" y="1354"/>
                    <a:pt x="1372" y="1053"/>
                    <a:pt x="1372" y="678"/>
                  </a:cubicBezTo>
                  <a:cubicBezTo>
                    <a:pt x="1372" y="307"/>
                    <a:pt x="1071" y="1"/>
                    <a:pt x="689"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25"/>
            <p:cNvSpPr/>
            <p:nvPr/>
          </p:nvSpPr>
          <p:spPr>
            <a:xfrm>
              <a:off x="3611792" y="4861758"/>
              <a:ext cx="27675" cy="31400"/>
            </a:xfrm>
            <a:custGeom>
              <a:rect b="b" l="l" r="r" t="t"/>
              <a:pathLst>
                <a:path extrusionOk="0" h="1256" w="1107">
                  <a:moveTo>
                    <a:pt x="556" y="0"/>
                  </a:moveTo>
                  <a:cubicBezTo>
                    <a:pt x="249" y="0"/>
                    <a:pt x="1" y="278"/>
                    <a:pt x="1" y="625"/>
                  </a:cubicBezTo>
                  <a:cubicBezTo>
                    <a:pt x="1" y="972"/>
                    <a:pt x="244" y="1256"/>
                    <a:pt x="551" y="1256"/>
                  </a:cubicBezTo>
                  <a:cubicBezTo>
                    <a:pt x="858" y="1256"/>
                    <a:pt x="1106" y="978"/>
                    <a:pt x="1106" y="631"/>
                  </a:cubicBezTo>
                  <a:cubicBezTo>
                    <a:pt x="1106" y="284"/>
                    <a:pt x="863" y="0"/>
                    <a:pt x="556"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25"/>
            <p:cNvSpPr/>
            <p:nvPr/>
          </p:nvSpPr>
          <p:spPr>
            <a:xfrm>
              <a:off x="3536442" y="4786833"/>
              <a:ext cx="60950" cy="93275"/>
            </a:xfrm>
            <a:custGeom>
              <a:rect b="b" l="l" r="r" t="t"/>
              <a:pathLst>
                <a:path extrusionOk="0" h="3731" w="2438">
                  <a:moveTo>
                    <a:pt x="1661" y="1"/>
                  </a:moveTo>
                  <a:cubicBezTo>
                    <a:pt x="979" y="579"/>
                    <a:pt x="198" y="1684"/>
                    <a:pt x="99" y="2356"/>
                  </a:cubicBezTo>
                  <a:cubicBezTo>
                    <a:pt x="0" y="3032"/>
                    <a:pt x="424" y="3640"/>
                    <a:pt x="1042" y="3721"/>
                  </a:cubicBezTo>
                  <a:cubicBezTo>
                    <a:pt x="1090" y="3727"/>
                    <a:pt x="1138" y="3731"/>
                    <a:pt x="1186" y="3731"/>
                  </a:cubicBezTo>
                  <a:cubicBezTo>
                    <a:pt x="1749" y="3731"/>
                    <a:pt x="2248" y="3275"/>
                    <a:pt x="2339" y="2650"/>
                  </a:cubicBezTo>
                  <a:cubicBezTo>
                    <a:pt x="2437" y="1980"/>
                    <a:pt x="1974" y="1030"/>
                    <a:pt x="16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25"/>
            <p:cNvSpPr/>
            <p:nvPr/>
          </p:nvSpPr>
          <p:spPr>
            <a:xfrm>
              <a:off x="3443815" y="4807561"/>
              <a:ext cx="34275" cy="42875"/>
            </a:xfrm>
            <a:custGeom>
              <a:rect b="b" l="l" r="r" t="t"/>
              <a:pathLst>
                <a:path extrusionOk="0" h="1715" w="1371">
                  <a:moveTo>
                    <a:pt x="689" y="1"/>
                  </a:moveTo>
                  <a:cubicBezTo>
                    <a:pt x="312" y="1"/>
                    <a:pt x="6" y="382"/>
                    <a:pt x="0" y="857"/>
                  </a:cubicBezTo>
                  <a:cubicBezTo>
                    <a:pt x="0" y="1327"/>
                    <a:pt x="307" y="1708"/>
                    <a:pt x="683" y="1714"/>
                  </a:cubicBezTo>
                  <a:cubicBezTo>
                    <a:pt x="1058" y="1714"/>
                    <a:pt x="1365" y="1332"/>
                    <a:pt x="1370" y="857"/>
                  </a:cubicBezTo>
                  <a:cubicBezTo>
                    <a:pt x="1370" y="389"/>
                    <a:pt x="1065" y="8"/>
                    <a:pt x="689"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25"/>
            <p:cNvSpPr/>
            <p:nvPr/>
          </p:nvSpPr>
          <p:spPr>
            <a:xfrm>
              <a:off x="3443513" y="4744657"/>
              <a:ext cx="54525" cy="101475"/>
            </a:xfrm>
            <a:custGeom>
              <a:rect b="b" l="l" r="r" t="t"/>
              <a:pathLst>
                <a:path extrusionOk="0" h="4059" w="2181">
                  <a:moveTo>
                    <a:pt x="1343" y="1"/>
                  </a:moveTo>
                  <a:cubicBezTo>
                    <a:pt x="1032" y="1"/>
                    <a:pt x="758" y="309"/>
                    <a:pt x="417" y="1448"/>
                  </a:cubicBezTo>
                  <a:cubicBezTo>
                    <a:pt x="18" y="2784"/>
                    <a:pt x="1" y="3947"/>
                    <a:pt x="376" y="4051"/>
                  </a:cubicBezTo>
                  <a:cubicBezTo>
                    <a:pt x="394" y="4056"/>
                    <a:pt x="412" y="4059"/>
                    <a:pt x="432" y="4059"/>
                  </a:cubicBezTo>
                  <a:cubicBezTo>
                    <a:pt x="812" y="4059"/>
                    <a:pt x="1402" y="3090"/>
                    <a:pt x="1782" y="1823"/>
                  </a:cubicBezTo>
                  <a:cubicBezTo>
                    <a:pt x="2181" y="493"/>
                    <a:pt x="1881" y="129"/>
                    <a:pt x="1505" y="25"/>
                  </a:cubicBezTo>
                  <a:cubicBezTo>
                    <a:pt x="1449" y="10"/>
                    <a:pt x="1396" y="1"/>
                    <a:pt x="1343"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25"/>
            <p:cNvSpPr/>
            <p:nvPr/>
          </p:nvSpPr>
          <p:spPr>
            <a:xfrm>
              <a:off x="3467192" y="4806933"/>
              <a:ext cx="54525" cy="101475"/>
            </a:xfrm>
            <a:custGeom>
              <a:rect b="b" l="l" r="r" t="t"/>
              <a:pathLst>
                <a:path extrusionOk="0" h="4059" w="2181">
                  <a:moveTo>
                    <a:pt x="1339" y="1"/>
                  </a:moveTo>
                  <a:cubicBezTo>
                    <a:pt x="1032" y="1"/>
                    <a:pt x="758" y="309"/>
                    <a:pt x="417" y="1448"/>
                  </a:cubicBezTo>
                  <a:cubicBezTo>
                    <a:pt x="17" y="2783"/>
                    <a:pt x="0" y="3947"/>
                    <a:pt x="375" y="4051"/>
                  </a:cubicBezTo>
                  <a:cubicBezTo>
                    <a:pt x="393" y="4056"/>
                    <a:pt x="412" y="4059"/>
                    <a:pt x="431" y="4059"/>
                  </a:cubicBezTo>
                  <a:cubicBezTo>
                    <a:pt x="812" y="4059"/>
                    <a:pt x="1401" y="3090"/>
                    <a:pt x="1782" y="1823"/>
                  </a:cubicBezTo>
                  <a:cubicBezTo>
                    <a:pt x="2180" y="492"/>
                    <a:pt x="1880" y="129"/>
                    <a:pt x="1499" y="25"/>
                  </a:cubicBezTo>
                  <a:cubicBezTo>
                    <a:pt x="1444" y="9"/>
                    <a:pt x="1391" y="1"/>
                    <a:pt x="13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25"/>
            <p:cNvSpPr/>
            <p:nvPr/>
          </p:nvSpPr>
          <p:spPr>
            <a:xfrm>
              <a:off x="3325142" y="4682383"/>
              <a:ext cx="127875" cy="183600"/>
            </a:xfrm>
            <a:custGeom>
              <a:rect b="b" l="l" r="r" t="t"/>
              <a:pathLst>
                <a:path extrusionOk="0" h="7344" w="5115">
                  <a:moveTo>
                    <a:pt x="420" y="1"/>
                  </a:moveTo>
                  <a:cubicBezTo>
                    <a:pt x="413" y="1"/>
                    <a:pt x="406" y="1"/>
                    <a:pt x="399" y="1"/>
                  </a:cubicBezTo>
                  <a:lnTo>
                    <a:pt x="1" y="7332"/>
                  </a:lnTo>
                  <a:lnTo>
                    <a:pt x="3947" y="7343"/>
                  </a:lnTo>
                  <a:cubicBezTo>
                    <a:pt x="5115" y="4740"/>
                    <a:pt x="4965" y="2831"/>
                    <a:pt x="4230" y="2778"/>
                  </a:cubicBezTo>
                  <a:cubicBezTo>
                    <a:pt x="4220" y="2777"/>
                    <a:pt x="4209" y="2777"/>
                    <a:pt x="4199" y="2777"/>
                  </a:cubicBezTo>
                  <a:cubicBezTo>
                    <a:pt x="3485" y="2777"/>
                    <a:pt x="3119" y="4682"/>
                    <a:pt x="3119" y="4682"/>
                  </a:cubicBezTo>
                  <a:cubicBezTo>
                    <a:pt x="3119" y="4682"/>
                    <a:pt x="3547" y="1766"/>
                    <a:pt x="2495" y="1714"/>
                  </a:cubicBezTo>
                  <a:cubicBezTo>
                    <a:pt x="2487" y="1714"/>
                    <a:pt x="2479" y="1714"/>
                    <a:pt x="2471" y="1714"/>
                  </a:cubicBezTo>
                  <a:cubicBezTo>
                    <a:pt x="2015" y="1714"/>
                    <a:pt x="1854" y="2412"/>
                    <a:pt x="1815" y="3182"/>
                  </a:cubicBezTo>
                  <a:lnTo>
                    <a:pt x="1815" y="3182"/>
                  </a:lnTo>
                  <a:cubicBezTo>
                    <a:pt x="1616" y="1608"/>
                    <a:pt x="1132" y="1"/>
                    <a:pt x="4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5"/>
            <p:cNvSpPr/>
            <p:nvPr/>
          </p:nvSpPr>
          <p:spPr>
            <a:xfrm>
              <a:off x="6670525" y="4734350"/>
              <a:ext cx="36625" cy="33925"/>
            </a:xfrm>
            <a:custGeom>
              <a:rect b="b" l="l" r="r" t="t"/>
              <a:pathLst>
                <a:path extrusionOk="0" h="1357" w="1465">
                  <a:moveTo>
                    <a:pt x="734" y="1"/>
                  </a:moveTo>
                  <a:cubicBezTo>
                    <a:pt x="702" y="1"/>
                    <a:pt x="669" y="3"/>
                    <a:pt x="637" y="7"/>
                  </a:cubicBezTo>
                  <a:cubicBezTo>
                    <a:pt x="260" y="64"/>
                    <a:pt x="1" y="406"/>
                    <a:pt x="52" y="777"/>
                  </a:cubicBezTo>
                  <a:cubicBezTo>
                    <a:pt x="105" y="1111"/>
                    <a:pt x="390" y="1357"/>
                    <a:pt x="722" y="1357"/>
                  </a:cubicBezTo>
                  <a:cubicBezTo>
                    <a:pt x="756" y="1357"/>
                    <a:pt x="791" y="1354"/>
                    <a:pt x="827" y="1349"/>
                  </a:cubicBezTo>
                  <a:cubicBezTo>
                    <a:pt x="1203" y="1297"/>
                    <a:pt x="1464" y="950"/>
                    <a:pt x="1406" y="580"/>
                  </a:cubicBezTo>
                  <a:cubicBezTo>
                    <a:pt x="1359" y="242"/>
                    <a:pt x="1066" y="1"/>
                    <a:pt x="73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25"/>
            <p:cNvSpPr/>
            <p:nvPr/>
          </p:nvSpPr>
          <p:spPr>
            <a:xfrm>
              <a:off x="6742550" y="4719325"/>
              <a:ext cx="29825" cy="31250"/>
            </a:xfrm>
            <a:custGeom>
              <a:rect b="b" l="l" r="r" t="t"/>
              <a:pathLst>
                <a:path extrusionOk="0" h="1250" w="1193">
                  <a:moveTo>
                    <a:pt x="577" y="0"/>
                  </a:moveTo>
                  <a:cubicBezTo>
                    <a:pt x="552" y="0"/>
                    <a:pt x="528" y="2"/>
                    <a:pt x="503" y="6"/>
                  </a:cubicBezTo>
                  <a:cubicBezTo>
                    <a:pt x="202" y="46"/>
                    <a:pt x="1" y="359"/>
                    <a:pt x="47" y="706"/>
                  </a:cubicBezTo>
                  <a:cubicBezTo>
                    <a:pt x="94" y="1019"/>
                    <a:pt x="338" y="1250"/>
                    <a:pt x="610" y="1250"/>
                  </a:cubicBezTo>
                  <a:cubicBezTo>
                    <a:pt x="634" y="1250"/>
                    <a:pt x="658" y="1248"/>
                    <a:pt x="682" y="1244"/>
                  </a:cubicBezTo>
                  <a:cubicBezTo>
                    <a:pt x="984" y="1204"/>
                    <a:pt x="1192" y="892"/>
                    <a:pt x="1139" y="545"/>
                  </a:cubicBezTo>
                  <a:cubicBezTo>
                    <a:pt x="1097" y="231"/>
                    <a:pt x="850" y="0"/>
                    <a:pt x="577"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25"/>
            <p:cNvSpPr/>
            <p:nvPr/>
          </p:nvSpPr>
          <p:spPr>
            <a:xfrm>
              <a:off x="6363325" y="4791650"/>
              <a:ext cx="29800" cy="31250"/>
            </a:xfrm>
            <a:custGeom>
              <a:rect b="b" l="l" r="r" t="t"/>
              <a:pathLst>
                <a:path extrusionOk="0" h="1250" w="1192">
                  <a:moveTo>
                    <a:pt x="584" y="1"/>
                  </a:moveTo>
                  <a:cubicBezTo>
                    <a:pt x="559" y="1"/>
                    <a:pt x="534" y="3"/>
                    <a:pt x="509" y="6"/>
                  </a:cubicBezTo>
                  <a:cubicBezTo>
                    <a:pt x="209" y="47"/>
                    <a:pt x="1" y="359"/>
                    <a:pt x="52" y="706"/>
                  </a:cubicBezTo>
                  <a:cubicBezTo>
                    <a:pt x="94" y="1019"/>
                    <a:pt x="341" y="1249"/>
                    <a:pt x="613" y="1249"/>
                  </a:cubicBezTo>
                  <a:cubicBezTo>
                    <a:pt x="638" y="1249"/>
                    <a:pt x="663" y="1248"/>
                    <a:pt x="688" y="1244"/>
                  </a:cubicBezTo>
                  <a:cubicBezTo>
                    <a:pt x="989" y="1203"/>
                    <a:pt x="1192" y="891"/>
                    <a:pt x="1146" y="544"/>
                  </a:cubicBezTo>
                  <a:cubicBezTo>
                    <a:pt x="1098" y="231"/>
                    <a:pt x="856" y="1"/>
                    <a:pt x="58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25"/>
            <p:cNvSpPr/>
            <p:nvPr/>
          </p:nvSpPr>
          <p:spPr>
            <a:xfrm>
              <a:off x="6401050" y="4758375"/>
              <a:ext cx="63525" cy="92250"/>
            </a:xfrm>
            <a:custGeom>
              <a:rect b="b" l="l" r="r" t="t"/>
              <a:pathLst>
                <a:path extrusionOk="0" h="3690" w="2541">
                  <a:moveTo>
                    <a:pt x="644" y="0"/>
                  </a:moveTo>
                  <a:cubicBezTo>
                    <a:pt x="255" y="804"/>
                    <a:pt x="1" y="2136"/>
                    <a:pt x="185" y="2788"/>
                  </a:cubicBezTo>
                  <a:cubicBezTo>
                    <a:pt x="345" y="3333"/>
                    <a:pt x="813" y="3689"/>
                    <a:pt x="1309" y="3689"/>
                  </a:cubicBezTo>
                  <a:cubicBezTo>
                    <a:pt x="1409" y="3689"/>
                    <a:pt x="1509" y="3675"/>
                    <a:pt x="1609" y="3645"/>
                  </a:cubicBezTo>
                  <a:cubicBezTo>
                    <a:pt x="2211" y="3466"/>
                    <a:pt x="2540" y="2788"/>
                    <a:pt x="2350" y="2136"/>
                  </a:cubicBezTo>
                  <a:cubicBezTo>
                    <a:pt x="2164" y="1482"/>
                    <a:pt x="1349" y="810"/>
                    <a:pt x="644"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25"/>
            <p:cNvSpPr/>
            <p:nvPr/>
          </p:nvSpPr>
          <p:spPr>
            <a:xfrm>
              <a:off x="6601975" y="4744075"/>
              <a:ext cx="37175" cy="42500"/>
            </a:xfrm>
            <a:custGeom>
              <a:rect b="b" l="l" r="r" t="t"/>
              <a:pathLst>
                <a:path extrusionOk="0" h="1700" w="1487">
                  <a:moveTo>
                    <a:pt x="696" y="0"/>
                  </a:moveTo>
                  <a:cubicBezTo>
                    <a:pt x="670" y="0"/>
                    <a:pt x="644" y="2"/>
                    <a:pt x="618" y="6"/>
                  </a:cubicBezTo>
                  <a:cubicBezTo>
                    <a:pt x="249" y="57"/>
                    <a:pt x="0" y="479"/>
                    <a:pt x="63" y="949"/>
                  </a:cubicBezTo>
                  <a:cubicBezTo>
                    <a:pt x="127" y="1384"/>
                    <a:pt x="443" y="1700"/>
                    <a:pt x="783" y="1700"/>
                  </a:cubicBezTo>
                  <a:cubicBezTo>
                    <a:pt x="809" y="1700"/>
                    <a:pt x="835" y="1698"/>
                    <a:pt x="861" y="1694"/>
                  </a:cubicBezTo>
                  <a:cubicBezTo>
                    <a:pt x="1237" y="1643"/>
                    <a:pt x="1486" y="1221"/>
                    <a:pt x="1417" y="751"/>
                  </a:cubicBezTo>
                  <a:cubicBezTo>
                    <a:pt x="1358" y="321"/>
                    <a:pt x="1043" y="0"/>
                    <a:pt x="696"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25"/>
            <p:cNvSpPr/>
            <p:nvPr/>
          </p:nvSpPr>
          <p:spPr>
            <a:xfrm>
              <a:off x="6442300" y="4775275"/>
              <a:ext cx="37150" cy="42550"/>
            </a:xfrm>
            <a:custGeom>
              <a:rect b="b" l="l" r="r" t="t"/>
              <a:pathLst>
                <a:path extrusionOk="0" h="1702" w="1486">
                  <a:moveTo>
                    <a:pt x="709" y="1"/>
                  </a:moveTo>
                  <a:cubicBezTo>
                    <a:pt x="681" y="1"/>
                    <a:pt x="653" y="3"/>
                    <a:pt x="625" y="8"/>
                  </a:cubicBezTo>
                  <a:cubicBezTo>
                    <a:pt x="249" y="59"/>
                    <a:pt x="0" y="481"/>
                    <a:pt x="70" y="950"/>
                  </a:cubicBezTo>
                  <a:cubicBezTo>
                    <a:pt x="128" y="1381"/>
                    <a:pt x="443" y="1701"/>
                    <a:pt x="790" y="1701"/>
                  </a:cubicBezTo>
                  <a:cubicBezTo>
                    <a:pt x="816" y="1701"/>
                    <a:pt x="842" y="1700"/>
                    <a:pt x="868" y="1696"/>
                  </a:cubicBezTo>
                  <a:cubicBezTo>
                    <a:pt x="1237" y="1639"/>
                    <a:pt x="1486" y="1217"/>
                    <a:pt x="1424" y="753"/>
                  </a:cubicBezTo>
                  <a:cubicBezTo>
                    <a:pt x="1359" y="321"/>
                    <a:pt x="1047" y="1"/>
                    <a:pt x="709"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25"/>
            <p:cNvSpPr/>
            <p:nvPr/>
          </p:nvSpPr>
          <p:spPr>
            <a:xfrm>
              <a:off x="6582875" y="4691275"/>
              <a:ext cx="45150" cy="103875"/>
            </a:xfrm>
            <a:custGeom>
              <a:rect b="b" l="l" r="r" t="t"/>
              <a:pathLst>
                <a:path extrusionOk="0" h="4155" w="1806">
                  <a:moveTo>
                    <a:pt x="976" y="1"/>
                  </a:moveTo>
                  <a:cubicBezTo>
                    <a:pt x="632" y="1"/>
                    <a:pt x="384" y="297"/>
                    <a:pt x="196" y="1574"/>
                  </a:cubicBezTo>
                  <a:cubicBezTo>
                    <a:pt x="1" y="2951"/>
                    <a:pt x="151" y="4108"/>
                    <a:pt x="538" y="4153"/>
                  </a:cubicBezTo>
                  <a:cubicBezTo>
                    <a:pt x="546" y="4154"/>
                    <a:pt x="554" y="4155"/>
                    <a:pt x="563" y="4155"/>
                  </a:cubicBezTo>
                  <a:cubicBezTo>
                    <a:pt x="946" y="4155"/>
                    <a:pt x="1410" y="3095"/>
                    <a:pt x="1603" y="1742"/>
                  </a:cubicBezTo>
                  <a:cubicBezTo>
                    <a:pt x="1806" y="364"/>
                    <a:pt x="1446" y="52"/>
                    <a:pt x="1059" y="6"/>
                  </a:cubicBezTo>
                  <a:cubicBezTo>
                    <a:pt x="1030" y="3"/>
                    <a:pt x="1003" y="1"/>
                    <a:pt x="97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25"/>
            <p:cNvSpPr/>
            <p:nvPr/>
          </p:nvSpPr>
          <p:spPr>
            <a:xfrm>
              <a:off x="6630875" y="4723250"/>
              <a:ext cx="45150" cy="103875"/>
            </a:xfrm>
            <a:custGeom>
              <a:rect b="b" l="l" r="r" t="t"/>
              <a:pathLst>
                <a:path extrusionOk="0" h="4155" w="1806">
                  <a:moveTo>
                    <a:pt x="975" y="0"/>
                  </a:moveTo>
                  <a:cubicBezTo>
                    <a:pt x="632" y="0"/>
                    <a:pt x="385" y="303"/>
                    <a:pt x="198" y="1579"/>
                  </a:cubicBezTo>
                  <a:cubicBezTo>
                    <a:pt x="1" y="2956"/>
                    <a:pt x="151" y="4107"/>
                    <a:pt x="538" y="4153"/>
                  </a:cubicBezTo>
                  <a:cubicBezTo>
                    <a:pt x="547" y="4154"/>
                    <a:pt x="555" y="4155"/>
                    <a:pt x="563" y="4155"/>
                  </a:cubicBezTo>
                  <a:cubicBezTo>
                    <a:pt x="947" y="4155"/>
                    <a:pt x="1410" y="3095"/>
                    <a:pt x="1603" y="1747"/>
                  </a:cubicBezTo>
                  <a:cubicBezTo>
                    <a:pt x="1806" y="370"/>
                    <a:pt x="1453" y="52"/>
                    <a:pt x="1059" y="6"/>
                  </a:cubicBezTo>
                  <a:cubicBezTo>
                    <a:pt x="1031" y="2"/>
                    <a:pt x="1003" y="0"/>
                    <a:pt x="975"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25"/>
            <p:cNvSpPr/>
            <p:nvPr/>
          </p:nvSpPr>
          <p:spPr>
            <a:xfrm>
              <a:off x="6447050" y="4745600"/>
              <a:ext cx="57750" cy="99600"/>
            </a:xfrm>
            <a:custGeom>
              <a:rect b="b" l="l" r="r" t="t"/>
              <a:pathLst>
                <a:path extrusionOk="0" h="3984" w="2310">
                  <a:moveTo>
                    <a:pt x="724" y="1"/>
                  </a:moveTo>
                  <a:cubicBezTo>
                    <a:pt x="646" y="1"/>
                    <a:pt x="570" y="17"/>
                    <a:pt x="498" y="43"/>
                  </a:cubicBezTo>
                  <a:cubicBezTo>
                    <a:pt x="134" y="182"/>
                    <a:pt x="1" y="522"/>
                    <a:pt x="457" y="1836"/>
                  </a:cubicBezTo>
                  <a:cubicBezTo>
                    <a:pt x="886" y="3067"/>
                    <a:pt x="1498" y="3984"/>
                    <a:pt x="1873" y="3984"/>
                  </a:cubicBezTo>
                  <a:cubicBezTo>
                    <a:pt x="1898" y="3984"/>
                    <a:pt x="1922" y="3980"/>
                    <a:pt x="1944" y="3971"/>
                  </a:cubicBezTo>
                  <a:cubicBezTo>
                    <a:pt x="2310" y="3833"/>
                    <a:pt x="2240" y="2652"/>
                    <a:pt x="1782" y="1339"/>
                  </a:cubicBezTo>
                  <a:cubicBezTo>
                    <a:pt x="1414" y="282"/>
                    <a:pt x="1047" y="1"/>
                    <a:pt x="72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25"/>
            <p:cNvSpPr/>
            <p:nvPr/>
          </p:nvSpPr>
          <p:spPr>
            <a:xfrm>
              <a:off x="6449375" y="4619775"/>
              <a:ext cx="155650" cy="187500"/>
            </a:xfrm>
            <a:custGeom>
              <a:rect b="b" l="l" r="r" t="t"/>
              <a:pathLst>
                <a:path extrusionOk="0" h="7500" w="6226">
                  <a:moveTo>
                    <a:pt x="1120" y="1"/>
                  </a:moveTo>
                  <a:cubicBezTo>
                    <a:pt x="1092" y="1"/>
                    <a:pt x="1064" y="3"/>
                    <a:pt x="1036" y="8"/>
                  </a:cubicBezTo>
                  <a:cubicBezTo>
                    <a:pt x="1" y="210"/>
                    <a:pt x="1563" y="7499"/>
                    <a:pt x="1563" y="7499"/>
                  </a:cubicBezTo>
                  <a:lnTo>
                    <a:pt x="5467" y="6933"/>
                  </a:lnTo>
                  <a:cubicBezTo>
                    <a:pt x="6226" y="4223"/>
                    <a:pt x="5820" y="2373"/>
                    <a:pt x="5104" y="2373"/>
                  </a:cubicBezTo>
                  <a:cubicBezTo>
                    <a:pt x="5094" y="2373"/>
                    <a:pt x="5084" y="2374"/>
                    <a:pt x="5074" y="2374"/>
                  </a:cubicBezTo>
                  <a:cubicBezTo>
                    <a:pt x="4340" y="2431"/>
                    <a:pt x="4252" y="4422"/>
                    <a:pt x="4252" y="4422"/>
                  </a:cubicBezTo>
                  <a:cubicBezTo>
                    <a:pt x="4252" y="4422"/>
                    <a:pt x="4252" y="1579"/>
                    <a:pt x="3259" y="1579"/>
                  </a:cubicBezTo>
                  <a:cubicBezTo>
                    <a:pt x="3241" y="1579"/>
                    <a:pt x="3223" y="1580"/>
                    <a:pt x="3205" y="1582"/>
                  </a:cubicBezTo>
                  <a:cubicBezTo>
                    <a:pt x="2788" y="1621"/>
                    <a:pt x="2691" y="2186"/>
                    <a:pt x="2724" y="2852"/>
                  </a:cubicBezTo>
                  <a:lnTo>
                    <a:pt x="2724" y="2852"/>
                  </a:lnTo>
                  <a:cubicBezTo>
                    <a:pt x="2350" y="1398"/>
                    <a:pt x="1763" y="1"/>
                    <a:pt x="112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25"/>
            <p:cNvSpPr/>
            <p:nvPr/>
          </p:nvSpPr>
          <p:spPr>
            <a:xfrm>
              <a:off x="2975001" y="4722230"/>
              <a:ext cx="4855847" cy="516350"/>
            </a:xfrm>
            <a:custGeom>
              <a:rect b="b" l="l" r="r" t="t"/>
              <a:pathLst>
                <a:path extrusionOk="0" h="20654" w="190762">
                  <a:moveTo>
                    <a:pt x="158353" y="1"/>
                  </a:moveTo>
                  <a:cubicBezTo>
                    <a:pt x="157346" y="1"/>
                    <a:pt x="156310" y="34"/>
                    <a:pt x="155245" y="104"/>
                  </a:cubicBezTo>
                  <a:cubicBezTo>
                    <a:pt x="127706" y="1898"/>
                    <a:pt x="106555" y="14672"/>
                    <a:pt x="78420" y="14672"/>
                  </a:cubicBezTo>
                  <a:cubicBezTo>
                    <a:pt x="54133" y="14672"/>
                    <a:pt x="30825" y="4681"/>
                    <a:pt x="15824" y="4681"/>
                  </a:cubicBezTo>
                  <a:cubicBezTo>
                    <a:pt x="15535" y="4681"/>
                    <a:pt x="15249" y="4685"/>
                    <a:pt x="14967" y="4693"/>
                  </a:cubicBezTo>
                  <a:cubicBezTo>
                    <a:pt x="0" y="5091"/>
                    <a:pt x="18953" y="19659"/>
                    <a:pt x="18953" y="19659"/>
                  </a:cubicBezTo>
                  <a:lnTo>
                    <a:pt x="190761" y="20653"/>
                  </a:lnTo>
                  <a:cubicBezTo>
                    <a:pt x="190761" y="20653"/>
                    <a:pt x="183383" y="1"/>
                    <a:pt x="158353"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25"/>
            <p:cNvSpPr/>
            <p:nvPr/>
          </p:nvSpPr>
          <p:spPr>
            <a:xfrm>
              <a:off x="6864600" y="4722225"/>
              <a:ext cx="966350" cy="516350"/>
            </a:xfrm>
            <a:custGeom>
              <a:rect b="b" l="l" r="r" t="t"/>
              <a:pathLst>
                <a:path extrusionOk="0" h="20654" w="38654">
                  <a:moveTo>
                    <a:pt x="6245" y="1"/>
                  </a:moveTo>
                  <a:cubicBezTo>
                    <a:pt x="5238" y="1"/>
                    <a:pt x="4202" y="34"/>
                    <a:pt x="3137" y="104"/>
                  </a:cubicBezTo>
                  <a:cubicBezTo>
                    <a:pt x="2083" y="173"/>
                    <a:pt x="1036" y="261"/>
                    <a:pt x="1" y="359"/>
                  </a:cubicBezTo>
                  <a:cubicBezTo>
                    <a:pt x="1274" y="6503"/>
                    <a:pt x="6844" y="13526"/>
                    <a:pt x="15113" y="18543"/>
                  </a:cubicBezTo>
                  <a:cubicBezTo>
                    <a:pt x="16333" y="19283"/>
                    <a:pt x="17559" y="19948"/>
                    <a:pt x="18792" y="20538"/>
                  </a:cubicBezTo>
                  <a:lnTo>
                    <a:pt x="38653" y="20653"/>
                  </a:lnTo>
                  <a:cubicBezTo>
                    <a:pt x="38653" y="20653"/>
                    <a:pt x="31275" y="1"/>
                    <a:pt x="6245"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25"/>
            <p:cNvSpPr/>
            <p:nvPr/>
          </p:nvSpPr>
          <p:spPr>
            <a:xfrm>
              <a:off x="7090675" y="4666375"/>
              <a:ext cx="43425" cy="9000"/>
            </a:xfrm>
            <a:custGeom>
              <a:rect b="b" l="l" r="r" t="t"/>
              <a:pathLst>
                <a:path extrusionOk="0" h="360" w="1737">
                  <a:moveTo>
                    <a:pt x="1" y="1"/>
                  </a:moveTo>
                  <a:lnTo>
                    <a:pt x="1" y="36"/>
                  </a:lnTo>
                  <a:cubicBezTo>
                    <a:pt x="81" y="88"/>
                    <a:pt x="92" y="244"/>
                    <a:pt x="1" y="290"/>
                  </a:cubicBezTo>
                  <a:lnTo>
                    <a:pt x="1" y="313"/>
                  </a:lnTo>
                  <a:cubicBezTo>
                    <a:pt x="1" y="313"/>
                    <a:pt x="231" y="359"/>
                    <a:pt x="452" y="359"/>
                  </a:cubicBezTo>
                  <a:cubicBezTo>
                    <a:pt x="945" y="349"/>
                    <a:pt x="918" y="184"/>
                    <a:pt x="1489" y="184"/>
                  </a:cubicBezTo>
                  <a:cubicBezTo>
                    <a:pt x="1561" y="184"/>
                    <a:pt x="1643" y="187"/>
                    <a:pt x="1736" y="193"/>
                  </a:cubicBezTo>
                  <a:cubicBezTo>
                    <a:pt x="1449" y="47"/>
                    <a:pt x="1188" y="11"/>
                    <a:pt x="973" y="11"/>
                  </a:cubicBezTo>
                  <a:cubicBezTo>
                    <a:pt x="759" y="11"/>
                    <a:pt x="591" y="47"/>
                    <a:pt x="487" y="47"/>
                  </a:cubicBezTo>
                  <a:cubicBezTo>
                    <a:pt x="260" y="41"/>
                    <a:pt x="1" y="1"/>
                    <a:pt x="1" y="1"/>
                  </a:cubicBez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25"/>
            <p:cNvSpPr/>
            <p:nvPr/>
          </p:nvSpPr>
          <p:spPr>
            <a:xfrm>
              <a:off x="7089675" y="4666100"/>
              <a:ext cx="1175" cy="67000"/>
            </a:xfrm>
            <a:custGeom>
              <a:rect b="b" l="l" r="r" t="t"/>
              <a:pathLst>
                <a:path extrusionOk="0" h="2680" w="47">
                  <a:moveTo>
                    <a:pt x="1" y="1"/>
                  </a:moveTo>
                  <a:lnTo>
                    <a:pt x="1" y="2679"/>
                  </a:lnTo>
                  <a:lnTo>
                    <a:pt x="46" y="2679"/>
                  </a:lnTo>
                  <a:lnTo>
                    <a:pt x="46"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5"/>
            <p:cNvSpPr/>
            <p:nvPr/>
          </p:nvSpPr>
          <p:spPr>
            <a:xfrm>
              <a:off x="7089675" y="4676925"/>
              <a:ext cx="1175" cy="46625"/>
            </a:xfrm>
            <a:custGeom>
              <a:rect b="b" l="l" r="r" t="t"/>
              <a:pathLst>
                <a:path extrusionOk="0" h="1865" w="47">
                  <a:moveTo>
                    <a:pt x="1" y="1"/>
                  </a:moveTo>
                  <a:lnTo>
                    <a:pt x="1" y="1864"/>
                  </a:lnTo>
                  <a:cubicBezTo>
                    <a:pt x="17" y="1853"/>
                    <a:pt x="28" y="1841"/>
                    <a:pt x="46" y="1830"/>
                  </a:cubicBezTo>
                  <a:lnTo>
                    <a:pt x="46" y="30"/>
                  </a:lnTo>
                  <a:cubicBezTo>
                    <a:pt x="28" y="19"/>
                    <a:pt x="17" y="13"/>
                    <a:pt x="1" y="1"/>
                  </a:cubicBez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5"/>
            <p:cNvSpPr/>
            <p:nvPr/>
          </p:nvSpPr>
          <p:spPr>
            <a:xfrm>
              <a:off x="7089225" y="4665975"/>
              <a:ext cx="2050" cy="425"/>
            </a:xfrm>
            <a:custGeom>
              <a:rect b="b" l="l" r="r" t="t"/>
              <a:pathLst>
                <a:path extrusionOk="0" h="17" w="82">
                  <a:moveTo>
                    <a:pt x="41" y="0"/>
                  </a:moveTo>
                  <a:cubicBezTo>
                    <a:pt x="19" y="0"/>
                    <a:pt x="1" y="6"/>
                    <a:pt x="1" y="6"/>
                  </a:cubicBezTo>
                  <a:cubicBezTo>
                    <a:pt x="1" y="11"/>
                    <a:pt x="19" y="17"/>
                    <a:pt x="41" y="17"/>
                  </a:cubicBezTo>
                  <a:cubicBezTo>
                    <a:pt x="64" y="17"/>
                    <a:pt x="81" y="11"/>
                    <a:pt x="81" y="6"/>
                  </a:cubicBezTo>
                  <a:cubicBezTo>
                    <a:pt x="81" y="6"/>
                    <a:pt x="64" y="0"/>
                    <a:pt x="41" y="0"/>
                  </a:cubicBez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25"/>
            <p:cNvSpPr/>
            <p:nvPr/>
          </p:nvSpPr>
          <p:spPr>
            <a:xfrm>
              <a:off x="6582872" y="4722251"/>
              <a:ext cx="725637" cy="54100"/>
            </a:xfrm>
            <a:custGeom>
              <a:rect b="b" l="l" r="r" t="t"/>
              <a:pathLst>
                <a:path extrusionOk="0" h="2164" w="28384">
                  <a:moveTo>
                    <a:pt x="16865" y="0"/>
                  </a:moveTo>
                  <a:cubicBezTo>
                    <a:pt x="15860" y="0"/>
                    <a:pt x="14827" y="33"/>
                    <a:pt x="13764" y="103"/>
                  </a:cubicBezTo>
                  <a:cubicBezTo>
                    <a:pt x="9009" y="410"/>
                    <a:pt x="4443" y="1047"/>
                    <a:pt x="0" y="1891"/>
                  </a:cubicBezTo>
                  <a:cubicBezTo>
                    <a:pt x="3541" y="2065"/>
                    <a:pt x="7765" y="2163"/>
                    <a:pt x="12299" y="2163"/>
                  </a:cubicBezTo>
                  <a:cubicBezTo>
                    <a:pt x="18595" y="2163"/>
                    <a:pt x="24288" y="1972"/>
                    <a:pt x="28384" y="1659"/>
                  </a:cubicBezTo>
                  <a:cubicBezTo>
                    <a:pt x="25041" y="626"/>
                    <a:pt x="21221" y="0"/>
                    <a:pt x="16865" y="0"/>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25"/>
            <p:cNvSpPr/>
            <p:nvPr/>
          </p:nvSpPr>
          <p:spPr>
            <a:xfrm>
              <a:off x="6805011" y="4722251"/>
              <a:ext cx="503503" cy="54100"/>
            </a:xfrm>
            <a:custGeom>
              <a:rect b="b" l="l" r="r" t="t"/>
              <a:pathLst>
                <a:path extrusionOk="0" h="2164" w="19695">
                  <a:moveTo>
                    <a:pt x="8176" y="0"/>
                  </a:moveTo>
                  <a:cubicBezTo>
                    <a:pt x="7171" y="0"/>
                    <a:pt x="6138" y="33"/>
                    <a:pt x="5075" y="103"/>
                  </a:cubicBezTo>
                  <a:cubicBezTo>
                    <a:pt x="3356" y="214"/>
                    <a:pt x="1673" y="369"/>
                    <a:pt x="0" y="561"/>
                  </a:cubicBezTo>
                  <a:cubicBezTo>
                    <a:pt x="336" y="1168"/>
                    <a:pt x="1361" y="1718"/>
                    <a:pt x="2876" y="2163"/>
                  </a:cubicBezTo>
                  <a:lnTo>
                    <a:pt x="3610" y="2163"/>
                  </a:lnTo>
                  <a:cubicBezTo>
                    <a:pt x="9906" y="2163"/>
                    <a:pt x="15599" y="1972"/>
                    <a:pt x="19695" y="1659"/>
                  </a:cubicBezTo>
                  <a:cubicBezTo>
                    <a:pt x="16352" y="626"/>
                    <a:pt x="12532" y="0"/>
                    <a:pt x="8176" y="0"/>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25"/>
            <p:cNvSpPr/>
            <p:nvPr/>
          </p:nvSpPr>
          <p:spPr>
            <a:xfrm>
              <a:off x="2975096" y="4839278"/>
              <a:ext cx="4855847" cy="399300"/>
            </a:xfrm>
            <a:custGeom>
              <a:rect b="b" l="l" r="r" t="t"/>
              <a:pathLst>
                <a:path extrusionOk="0" h="15972" w="190762">
                  <a:moveTo>
                    <a:pt x="15815" y="0"/>
                  </a:moveTo>
                  <a:cubicBezTo>
                    <a:pt x="15529" y="0"/>
                    <a:pt x="15246" y="4"/>
                    <a:pt x="14967" y="11"/>
                  </a:cubicBezTo>
                  <a:cubicBezTo>
                    <a:pt x="0" y="409"/>
                    <a:pt x="18953" y="14977"/>
                    <a:pt x="18953" y="14977"/>
                  </a:cubicBezTo>
                  <a:lnTo>
                    <a:pt x="190761" y="15971"/>
                  </a:lnTo>
                  <a:cubicBezTo>
                    <a:pt x="190761" y="15971"/>
                    <a:pt x="190228" y="14486"/>
                    <a:pt x="188967" y="12310"/>
                  </a:cubicBezTo>
                  <a:cubicBezTo>
                    <a:pt x="181227" y="14236"/>
                    <a:pt x="171582" y="15376"/>
                    <a:pt x="161128" y="15376"/>
                  </a:cubicBezTo>
                  <a:cubicBezTo>
                    <a:pt x="139208" y="15376"/>
                    <a:pt x="120851" y="10360"/>
                    <a:pt x="116118" y="3637"/>
                  </a:cubicBezTo>
                  <a:cubicBezTo>
                    <a:pt x="111473" y="4927"/>
                    <a:pt x="106809" y="6177"/>
                    <a:pt x="102037" y="7218"/>
                  </a:cubicBezTo>
                  <a:cubicBezTo>
                    <a:pt x="93848" y="11474"/>
                    <a:pt x="80757" y="14187"/>
                    <a:pt x="65929" y="14187"/>
                  </a:cubicBezTo>
                  <a:cubicBezTo>
                    <a:pt x="65315" y="14187"/>
                    <a:pt x="64698" y="14183"/>
                    <a:pt x="64079" y="14173"/>
                  </a:cubicBezTo>
                  <a:cubicBezTo>
                    <a:pt x="42557" y="13854"/>
                    <a:pt x="24531" y="7925"/>
                    <a:pt x="19300" y="155"/>
                  </a:cubicBezTo>
                  <a:cubicBezTo>
                    <a:pt x="18094" y="53"/>
                    <a:pt x="16931" y="0"/>
                    <a:pt x="158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25"/>
            <p:cNvSpPr/>
            <p:nvPr/>
          </p:nvSpPr>
          <p:spPr>
            <a:xfrm>
              <a:off x="7311375" y="4889025"/>
              <a:ext cx="414850" cy="256850"/>
            </a:xfrm>
            <a:custGeom>
              <a:rect b="b" l="l" r="r" t="t"/>
              <a:pathLst>
                <a:path extrusionOk="0" h="10274" w="16594">
                  <a:moveTo>
                    <a:pt x="12824" y="0"/>
                  </a:moveTo>
                  <a:cubicBezTo>
                    <a:pt x="12108" y="0"/>
                    <a:pt x="11801" y="2534"/>
                    <a:pt x="11669" y="4584"/>
                  </a:cubicBezTo>
                  <a:lnTo>
                    <a:pt x="11669" y="4584"/>
                  </a:lnTo>
                  <a:cubicBezTo>
                    <a:pt x="11623" y="4022"/>
                    <a:pt x="11505" y="3551"/>
                    <a:pt x="11253" y="3407"/>
                  </a:cubicBezTo>
                  <a:cubicBezTo>
                    <a:pt x="11216" y="3385"/>
                    <a:pt x="11178" y="3375"/>
                    <a:pt x="11140" y="3375"/>
                  </a:cubicBezTo>
                  <a:cubicBezTo>
                    <a:pt x="10431" y="3375"/>
                    <a:pt x="9685" y="6942"/>
                    <a:pt x="9685" y="6942"/>
                  </a:cubicBezTo>
                  <a:cubicBezTo>
                    <a:pt x="9685" y="6942"/>
                    <a:pt x="10091" y="2168"/>
                    <a:pt x="9419" y="1740"/>
                  </a:cubicBezTo>
                  <a:cubicBezTo>
                    <a:pt x="9391" y="1723"/>
                    <a:pt x="9363" y="1715"/>
                    <a:pt x="9334" y="1715"/>
                  </a:cubicBezTo>
                  <a:cubicBezTo>
                    <a:pt x="8665" y="1715"/>
                    <a:pt x="7661" y="6200"/>
                    <a:pt x="7661" y="6200"/>
                  </a:cubicBezTo>
                  <a:cubicBezTo>
                    <a:pt x="7661" y="6200"/>
                    <a:pt x="8072" y="1295"/>
                    <a:pt x="7100" y="988"/>
                  </a:cubicBezTo>
                  <a:cubicBezTo>
                    <a:pt x="7077" y="981"/>
                    <a:pt x="7055" y="977"/>
                    <a:pt x="7032" y="977"/>
                  </a:cubicBezTo>
                  <a:cubicBezTo>
                    <a:pt x="6281" y="977"/>
                    <a:pt x="6045" y="4968"/>
                    <a:pt x="5984" y="6421"/>
                  </a:cubicBezTo>
                  <a:lnTo>
                    <a:pt x="5984" y="6421"/>
                  </a:lnTo>
                  <a:cubicBezTo>
                    <a:pt x="6007" y="5367"/>
                    <a:pt x="5976" y="3081"/>
                    <a:pt x="5277" y="3054"/>
                  </a:cubicBezTo>
                  <a:cubicBezTo>
                    <a:pt x="5273" y="3054"/>
                    <a:pt x="5269" y="3054"/>
                    <a:pt x="5264" y="3054"/>
                  </a:cubicBezTo>
                  <a:cubicBezTo>
                    <a:pt x="4365" y="3054"/>
                    <a:pt x="4531" y="6750"/>
                    <a:pt x="4531" y="6750"/>
                  </a:cubicBezTo>
                  <a:cubicBezTo>
                    <a:pt x="4531" y="6750"/>
                    <a:pt x="4120" y="1543"/>
                    <a:pt x="3067" y="1242"/>
                  </a:cubicBezTo>
                  <a:cubicBezTo>
                    <a:pt x="3039" y="1234"/>
                    <a:pt x="3013" y="1230"/>
                    <a:pt x="2989" y="1230"/>
                  </a:cubicBezTo>
                  <a:cubicBezTo>
                    <a:pt x="2058" y="1230"/>
                    <a:pt x="2865" y="6692"/>
                    <a:pt x="2865" y="6692"/>
                  </a:cubicBezTo>
                  <a:cubicBezTo>
                    <a:pt x="2865" y="6692"/>
                    <a:pt x="1920" y="3518"/>
                    <a:pt x="1349" y="3518"/>
                  </a:cubicBezTo>
                  <a:cubicBezTo>
                    <a:pt x="1308" y="3518"/>
                    <a:pt x="1270" y="3534"/>
                    <a:pt x="1234" y="3568"/>
                  </a:cubicBezTo>
                  <a:cubicBezTo>
                    <a:pt x="1" y="4720"/>
                    <a:pt x="1829" y="7983"/>
                    <a:pt x="2581" y="10274"/>
                  </a:cubicBezTo>
                  <a:lnTo>
                    <a:pt x="15736" y="9434"/>
                  </a:lnTo>
                  <a:cubicBezTo>
                    <a:pt x="15736" y="9434"/>
                    <a:pt x="16593" y="4673"/>
                    <a:pt x="16073" y="4384"/>
                  </a:cubicBezTo>
                  <a:cubicBezTo>
                    <a:pt x="16045" y="4369"/>
                    <a:pt x="16015" y="4362"/>
                    <a:pt x="15985" y="4362"/>
                  </a:cubicBezTo>
                  <a:cubicBezTo>
                    <a:pt x="15455" y="4362"/>
                    <a:pt x="14626" y="6595"/>
                    <a:pt x="14626" y="6595"/>
                  </a:cubicBezTo>
                  <a:cubicBezTo>
                    <a:pt x="14626" y="6595"/>
                    <a:pt x="15135" y="3151"/>
                    <a:pt x="14615" y="2868"/>
                  </a:cubicBezTo>
                  <a:cubicBezTo>
                    <a:pt x="14598" y="2859"/>
                    <a:pt x="14581" y="2854"/>
                    <a:pt x="14564" y="2854"/>
                  </a:cubicBezTo>
                  <a:cubicBezTo>
                    <a:pt x="14041" y="2854"/>
                    <a:pt x="13250" y="6942"/>
                    <a:pt x="13250" y="6942"/>
                  </a:cubicBezTo>
                  <a:cubicBezTo>
                    <a:pt x="13250" y="6942"/>
                    <a:pt x="14181" y="323"/>
                    <a:pt x="12903" y="10"/>
                  </a:cubicBezTo>
                  <a:cubicBezTo>
                    <a:pt x="12876" y="4"/>
                    <a:pt x="12850" y="0"/>
                    <a:pt x="12824"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5"/>
            <p:cNvSpPr/>
            <p:nvPr/>
          </p:nvSpPr>
          <p:spPr>
            <a:xfrm>
              <a:off x="3594000" y="5117225"/>
              <a:ext cx="4260225" cy="249350"/>
            </a:xfrm>
            <a:custGeom>
              <a:rect b="b" l="l" r="r" t="t"/>
              <a:pathLst>
                <a:path extrusionOk="0" h="9974" w="170409">
                  <a:moveTo>
                    <a:pt x="0" y="0"/>
                  </a:moveTo>
                  <a:lnTo>
                    <a:pt x="0" y="9974"/>
                  </a:lnTo>
                  <a:lnTo>
                    <a:pt x="170409" y="9974"/>
                  </a:lnTo>
                  <a:lnTo>
                    <a:pt x="170409"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25"/>
            <p:cNvSpPr/>
            <p:nvPr/>
          </p:nvSpPr>
          <p:spPr>
            <a:xfrm>
              <a:off x="3594000" y="5117225"/>
              <a:ext cx="4260225" cy="249350"/>
            </a:xfrm>
            <a:custGeom>
              <a:rect b="b" l="l" r="r" t="t"/>
              <a:pathLst>
                <a:path extrusionOk="0" h="9974" w="170409">
                  <a:moveTo>
                    <a:pt x="0" y="0"/>
                  </a:moveTo>
                  <a:lnTo>
                    <a:pt x="0" y="9974"/>
                  </a:lnTo>
                  <a:lnTo>
                    <a:pt x="170409" y="9974"/>
                  </a:lnTo>
                  <a:lnTo>
                    <a:pt x="170177" y="1261"/>
                  </a:lnTo>
                  <a:lnTo>
                    <a:pt x="0"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25"/>
            <p:cNvSpPr/>
            <p:nvPr/>
          </p:nvSpPr>
          <p:spPr>
            <a:xfrm>
              <a:off x="3492325" y="5165375"/>
              <a:ext cx="4263975" cy="309550"/>
            </a:xfrm>
            <a:custGeom>
              <a:rect b="b" l="l" r="r" t="t"/>
              <a:pathLst>
                <a:path extrusionOk="0" h="12382" w="170559">
                  <a:moveTo>
                    <a:pt x="198" y="0"/>
                  </a:moveTo>
                  <a:lnTo>
                    <a:pt x="0" y="8510"/>
                  </a:lnTo>
                  <a:lnTo>
                    <a:pt x="170367" y="12381"/>
                  </a:lnTo>
                  <a:lnTo>
                    <a:pt x="170559" y="3864"/>
                  </a:lnTo>
                  <a:lnTo>
                    <a:pt x="198"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25"/>
            <p:cNvSpPr/>
            <p:nvPr/>
          </p:nvSpPr>
          <p:spPr>
            <a:xfrm>
              <a:off x="3322588" y="5119675"/>
              <a:ext cx="243875" cy="175325"/>
            </a:xfrm>
            <a:custGeom>
              <a:rect b="b" l="l" r="r" t="t"/>
              <a:pathLst>
                <a:path extrusionOk="0" h="7013" w="9755">
                  <a:moveTo>
                    <a:pt x="3650" y="1"/>
                  </a:moveTo>
                  <a:cubicBezTo>
                    <a:pt x="3650" y="2"/>
                    <a:pt x="2552" y="4172"/>
                    <a:pt x="3223" y="5745"/>
                  </a:cubicBezTo>
                  <a:cubicBezTo>
                    <a:pt x="3223" y="5745"/>
                    <a:pt x="1511" y="3477"/>
                    <a:pt x="1372" y="1366"/>
                  </a:cubicBezTo>
                  <a:lnTo>
                    <a:pt x="1372" y="1366"/>
                  </a:lnTo>
                  <a:cubicBezTo>
                    <a:pt x="1372" y="1366"/>
                    <a:pt x="921" y="4004"/>
                    <a:pt x="2037" y="6046"/>
                  </a:cubicBezTo>
                  <a:cubicBezTo>
                    <a:pt x="2037" y="6046"/>
                    <a:pt x="325" y="4148"/>
                    <a:pt x="18" y="1961"/>
                  </a:cubicBezTo>
                  <a:lnTo>
                    <a:pt x="18" y="1961"/>
                  </a:lnTo>
                  <a:cubicBezTo>
                    <a:pt x="18" y="1962"/>
                    <a:pt x="0" y="4577"/>
                    <a:pt x="1632" y="7013"/>
                  </a:cubicBezTo>
                  <a:lnTo>
                    <a:pt x="7915" y="6839"/>
                  </a:lnTo>
                  <a:cubicBezTo>
                    <a:pt x="8048" y="5653"/>
                    <a:pt x="7602" y="4548"/>
                    <a:pt x="9754" y="1285"/>
                  </a:cubicBezTo>
                  <a:lnTo>
                    <a:pt x="9754" y="1285"/>
                  </a:lnTo>
                  <a:cubicBezTo>
                    <a:pt x="9754" y="1286"/>
                    <a:pt x="6851" y="4508"/>
                    <a:pt x="6387" y="5491"/>
                  </a:cubicBezTo>
                  <a:cubicBezTo>
                    <a:pt x="6387" y="5491"/>
                    <a:pt x="5792" y="2783"/>
                    <a:pt x="6763" y="278"/>
                  </a:cubicBezTo>
                  <a:lnTo>
                    <a:pt x="6763" y="278"/>
                  </a:lnTo>
                  <a:cubicBezTo>
                    <a:pt x="6763" y="279"/>
                    <a:pt x="4536" y="4391"/>
                    <a:pt x="4715" y="5693"/>
                  </a:cubicBezTo>
                  <a:cubicBezTo>
                    <a:pt x="4715" y="5693"/>
                    <a:pt x="2956" y="3072"/>
                    <a:pt x="365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25"/>
            <p:cNvSpPr/>
            <p:nvPr/>
          </p:nvSpPr>
          <p:spPr>
            <a:xfrm>
              <a:off x="3443513" y="5017825"/>
              <a:ext cx="257600" cy="321300"/>
            </a:xfrm>
            <a:custGeom>
              <a:rect b="b" l="l" r="r" t="t"/>
              <a:pathLst>
                <a:path extrusionOk="0" h="12852" w="10304">
                  <a:moveTo>
                    <a:pt x="5600" y="1"/>
                  </a:moveTo>
                  <a:lnTo>
                    <a:pt x="5600" y="1"/>
                  </a:lnTo>
                  <a:cubicBezTo>
                    <a:pt x="5600" y="3"/>
                    <a:pt x="3483" y="6487"/>
                    <a:pt x="3795" y="9872"/>
                  </a:cubicBezTo>
                  <a:cubicBezTo>
                    <a:pt x="3795" y="9872"/>
                    <a:pt x="2471" y="4902"/>
                    <a:pt x="3014" y="1205"/>
                  </a:cubicBezTo>
                  <a:lnTo>
                    <a:pt x="3014" y="1205"/>
                  </a:lnTo>
                  <a:cubicBezTo>
                    <a:pt x="3013" y="1205"/>
                    <a:pt x="1528" y="5781"/>
                    <a:pt x="2158" y="10449"/>
                  </a:cubicBezTo>
                  <a:cubicBezTo>
                    <a:pt x="2158" y="10449"/>
                    <a:pt x="666" y="5931"/>
                    <a:pt x="1227" y="1691"/>
                  </a:cubicBezTo>
                  <a:lnTo>
                    <a:pt x="1227" y="1691"/>
                  </a:lnTo>
                  <a:cubicBezTo>
                    <a:pt x="1226" y="1692"/>
                    <a:pt x="1" y="6777"/>
                    <a:pt x="1146" y="12851"/>
                  </a:cubicBezTo>
                  <a:lnTo>
                    <a:pt x="8637" y="12457"/>
                  </a:lnTo>
                  <a:cubicBezTo>
                    <a:pt x="8840" y="10102"/>
                    <a:pt x="8527" y="8043"/>
                    <a:pt x="10303" y="3455"/>
                  </a:cubicBezTo>
                  <a:lnTo>
                    <a:pt x="10303" y="3455"/>
                  </a:lnTo>
                  <a:cubicBezTo>
                    <a:pt x="10303" y="3456"/>
                    <a:pt x="7857" y="7858"/>
                    <a:pt x="7307" y="9645"/>
                  </a:cubicBezTo>
                  <a:cubicBezTo>
                    <a:pt x="7307" y="9645"/>
                    <a:pt x="7099" y="4740"/>
                    <a:pt x="8158" y="1367"/>
                  </a:cubicBezTo>
                  <a:lnTo>
                    <a:pt x="8158" y="1367"/>
                  </a:lnTo>
                  <a:cubicBezTo>
                    <a:pt x="8158" y="1368"/>
                    <a:pt x="5624" y="7285"/>
                    <a:pt x="5537" y="9894"/>
                  </a:cubicBezTo>
                  <a:lnTo>
                    <a:pt x="5537" y="9894"/>
                  </a:lnTo>
                  <a:cubicBezTo>
                    <a:pt x="5537" y="9894"/>
                    <a:pt x="4247" y="4537"/>
                    <a:pt x="560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25"/>
            <p:cNvSpPr/>
            <p:nvPr/>
          </p:nvSpPr>
          <p:spPr>
            <a:xfrm>
              <a:off x="3600138" y="5050250"/>
              <a:ext cx="268900" cy="309700"/>
            </a:xfrm>
            <a:custGeom>
              <a:rect b="b" l="l" r="r" t="t"/>
              <a:pathLst>
                <a:path extrusionOk="0" h="12388" w="10756">
                  <a:moveTo>
                    <a:pt x="5114" y="1"/>
                  </a:moveTo>
                  <a:lnTo>
                    <a:pt x="5114" y="1"/>
                  </a:lnTo>
                  <a:cubicBezTo>
                    <a:pt x="6208" y="3940"/>
                    <a:pt x="4403" y="8395"/>
                    <a:pt x="4403" y="8395"/>
                  </a:cubicBezTo>
                  <a:cubicBezTo>
                    <a:pt x="4524" y="6012"/>
                    <a:pt x="2402" y="563"/>
                    <a:pt x="2401" y="562"/>
                  </a:cubicBezTo>
                  <a:lnTo>
                    <a:pt x="2401" y="562"/>
                  </a:lnTo>
                  <a:cubicBezTo>
                    <a:pt x="3177" y="3501"/>
                    <a:pt x="2471" y="7742"/>
                    <a:pt x="2471" y="7742"/>
                  </a:cubicBezTo>
                  <a:cubicBezTo>
                    <a:pt x="2060" y="6012"/>
                    <a:pt x="1" y="1783"/>
                    <a:pt x="0" y="1782"/>
                  </a:cubicBezTo>
                  <a:lnTo>
                    <a:pt x="0" y="1782"/>
                  </a:lnTo>
                  <a:cubicBezTo>
                    <a:pt x="1320" y="6023"/>
                    <a:pt x="741" y="7798"/>
                    <a:pt x="678" y="10062"/>
                  </a:cubicBezTo>
                  <a:lnTo>
                    <a:pt x="9245" y="12387"/>
                  </a:lnTo>
                  <a:cubicBezTo>
                    <a:pt x="10756" y="6851"/>
                    <a:pt x="9558" y="2223"/>
                    <a:pt x="9557" y="2222"/>
                  </a:cubicBezTo>
                  <a:lnTo>
                    <a:pt x="9557" y="2222"/>
                  </a:lnTo>
                  <a:cubicBezTo>
                    <a:pt x="10038" y="5942"/>
                    <a:pt x="8181" y="9749"/>
                    <a:pt x="8181" y="9749"/>
                  </a:cubicBezTo>
                  <a:cubicBezTo>
                    <a:pt x="9095" y="5612"/>
                    <a:pt x="7701" y="1459"/>
                    <a:pt x="7701" y="1459"/>
                  </a:cubicBezTo>
                  <a:lnTo>
                    <a:pt x="7701" y="1459"/>
                  </a:lnTo>
                  <a:cubicBezTo>
                    <a:pt x="8100" y="4640"/>
                    <a:pt x="6353" y="8800"/>
                    <a:pt x="6353" y="8800"/>
                  </a:cubicBezTo>
                  <a:cubicBezTo>
                    <a:pt x="6919" y="5793"/>
                    <a:pt x="5115" y="2"/>
                    <a:pt x="511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25"/>
            <p:cNvSpPr/>
            <p:nvPr/>
          </p:nvSpPr>
          <p:spPr>
            <a:xfrm>
              <a:off x="3999038" y="5092775"/>
              <a:ext cx="287425" cy="373175"/>
            </a:xfrm>
            <a:custGeom>
              <a:rect b="b" l="l" r="r" t="t"/>
              <a:pathLst>
                <a:path extrusionOk="0" h="14927" w="11497">
                  <a:moveTo>
                    <a:pt x="6434" y="1"/>
                  </a:moveTo>
                  <a:cubicBezTo>
                    <a:pt x="6249" y="4438"/>
                    <a:pt x="3085" y="8620"/>
                    <a:pt x="3085" y="8620"/>
                  </a:cubicBezTo>
                  <a:cubicBezTo>
                    <a:pt x="3900" y="6335"/>
                    <a:pt x="3646" y="771"/>
                    <a:pt x="3646" y="770"/>
                  </a:cubicBezTo>
                  <a:lnTo>
                    <a:pt x="3646" y="770"/>
                  </a:lnTo>
                  <a:cubicBezTo>
                    <a:pt x="3454" y="3675"/>
                    <a:pt x="1748" y="7521"/>
                    <a:pt x="1748" y="7521"/>
                  </a:cubicBezTo>
                  <a:cubicBezTo>
                    <a:pt x="1898" y="5896"/>
                    <a:pt x="1499" y="1956"/>
                    <a:pt x="1499" y="1956"/>
                  </a:cubicBezTo>
                  <a:cubicBezTo>
                    <a:pt x="1371" y="5792"/>
                    <a:pt x="562" y="7203"/>
                    <a:pt x="1" y="9042"/>
                  </a:cubicBezTo>
                  <a:lnTo>
                    <a:pt x="6637" y="14927"/>
                  </a:lnTo>
                  <a:cubicBezTo>
                    <a:pt x="11195" y="9159"/>
                    <a:pt x="11496" y="2627"/>
                    <a:pt x="11496" y="2626"/>
                  </a:cubicBezTo>
                  <a:lnTo>
                    <a:pt x="11496" y="2626"/>
                  </a:lnTo>
                  <a:cubicBezTo>
                    <a:pt x="10472" y="7683"/>
                    <a:pt x="6375" y="11432"/>
                    <a:pt x="6375" y="11432"/>
                  </a:cubicBezTo>
                  <a:cubicBezTo>
                    <a:pt x="9211" y="6978"/>
                    <a:pt x="9048" y="1598"/>
                    <a:pt x="9048" y="1597"/>
                  </a:cubicBezTo>
                  <a:lnTo>
                    <a:pt x="9048" y="1597"/>
                  </a:lnTo>
                  <a:cubicBezTo>
                    <a:pt x="8262" y="5549"/>
                    <a:pt x="4744" y="9656"/>
                    <a:pt x="4744" y="9656"/>
                  </a:cubicBezTo>
                  <a:cubicBezTo>
                    <a:pt x="6375" y="6626"/>
                    <a:pt x="6434" y="3"/>
                    <a:pt x="643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25"/>
            <p:cNvSpPr/>
            <p:nvPr/>
          </p:nvSpPr>
          <p:spPr>
            <a:xfrm>
              <a:off x="3787863" y="5077025"/>
              <a:ext cx="268900" cy="306625"/>
            </a:xfrm>
            <a:custGeom>
              <a:rect b="b" l="l" r="r" t="t"/>
              <a:pathLst>
                <a:path extrusionOk="0" h="12265" w="10756">
                  <a:moveTo>
                    <a:pt x="4155" y="0"/>
                  </a:moveTo>
                  <a:lnTo>
                    <a:pt x="4155" y="0"/>
                  </a:lnTo>
                  <a:cubicBezTo>
                    <a:pt x="5028" y="3737"/>
                    <a:pt x="3050" y="8296"/>
                    <a:pt x="3050" y="8296"/>
                  </a:cubicBezTo>
                  <a:cubicBezTo>
                    <a:pt x="3270" y="6121"/>
                    <a:pt x="1731" y="1614"/>
                    <a:pt x="1730" y="1614"/>
                  </a:cubicBezTo>
                  <a:lnTo>
                    <a:pt x="1730" y="1614"/>
                  </a:lnTo>
                  <a:cubicBezTo>
                    <a:pt x="2234" y="4084"/>
                    <a:pt x="1546" y="7856"/>
                    <a:pt x="1546" y="7856"/>
                  </a:cubicBezTo>
                  <a:cubicBezTo>
                    <a:pt x="1297" y="6462"/>
                    <a:pt x="1" y="3350"/>
                    <a:pt x="0" y="3349"/>
                  </a:cubicBezTo>
                  <a:lnTo>
                    <a:pt x="0" y="3349"/>
                  </a:lnTo>
                  <a:cubicBezTo>
                    <a:pt x="782" y="6561"/>
                    <a:pt x="360" y="8006"/>
                    <a:pt x="267" y="9725"/>
                  </a:cubicBezTo>
                  <a:lnTo>
                    <a:pt x="7852" y="12265"/>
                  </a:lnTo>
                  <a:cubicBezTo>
                    <a:pt x="10755" y="5902"/>
                    <a:pt x="9506" y="400"/>
                    <a:pt x="9506" y="399"/>
                  </a:cubicBezTo>
                  <a:lnTo>
                    <a:pt x="9506" y="399"/>
                  </a:lnTo>
                  <a:cubicBezTo>
                    <a:pt x="9732" y="4940"/>
                    <a:pt x="6787" y="9464"/>
                    <a:pt x="6787" y="9464"/>
                  </a:cubicBezTo>
                  <a:cubicBezTo>
                    <a:pt x="8390" y="4796"/>
                    <a:pt x="6972" y="410"/>
                    <a:pt x="6972" y="410"/>
                  </a:cubicBezTo>
                  <a:lnTo>
                    <a:pt x="6972" y="410"/>
                  </a:lnTo>
                  <a:cubicBezTo>
                    <a:pt x="7169" y="3945"/>
                    <a:pt x="4843" y="8567"/>
                    <a:pt x="4843" y="8567"/>
                  </a:cubicBezTo>
                  <a:cubicBezTo>
                    <a:pt x="5658" y="5496"/>
                    <a:pt x="4155" y="2"/>
                    <a:pt x="4155"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25"/>
            <p:cNvSpPr/>
            <p:nvPr/>
          </p:nvSpPr>
          <p:spPr>
            <a:xfrm>
              <a:off x="6988825" y="5290175"/>
              <a:ext cx="303600" cy="270500"/>
            </a:xfrm>
            <a:custGeom>
              <a:rect b="b" l="l" r="r" t="t"/>
              <a:pathLst>
                <a:path extrusionOk="0" h="10820" w="12144">
                  <a:moveTo>
                    <a:pt x="8383" y="0"/>
                  </a:moveTo>
                  <a:cubicBezTo>
                    <a:pt x="8382" y="2"/>
                    <a:pt x="6590" y="6122"/>
                    <a:pt x="7116" y="7719"/>
                  </a:cubicBezTo>
                  <a:cubicBezTo>
                    <a:pt x="7116" y="7719"/>
                    <a:pt x="4246" y="5057"/>
                    <a:pt x="4398" y="742"/>
                  </a:cubicBezTo>
                  <a:lnTo>
                    <a:pt x="4398" y="742"/>
                  </a:lnTo>
                  <a:cubicBezTo>
                    <a:pt x="4397" y="744"/>
                    <a:pt x="3992" y="6678"/>
                    <a:pt x="5247" y="8442"/>
                  </a:cubicBezTo>
                  <a:cubicBezTo>
                    <a:pt x="5247" y="8442"/>
                    <a:pt x="2430" y="6203"/>
                    <a:pt x="1712" y="3431"/>
                  </a:cubicBezTo>
                  <a:lnTo>
                    <a:pt x="1712" y="3431"/>
                  </a:lnTo>
                  <a:cubicBezTo>
                    <a:pt x="1712" y="3432"/>
                    <a:pt x="1771" y="7164"/>
                    <a:pt x="3778" y="9367"/>
                  </a:cubicBezTo>
                  <a:cubicBezTo>
                    <a:pt x="3778" y="9367"/>
                    <a:pt x="996" y="7620"/>
                    <a:pt x="0" y="4798"/>
                  </a:cubicBezTo>
                  <a:lnTo>
                    <a:pt x="0" y="4798"/>
                  </a:lnTo>
                  <a:cubicBezTo>
                    <a:pt x="0" y="4799"/>
                    <a:pt x="660" y="8344"/>
                    <a:pt x="3483" y="10820"/>
                  </a:cubicBezTo>
                  <a:lnTo>
                    <a:pt x="11241" y="7811"/>
                  </a:lnTo>
                  <a:cubicBezTo>
                    <a:pt x="11132" y="6283"/>
                    <a:pt x="10368" y="5087"/>
                    <a:pt x="12144" y="238"/>
                  </a:cubicBezTo>
                  <a:lnTo>
                    <a:pt x="12144" y="238"/>
                  </a:lnTo>
                  <a:cubicBezTo>
                    <a:pt x="12143" y="239"/>
                    <a:pt x="9459" y="5330"/>
                    <a:pt x="9124" y="6758"/>
                  </a:cubicBezTo>
                  <a:cubicBezTo>
                    <a:pt x="9124" y="6758"/>
                    <a:pt x="7776" y="3554"/>
                    <a:pt x="8383"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25"/>
            <p:cNvSpPr/>
            <p:nvPr/>
          </p:nvSpPr>
          <p:spPr>
            <a:xfrm>
              <a:off x="7152975" y="5124275"/>
              <a:ext cx="278000" cy="442625"/>
            </a:xfrm>
            <a:custGeom>
              <a:rect b="b" l="l" r="r" t="t"/>
              <a:pathLst>
                <a:path extrusionOk="0" h="17705" w="11120">
                  <a:moveTo>
                    <a:pt x="5191" y="1"/>
                  </a:moveTo>
                  <a:cubicBezTo>
                    <a:pt x="5190" y="5"/>
                    <a:pt x="4161" y="8784"/>
                    <a:pt x="5271" y="12868"/>
                  </a:cubicBezTo>
                  <a:cubicBezTo>
                    <a:pt x="5271" y="12868"/>
                    <a:pt x="2604" y="7141"/>
                    <a:pt x="2414" y="2257"/>
                  </a:cubicBezTo>
                  <a:lnTo>
                    <a:pt x="2414" y="2257"/>
                  </a:lnTo>
                  <a:cubicBezTo>
                    <a:pt x="2413" y="2258"/>
                    <a:pt x="1661" y="8605"/>
                    <a:pt x="3483" y="14251"/>
                  </a:cubicBezTo>
                  <a:cubicBezTo>
                    <a:pt x="3483" y="14251"/>
                    <a:pt x="636" y="9114"/>
                    <a:pt x="336" y="3443"/>
                  </a:cubicBezTo>
                  <a:lnTo>
                    <a:pt x="336" y="3443"/>
                  </a:lnTo>
                  <a:cubicBezTo>
                    <a:pt x="336" y="3445"/>
                    <a:pt x="1" y="10456"/>
                    <a:pt x="2823" y="17704"/>
                  </a:cubicBezTo>
                  <a:lnTo>
                    <a:pt x="11119" y="14077"/>
                  </a:lnTo>
                  <a:cubicBezTo>
                    <a:pt x="10860" y="11231"/>
                    <a:pt x="10113" y="8905"/>
                    <a:pt x="11057" y="2900"/>
                  </a:cubicBezTo>
                  <a:lnTo>
                    <a:pt x="11057" y="2900"/>
                  </a:lnTo>
                  <a:cubicBezTo>
                    <a:pt x="11057" y="2901"/>
                    <a:pt x="9362" y="8911"/>
                    <a:pt x="9141" y="11248"/>
                  </a:cubicBezTo>
                  <a:cubicBezTo>
                    <a:pt x="9141" y="11248"/>
                    <a:pt x="7898" y="5405"/>
                    <a:pt x="8349" y="991"/>
                  </a:cubicBezTo>
                  <a:lnTo>
                    <a:pt x="8349" y="991"/>
                  </a:lnTo>
                  <a:cubicBezTo>
                    <a:pt x="8349" y="993"/>
                    <a:pt x="6793" y="9004"/>
                    <a:pt x="7250" y="12214"/>
                  </a:cubicBezTo>
                  <a:cubicBezTo>
                    <a:pt x="7250" y="12214"/>
                    <a:pt x="4628" y="6081"/>
                    <a:pt x="5191"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25"/>
            <p:cNvSpPr/>
            <p:nvPr/>
          </p:nvSpPr>
          <p:spPr>
            <a:xfrm>
              <a:off x="7318300" y="5125600"/>
              <a:ext cx="296375" cy="334550"/>
            </a:xfrm>
            <a:custGeom>
              <a:rect b="b" l="l" r="r" t="t"/>
              <a:pathLst>
                <a:path extrusionOk="0" h="13382" w="11855">
                  <a:moveTo>
                    <a:pt x="5126" y="1"/>
                  </a:moveTo>
                  <a:cubicBezTo>
                    <a:pt x="7000" y="4305"/>
                    <a:pt x="6046" y="10049"/>
                    <a:pt x="6046" y="10049"/>
                  </a:cubicBezTo>
                  <a:cubicBezTo>
                    <a:pt x="5710" y="7227"/>
                    <a:pt x="2390" y="1396"/>
                    <a:pt x="2389" y="1395"/>
                  </a:cubicBezTo>
                  <a:lnTo>
                    <a:pt x="2389" y="1395"/>
                  </a:lnTo>
                  <a:cubicBezTo>
                    <a:pt x="3812" y="4692"/>
                    <a:pt x="3929" y="9958"/>
                    <a:pt x="3929" y="9958"/>
                  </a:cubicBezTo>
                  <a:cubicBezTo>
                    <a:pt x="3142" y="8042"/>
                    <a:pt x="1" y="3582"/>
                    <a:pt x="1" y="3582"/>
                  </a:cubicBezTo>
                  <a:lnTo>
                    <a:pt x="1" y="3582"/>
                  </a:lnTo>
                  <a:cubicBezTo>
                    <a:pt x="2349" y="8308"/>
                    <a:pt x="2089" y="10645"/>
                    <a:pt x="2488" y="13382"/>
                  </a:cubicBezTo>
                  <a:lnTo>
                    <a:pt x="11461" y="12855"/>
                  </a:lnTo>
                  <a:cubicBezTo>
                    <a:pt x="11854" y="6261"/>
                    <a:pt x="9916" y="1420"/>
                    <a:pt x="9916" y="1418"/>
                  </a:cubicBezTo>
                  <a:lnTo>
                    <a:pt x="9916" y="1418"/>
                  </a:lnTo>
                  <a:cubicBezTo>
                    <a:pt x="11032" y="5462"/>
                    <a:pt x="9998" y="10298"/>
                    <a:pt x="9998" y="10298"/>
                  </a:cubicBezTo>
                  <a:cubicBezTo>
                    <a:pt x="10102" y="5376"/>
                    <a:pt x="7996" y="1037"/>
                    <a:pt x="7996" y="1037"/>
                  </a:cubicBezTo>
                  <a:lnTo>
                    <a:pt x="7996" y="1037"/>
                  </a:lnTo>
                  <a:cubicBezTo>
                    <a:pt x="8979" y="4559"/>
                    <a:pt x="8065" y="9841"/>
                    <a:pt x="8065" y="9841"/>
                  </a:cubicBezTo>
                  <a:cubicBezTo>
                    <a:pt x="8047" y="6226"/>
                    <a:pt x="5127" y="3"/>
                    <a:pt x="512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25"/>
            <p:cNvSpPr/>
            <p:nvPr/>
          </p:nvSpPr>
          <p:spPr>
            <a:xfrm>
              <a:off x="7743525" y="5073400"/>
              <a:ext cx="210900" cy="372000"/>
            </a:xfrm>
            <a:custGeom>
              <a:rect b="b" l="l" r="r" t="t"/>
              <a:pathLst>
                <a:path extrusionOk="0" h="14880" w="8436">
                  <a:moveTo>
                    <a:pt x="3668" y="0"/>
                  </a:moveTo>
                  <a:cubicBezTo>
                    <a:pt x="4201" y="4548"/>
                    <a:pt x="2401" y="9627"/>
                    <a:pt x="2401" y="9627"/>
                  </a:cubicBezTo>
                  <a:cubicBezTo>
                    <a:pt x="2685" y="7064"/>
                    <a:pt x="1626" y="1390"/>
                    <a:pt x="1625" y="1389"/>
                  </a:cubicBezTo>
                  <a:lnTo>
                    <a:pt x="1625" y="1389"/>
                  </a:lnTo>
                  <a:cubicBezTo>
                    <a:pt x="1927" y="4444"/>
                    <a:pt x="1174" y="8880"/>
                    <a:pt x="1174" y="8880"/>
                  </a:cubicBezTo>
                  <a:cubicBezTo>
                    <a:pt x="1035" y="7144"/>
                    <a:pt x="82" y="3126"/>
                    <a:pt x="81" y="3125"/>
                  </a:cubicBezTo>
                  <a:lnTo>
                    <a:pt x="81" y="3125"/>
                  </a:lnTo>
                  <a:cubicBezTo>
                    <a:pt x="591" y="7179"/>
                    <a:pt x="162" y="8880"/>
                    <a:pt x="1" y="10975"/>
                  </a:cubicBezTo>
                  <a:lnTo>
                    <a:pt x="6023" y="14879"/>
                  </a:lnTo>
                  <a:cubicBezTo>
                    <a:pt x="8435" y="7978"/>
                    <a:pt x="7735" y="1581"/>
                    <a:pt x="7735" y="1579"/>
                  </a:cubicBezTo>
                  <a:lnTo>
                    <a:pt x="7735" y="1579"/>
                  </a:lnTo>
                  <a:cubicBezTo>
                    <a:pt x="7729" y="6735"/>
                    <a:pt x="5328" y="11512"/>
                    <a:pt x="5328" y="11512"/>
                  </a:cubicBezTo>
                  <a:cubicBezTo>
                    <a:pt x="6740" y="6359"/>
                    <a:pt x="5849" y="1078"/>
                    <a:pt x="5849" y="1077"/>
                  </a:cubicBezTo>
                  <a:lnTo>
                    <a:pt x="5849" y="1077"/>
                  </a:lnTo>
                  <a:cubicBezTo>
                    <a:pt x="5849" y="5173"/>
                    <a:pt x="3841" y="10206"/>
                    <a:pt x="3841" y="10206"/>
                  </a:cubicBezTo>
                  <a:cubicBezTo>
                    <a:pt x="4617" y="6717"/>
                    <a:pt x="3668" y="4"/>
                    <a:pt x="3668"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25"/>
            <p:cNvSpPr/>
            <p:nvPr/>
          </p:nvSpPr>
          <p:spPr>
            <a:xfrm>
              <a:off x="7527450" y="5096100"/>
              <a:ext cx="247750" cy="324125"/>
            </a:xfrm>
            <a:custGeom>
              <a:rect b="b" l="l" r="r" t="t"/>
              <a:pathLst>
                <a:path extrusionOk="0" h="12965" w="9910">
                  <a:moveTo>
                    <a:pt x="8006" y="0"/>
                  </a:moveTo>
                  <a:lnTo>
                    <a:pt x="8006" y="0"/>
                  </a:lnTo>
                  <a:cubicBezTo>
                    <a:pt x="8933" y="4744"/>
                    <a:pt x="7221" y="10361"/>
                    <a:pt x="7221" y="10361"/>
                  </a:cubicBezTo>
                  <a:cubicBezTo>
                    <a:pt x="7798" y="4941"/>
                    <a:pt x="5867" y="579"/>
                    <a:pt x="5867" y="578"/>
                  </a:cubicBezTo>
                  <a:lnTo>
                    <a:pt x="5867" y="578"/>
                  </a:lnTo>
                  <a:cubicBezTo>
                    <a:pt x="6623" y="4351"/>
                    <a:pt x="5397" y="10003"/>
                    <a:pt x="5397" y="10003"/>
                  </a:cubicBezTo>
                  <a:cubicBezTo>
                    <a:pt x="5582" y="6434"/>
                    <a:pt x="3292" y="796"/>
                    <a:pt x="3291" y="793"/>
                  </a:cubicBezTo>
                  <a:lnTo>
                    <a:pt x="3291" y="793"/>
                  </a:lnTo>
                  <a:cubicBezTo>
                    <a:pt x="4727" y="4692"/>
                    <a:pt x="3755" y="10275"/>
                    <a:pt x="3755" y="10275"/>
                  </a:cubicBezTo>
                  <a:cubicBezTo>
                    <a:pt x="3569" y="7811"/>
                    <a:pt x="1331" y="3212"/>
                    <a:pt x="1331" y="3211"/>
                  </a:cubicBezTo>
                  <a:lnTo>
                    <a:pt x="1331" y="3211"/>
                  </a:lnTo>
                  <a:cubicBezTo>
                    <a:pt x="2257" y="5849"/>
                    <a:pt x="2297" y="10275"/>
                    <a:pt x="2297" y="10275"/>
                  </a:cubicBezTo>
                  <a:cubicBezTo>
                    <a:pt x="1811" y="8788"/>
                    <a:pt x="1" y="5659"/>
                    <a:pt x="0" y="5659"/>
                  </a:cubicBezTo>
                  <a:lnTo>
                    <a:pt x="0" y="5659"/>
                  </a:lnTo>
                  <a:cubicBezTo>
                    <a:pt x="1342" y="9060"/>
                    <a:pt x="1208" y="10831"/>
                    <a:pt x="1435" y="12786"/>
                  </a:cubicBezTo>
                  <a:lnTo>
                    <a:pt x="8567" y="12965"/>
                  </a:lnTo>
                  <a:cubicBezTo>
                    <a:pt x="9910" y="5480"/>
                    <a:pt x="8007" y="2"/>
                    <a:pt x="8006"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3_1">
    <p:spTree>
      <p:nvGrpSpPr>
        <p:cNvPr id="2034" name="Shape 2034"/>
        <p:cNvGrpSpPr/>
        <p:nvPr/>
      </p:nvGrpSpPr>
      <p:grpSpPr>
        <a:xfrm>
          <a:off x="0" y="0"/>
          <a:ext cx="0" cy="0"/>
          <a:chOff x="0" y="0"/>
          <a:chExt cx="0" cy="0"/>
        </a:xfrm>
      </p:grpSpPr>
      <p:sp>
        <p:nvSpPr>
          <p:cNvPr id="2035" name="Google Shape;2035;p26"/>
          <p:cNvSpPr/>
          <p:nvPr/>
        </p:nvSpPr>
        <p:spPr>
          <a:xfrm>
            <a:off x="-29600" y="-44400"/>
            <a:ext cx="9280500" cy="1324725"/>
          </a:xfrm>
          <a:custGeom>
            <a:rect b="b" l="l" r="r" t="t"/>
            <a:pathLst>
              <a:path extrusionOk="0" h="52989" w="371220">
                <a:moveTo>
                  <a:pt x="592" y="592"/>
                </a:moveTo>
                <a:lnTo>
                  <a:pt x="0" y="52989"/>
                </a:lnTo>
                <a:lnTo>
                  <a:pt x="371220" y="18058"/>
                </a:lnTo>
                <a:lnTo>
                  <a:pt x="369740" y="0"/>
                </a:lnTo>
                <a:close/>
              </a:path>
            </a:pathLst>
          </a:custGeom>
          <a:solidFill>
            <a:srgbClr val="FFFFFF">
              <a:alpha val="34640"/>
            </a:srgbClr>
          </a:solidFill>
          <a:ln>
            <a:noFill/>
          </a:ln>
        </p:spPr>
      </p:sp>
      <p:sp>
        <p:nvSpPr>
          <p:cNvPr id="2036" name="Google Shape;2036;p26"/>
          <p:cNvSpPr/>
          <p:nvPr/>
        </p:nvSpPr>
        <p:spPr>
          <a:xfrm>
            <a:off x="194400" y="168000"/>
            <a:ext cx="8755200" cy="50397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7" name="Google Shape;2037;p26"/>
          <p:cNvGrpSpPr/>
          <p:nvPr/>
        </p:nvGrpSpPr>
        <p:grpSpPr>
          <a:xfrm flipH="1">
            <a:off x="-1457000" y="3830368"/>
            <a:ext cx="11693680" cy="2593480"/>
            <a:chOff x="2975001" y="4462540"/>
            <a:chExt cx="4979424" cy="1104360"/>
          </a:xfrm>
        </p:grpSpPr>
        <p:sp>
          <p:nvSpPr>
            <p:cNvPr id="2038" name="Google Shape;2038;p26"/>
            <p:cNvSpPr/>
            <p:nvPr/>
          </p:nvSpPr>
          <p:spPr>
            <a:xfrm rot="432916">
              <a:off x="4477425" y="4591138"/>
              <a:ext cx="2090739" cy="681263"/>
            </a:xfrm>
            <a:custGeom>
              <a:rect b="b" l="l" r="r" t="t"/>
              <a:pathLst>
                <a:path extrusionOk="0" h="27250" w="83628">
                  <a:moveTo>
                    <a:pt x="70322" y="0"/>
                  </a:moveTo>
                  <a:cubicBezTo>
                    <a:pt x="66249" y="0"/>
                    <a:pt x="60023" y="1146"/>
                    <a:pt x="56645" y="4768"/>
                  </a:cubicBezTo>
                  <a:cubicBezTo>
                    <a:pt x="55529" y="6261"/>
                    <a:pt x="56229" y="8892"/>
                    <a:pt x="54290" y="8892"/>
                  </a:cubicBezTo>
                  <a:cubicBezTo>
                    <a:pt x="53706" y="8892"/>
                    <a:pt x="52995" y="8742"/>
                    <a:pt x="52346" y="8742"/>
                  </a:cubicBezTo>
                  <a:cubicBezTo>
                    <a:pt x="51247" y="8742"/>
                    <a:pt x="51970" y="10021"/>
                    <a:pt x="50779" y="10021"/>
                  </a:cubicBezTo>
                  <a:cubicBezTo>
                    <a:pt x="49188" y="10021"/>
                    <a:pt x="50050" y="9239"/>
                    <a:pt x="48667" y="9239"/>
                  </a:cubicBezTo>
                  <a:cubicBezTo>
                    <a:pt x="47753" y="9239"/>
                    <a:pt x="46920" y="9517"/>
                    <a:pt x="46920" y="10432"/>
                  </a:cubicBezTo>
                  <a:cubicBezTo>
                    <a:pt x="46920" y="11103"/>
                    <a:pt x="47105" y="11768"/>
                    <a:pt x="47105" y="12440"/>
                  </a:cubicBezTo>
                  <a:cubicBezTo>
                    <a:pt x="47105" y="13196"/>
                    <a:pt x="46880" y="14024"/>
                    <a:pt x="46098" y="14024"/>
                  </a:cubicBezTo>
                  <a:cubicBezTo>
                    <a:pt x="45804" y="14024"/>
                    <a:pt x="45497" y="13925"/>
                    <a:pt x="45179" y="13925"/>
                  </a:cubicBezTo>
                  <a:cubicBezTo>
                    <a:pt x="45140" y="13925"/>
                    <a:pt x="45107" y="13925"/>
                    <a:pt x="45080" y="13925"/>
                  </a:cubicBezTo>
                  <a:cubicBezTo>
                    <a:pt x="44712" y="13925"/>
                    <a:pt x="45375" y="13905"/>
                    <a:pt x="45375" y="13307"/>
                  </a:cubicBezTo>
                  <a:cubicBezTo>
                    <a:pt x="45375" y="12977"/>
                    <a:pt x="43559" y="11698"/>
                    <a:pt x="41540" y="11698"/>
                  </a:cubicBezTo>
                  <a:cubicBezTo>
                    <a:pt x="38780" y="11698"/>
                    <a:pt x="38705" y="13295"/>
                    <a:pt x="36888" y="13295"/>
                  </a:cubicBezTo>
                  <a:cubicBezTo>
                    <a:pt x="35633" y="13295"/>
                    <a:pt x="34377" y="12694"/>
                    <a:pt x="33655" y="12694"/>
                  </a:cubicBezTo>
                  <a:cubicBezTo>
                    <a:pt x="32745" y="12694"/>
                    <a:pt x="31901" y="13162"/>
                    <a:pt x="30982" y="13162"/>
                  </a:cubicBezTo>
                  <a:cubicBezTo>
                    <a:pt x="30880" y="13162"/>
                    <a:pt x="30802" y="13149"/>
                    <a:pt x="30743" y="13149"/>
                  </a:cubicBezTo>
                  <a:cubicBezTo>
                    <a:pt x="30619" y="13149"/>
                    <a:pt x="30576" y="13204"/>
                    <a:pt x="30576" y="13543"/>
                  </a:cubicBezTo>
                  <a:cubicBezTo>
                    <a:pt x="30224" y="13695"/>
                    <a:pt x="29877" y="13717"/>
                    <a:pt x="29524" y="13717"/>
                  </a:cubicBezTo>
                  <a:cubicBezTo>
                    <a:pt x="29407" y="13717"/>
                    <a:pt x="29292" y="13712"/>
                    <a:pt x="29177" y="13712"/>
                  </a:cubicBezTo>
                  <a:cubicBezTo>
                    <a:pt x="27788" y="13712"/>
                    <a:pt x="27348" y="14429"/>
                    <a:pt x="27348" y="14806"/>
                  </a:cubicBezTo>
                  <a:cubicBezTo>
                    <a:pt x="27348" y="15112"/>
                    <a:pt x="27626" y="15204"/>
                    <a:pt x="27626" y="15401"/>
                  </a:cubicBezTo>
                  <a:cubicBezTo>
                    <a:pt x="27626" y="15425"/>
                    <a:pt x="27620" y="15436"/>
                    <a:pt x="27597" y="15436"/>
                  </a:cubicBezTo>
                  <a:cubicBezTo>
                    <a:pt x="27597" y="15436"/>
                    <a:pt x="24328" y="14892"/>
                    <a:pt x="22096" y="14892"/>
                  </a:cubicBezTo>
                  <a:cubicBezTo>
                    <a:pt x="15084" y="14892"/>
                    <a:pt x="19012" y="17166"/>
                    <a:pt x="19012" y="18328"/>
                  </a:cubicBezTo>
                  <a:cubicBezTo>
                    <a:pt x="19012" y="18798"/>
                    <a:pt x="18665" y="18832"/>
                    <a:pt x="18270" y="18832"/>
                  </a:cubicBezTo>
                  <a:lnTo>
                    <a:pt x="17981" y="18832"/>
                  </a:lnTo>
                  <a:cubicBezTo>
                    <a:pt x="16535" y="18832"/>
                    <a:pt x="17207" y="19556"/>
                    <a:pt x="16576" y="19556"/>
                  </a:cubicBezTo>
                  <a:cubicBezTo>
                    <a:pt x="16188" y="19556"/>
                    <a:pt x="15778" y="19457"/>
                    <a:pt x="15389" y="19457"/>
                  </a:cubicBezTo>
                  <a:cubicBezTo>
                    <a:pt x="14980" y="19457"/>
                    <a:pt x="14435" y="19613"/>
                    <a:pt x="14435" y="20035"/>
                  </a:cubicBezTo>
                  <a:cubicBezTo>
                    <a:pt x="14435" y="20128"/>
                    <a:pt x="14441" y="20221"/>
                    <a:pt x="14441" y="20312"/>
                  </a:cubicBezTo>
                  <a:cubicBezTo>
                    <a:pt x="14441" y="20758"/>
                    <a:pt x="14233" y="20805"/>
                    <a:pt x="13306" y="20805"/>
                  </a:cubicBezTo>
                  <a:cubicBezTo>
                    <a:pt x="11415" y="20805"/>
                    <a:pt x="6636" y="19358"/>
                    <a:pt x="4067" y="19358"/>
                  </a:cubicBezTo>
                  <a:cubicBezTo>
                    <a:pt x="1250" y="19358"/>
                    <a:pt x="1" y="20961"/>
                    <a:pt x="1" y="21511"/>
                  </a:cubicBezTo>
                  <a:cubicBezTo>
                    <a:pt x="1" y="22662"/>
                    <a:pt x="4420" y="26352"/>
                    <a:pt x="9245" y="26352"/>
                  </a:cubicBezTo>
                  <a:cubicBezTo>
                    <a:pt x="9523" y="26352"/>
                    <a:pt x="9801" y="26341"/>
                    <a:pt x="10085" y="26318"/>
                  </a:cubicBezTo>
                  <a:lnTo>
                    <a:pt x="71681" y="27249"/>
                  </a:lnTo>
                  <a:cubicBezTo>
                    <a:pt x="74348" y="25861"/>
                    <a:pt x="81470" y="24478"/>
                    <a:pt x="81470" y="21111"/>
                  </a:cubicBezTo>
                  <a:cubicBezTo>
                    <a:pt x="81470" y="19214"/>
                    <a:pt x="83628" y="17791"/>
                    <a:pt x="83628" y="16298"/>
                  </a:cubicBezTo>
                  <a:cubicBezTo>
                    <a:pt x="83628" y="14753"/>
                    <a:pt x="80602" y="14597"/>
                    <a:pt x="80602" y="13620"/>
                  </a:cubicBezTo>
                  <a:cubicBezTo>
                    <a:pt x="80602" y="13452"/>
                    <a:pt x="80631" y="13244"/>
                    <a:pt x="80631" y="13052"/>
                  </a:cubicBezTo>
                  <a:cubicBezTo>
                    <a:pt x="80631" y="12491"/>
                    <a:pt x="80209" y="12306"/>
                    <a:pt x="79665" y="12306"/>
                  </a:cubicBezTo>
                  <a:cubicBezTo>
                    <a:pt x="79046" y="12306"/>
                    <a:pt x="78340" y="12566"/>
                    <a:pt x="77854" y="12566"/>
                  </a:cubicBezTo>
                  <a:cubicBezTo>
                    <a:pt x="77438" y="12566"/>
                    <a:pt x="77218" y="12433"/>
                    <a:pt x="77218" y="11495"/>
                  </a:cubicBezTo>
                  <a:cubicBezTo>
                    <a:pt x="77218" y="9697"/>
                    <a:pt x="78503" y="8013"/>
                    <a:pt x="78503" y="6162"/>
                  </a:cubicBezTo>
                  <a:cubicBezTo>
                    <a:pt x="78503" y="3535"/>
                    <a:pt x="76287" y="0"/>
                    <a:pt x="70322" y="0"/>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26"/>
            <p:cNvSpPr/>
            <p:nvPr/>
          </p:nvSpPr>
          <p:spPr>
            <a:xfrm>
              <a:off x="6913800" y="4647425"/>
              <a:ext cx="791725" cy="436525"/>
            </a:xfrm>
            <a:custGeom>
              <a:rect b="b" l="l" r="r" t="t"/>
              <a:pathLst>
                <a:path extrusionOk="0" h="17461" w="31669">
                  <a:moveTo>
                    <a:pt x="2163" y="1"/>
                  </a:moveTo>
                  <a:cubicBezTo>
                    <a:pt x="503" y="1"/>
                    <a:pt x="0" y="817"/>
                    <a:pt x="0" y="2489"/>
                  </a:cubicBezTo>
                  <a:cubicBezTo>
                    <a:pt x="0" y="4884"/>
                    <a:pt x="1648" y="7170"/>
                    <a:pt x="3298" y="8812"/>
                  </a:cubicBezTo>
                  <a:cubicBezTo>
                    <a:pt x="4229" y="9344"/>
                    <a:pt x="5154" y="9610"/>
                    <a:pt x="6086" y="10409"/>
                  </a:cubicBezTo>
                  <a:cubicBezTo>
                    <a:pt x="7018" y="11074"/>
                    <a:pt x="8082" y="10675"/>
                    <a:pt x="9014" y="10941"/>
                  </a:cubicBezTo>
                  <a:cubicBezTo>
                    <a:pt x="16200" y="12804"/>
                    <a:pt x="22453" y="16929"/>
                    <a:pt x="29898" y="17461"/>
                  </a:cubicBezTo>
                  <a:cubicBezTo>
                    <a:pt x="30819" y="17461"/>
                    <a:pt x="31669" y="17328"/>
                    <a:pt x="31669" y="13452"/>
                  </a:cubicBezTo>
                  <a:cubicBezTo>
                    <a:pt x="31669" y="10478"/>
                    <a:pt x="30766" y="3362"/>
                    <a:pt x="27636" y="3362"/>
                  </a:cubicBezTo>
                  <a:cubicBezTo>
                    <a:pt x="27226" y="2946"/>
                    <a:pt x="27260" y="2929"/>
                    <a:pt x="26960" y="2929"/>
                  </a:cubicBezTo>
                  <a:cubicBezTo>
                    <a:pt x="25369" y="2929"/>
                    <a:pt x="25861" y="4318"/>
                    <a:pt x="25380" y="4561"/>
                  </a:cubicBezTo>
                  <a:cubicBezTo>
                    <a:pt x="23524" y="5792"/>
                    <a:pt x="23372" y="6238"/>
                    <a:pt x="23431" y="6377"/>
                  </a:cubicBezTo>
                  <a:cubicBezTo>
                    <a:pt x="23327" y="6342"/>
                    <a:pt x="23089" y="6313"/>
                    <a:pt x="22614" y="6313"/>
                  </a:cubicBezTo>
                  <a:cubicBezTo>
                    <a:pt x="20087" y="6313"/>
                    <a:pt x="17119" y="10241"/>
                    <a:pt x="17119" y="10241"/>
                  </a:cubicBezTo>
                  <a:cubicBezTo>
                    <a:pt x="16766" y="10241"/>
                    <a:pt x="14625" y="5741"/>
                    <a:pt x="13936" y="4561"/>
                  </a:cubicBezTo>
                  <a:cubicBezTo>
                    <a:pt x="13249" y="3640"/>
                    <a:pt x="8614" y="742"/>
                    <a:pt x="5890" y="742"/>
                  </a:cubicBezTo>
                  <a:cubicBezTo>
                    <a:pt x="5224" y="742"/>
                    <a:pt x="4571" y="903"/>
                    <a:pt x="3963" y="1367"/>
                  </a:cubicBezTo>
                  <a:cubicBezTo>
                    <a:pt x="3512" y="249"/>
                    <a:pt x="2916" y="1"/>
                    <a:pt x="2163" y="1"/>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26"/>
            <p:cNvSpPr/>
            <p:nvPr/>
          </p:nvSpPr>
          <p:spPr>
            <a:xfrm>
              <a:off x="3772750" y="4895200"/>
              <a:ext cx="832425" cy="226950"/>
            </a:xfrm>
            <a:custGeom>
              <a:rect b="b" l="l" r="r" t="t"/>
              <a:pathLst>
                <a:path extrusionOk="0" h="9078" w="33297">
                  <a:moveTo>
                    <a:pt x="12585" y="1"/>
                  </a:moveTo>
                  <a:cubicBezTo>
                    <a:pt x="11248" y="1"/>
                    <a:pt x="11717" y="377"/>
                    <a:pt x="11207" y="631"/>
                  </a:cubicBezTo>
                  <a:cubicBezTo>
                    <a:pt x="10994" y="631"/>
                    <a:pt x="10780" y="805"/>
                    <a:pt x="10571" y="805"/>
                  </a:cubicBezTo>
                  <a:cubicBezTo>
                    <a:pt x="10571" y="805"/>
                    <a:pt x="9189" y="238"/>
                    <a:pt x="7424" y="238"/>
                  </a:cubicBezTo>
                  <a:cubicBezTo>
                    <a:pt x="2535" y="238"/>
                    <a:pt x="1" y="2904"/>
                    <a:pt x="1" y="4797"/>
                  </a:cubicBezTo>
                  <a:cubicBezTo>
                    <a:pt x="1" y="5178"/>
                    <a:pt x="94" y="5566"/>
                    <a:pt x="302" y="5953"/>
                  </a:cubicBezTo>
                  <a:cubicBezTo>
                    <a:pt x="7124" y="7528"/>
                    <a:pt x="4508" y="9077"/>
                    <a:pt x="16918" y="9077"/>
                  </a:cubicBezTo>
                  <a:cubicBezTo>
                    <a:pt x="21036" y="9077"/>
                    <a:pt x="25139" y="8875"/>
                    <a:pt x="29298" y="8615"/>
                  </a:cubicBezTo>
                  <a:cubicBezTo>
                    <a:pt x="30213" y="8615"/>
                    <a:pt x="31081" y="8527"/>
                    <a:pt x="31954" y="8527"/>
                  </a:cubicBezTo>
                  <a:cubicBezTo>
                    <a:pt x="32400" y="8527"/>
                    <a:pt x="32846" y="8551"/>
                    <a:pt x="33297" y="8620"/>
                  </a:cubicBezTo>
                  <a:cubicBezTo>
                    <a:pt x="32336" y="8222"/>
                    <a:pt x="31919" y="6938"/>
                    <a:pt x="31919" y="5723"/>
                  </a:cubicBezTo>
                  <a:cubicBezTo>
                    <a:pt x="31919" y="5080"/>
                    <a:pt x="31983" y="4808"/>
                    <a:pt x="31983" y="4808"/>
                  </a:cubicBezTo>
                  <a:cubicBezTo>
                    <a:pt x="31983" y="4605"/>
                    <a:pt x="31167" y="4050"/>
                    <a:pt x="29987" y="4050"/>
                  </a:cubicBezTo>
                  <a:cubicBezTo>
                    <a:pt x="29385" y="4050"/>
                    <a:pt x="28777" y="4161"/>
                    <a:pt x="28171" y="4161"/>
                  </a:cubicBezTo>
                  <a:cubicBezTo>
                    <a:pt x="27303" y="4161"/>
                    <a:pt x="27303" y="4091"/>
                    <a:pt x="27303" y="3894"/>
                  </a:cubicBezTo>
                  <a:cubicBezTo>
                    <a:pt x="27303" y="3790"/>
                    <a:pt x="27303" y="3691"/>
                    <a:pt x="27169" y="3691"/>
                  </a:cubicBezTo>
                  <a:cubicBezTo>
                    <a:pt x="26782" y="3691"/>
                    <a:pt x="26325" y="3975"/>
                    <a:pt x="26000" y="3975"/>
                  </a:cubicBezTo>
                  <a:cubicBezTo>
                    <a:pt x="25752" y="3975"/>
                    <a:pt x="25578" y="3726"/>
                    <a:pt x="25578" y="3518"/>
                  </a:cubicBezTo>
                  <a:cubicBezTo>
                    <a:pt x="25578" y="3119"/>
                    <a:pt x="26029" y="2615"/>
                    <a:pt x="26029" y="2210"/>
                  </a:cubicBezTo>
                  <a:cubicBezTo>
                    <a:pt x="26029" y="1782"/>
                    <a:pt x="25284" y="1291"/>
                    <a:pt x="24352" y="1291"/>
                  </a:cubicBezTo>
                  <a:cubicBezTo>
                    <a:pt x="23939" y="1291"/>
                    <a:pt x="23510" y="1378"/>
                    <a:pt x="23119" y="1532"/>
                  </a:cubicBezTo>
                  <a:lnTo>
                    <a:pt x="23119" y="1532"/>
                  </a:lnTo>
                  <a:cubicBezTo>
                    <a:pt x="23161" y="1508"/>
                    <a:pt x="23178" y="1479"/>
                    <a:pt x="23178" y="1446"/>
                  </a:cubicBezTo>
                  <a:cubicBezTo>
                    <a:pt x="23178" y="1342"/>
                    <a:pt x="22980" y="1216"/>
                    <a:pt x="22980" y="1112"/>
                  </a:cubicBezTo>
                  <a:cubicBezTo>
                    <a:pt x="22980" y="898"/>
                    <a:pt x="20737" y="498"/>
                    <a:pt x="19724" y="498"/>
                  </a:cubicBezTo>
                  <a:cubicBezTo>
                    <a:pt x="19134" y="794"/>
                    <a:pt x="19429" y="1481"/>
                    <a:pt x="18278" y="1481"/>
                  </a:cubicBezTo>
                  <a:cubicBezTo>
                    <a:pt x="17629" y="1481"/>
                    <a:pt x="16641" y="231"/>
                    <a:pt x="15333" y="231"/>
                  </a:cubicBezTo>
                  <a:cubicBezTo>
                    <a:pt x="15060" y="231"/>
                    <a:pt x="14911" y="487"/>
                    <a:pt x="14761" y="730"/>
                  </a:cubicBezTo>
                  <a:cubicBezTo>
                    <a:pt x="14500" y="474"/>
                    <a:pt x="13615" y="1"/>
                    <a:pt x="12585" y="1"/>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26"/>
            <p:cNvSpPr/>
            <p:nvPr/>
          </p:nvSpPr>
          <p:spPr>
            <a:xfrm>
              <a:off x="4605150" y="5110700"/>
              <a:ext cx="16525" cy="3225"/>
            </a:xfrm>
            <a:custGeom>
              <a:rect b="b" l="l" r="r" t="t"/>
              <a:pathLst>
                <a:path extrusionOk="0" h="129" w="661">
                  <a:moveTo>
                    <a:pt x="1" y="0"/>
                  </a:moveTo>
                  <a:lnTo>
                    <a:pt x="1" y="0"/>
                  </a:lnTo>
                  <a:cubicBezTo>
                    <a:pt x="197" y="81"/>
                    <a:pt x="417" y="128"/>
                    <a:pt x="660" y="128"/>
                  </a:cubicBezTo>
                  <a:cubicBezTo>
                    <a:pt x="440" y="70"/>
                    <a:pt x="220" y="3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26"/>
            <p:cNvSpPr/>
            <p:nvPr/>
          </p:nvSpPr>
          <p:spPr>
            <a:xfrm>
              <a:off x="3510765" y="4825511"/>
              <a:ext cx="34325" cy="33875"/>
            </a:xfrm>
            <a:custGeom>
              <a:rect b="b" l="l" r="r" t="t"/>
              <a:pathLst>
                <a:path extrusionOk="0" h="1355" w="1373">
                  <a:moveTo>
                    <a:pt x="689" y="1"/>
                  </a:moveTo>
                  <a:cubicBezTo>
                    <a:pt x="313" y="1"/>
                    <a:pt x="6" y="302"/>
                    <a:pt x="6" y="671"/>
                  </a:cubicBezTo>
                  <a:cubicBezTo>
                    <a:pt x="0" y="1047"/>
                    <a:pt x="307" y="1354"/>
                    <a:pt x="684" y="1354"/>
                  </a:cubicBezTo>
                  <a:cubicBezTo>
                    <a:pt x="1065" y="1354"/>
                    <a:pt x="1372" y="1053"/>
                    <a:pt x="1372" y="678"/>
                  </a:cubicBezTo>
                  <a:cubicBezTo>
                    <a:pt x="1372" y="307"/>
                    <a:pt x="1071" y="1"/>
                    <a:pt x="689"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26"/>
            <p:cNvSpPr/>
            <p:nvPr/>
          </p:nvSpPr>
          <p:spPr>
            <a:xfrm>
              <a:off x="3611792" y="4861758"/>
              <a:ext cx="27675" cy="31400"/>
            </a:xfrm>
            <a:custGeom>
              <a:rect b="b" l="l" r="r" t="t"/>
              <a:pathLst>
                <a:path extrusionOk="0" h="1256" w="1107">
                  <a:moveTo>
                    <a:pt x="556" y="0"/>
                  </a:moveTo>
                  <a:cubicBezTo>
                    <a:pt x="249" y="0"/>
                    <a:pt x="1" y="278"/>
                    <a:pt x="1" y="625"/>
                  </a:cubicBezTo>
                  <a:cubicBezTo>
                    <a:pt x="1" y="972"/>
                    <a:pt x="244" y="1256"/>
                    <a:pt x="551" y="1256"/>
                  </a:cubicBezTo>
                  <a:cubicBezTo>
                    <a:pt x="858" y="1256"/>
                    <a:pt x="1106" y="978"/>
                    <a:pt x="1106" y="631"/>
                  </a:cubicBezTo>
                  <a:cubicBezTo>
                    <a:pt x="1106" y="284"/>
                    <a:pt x="863" y="0"/>
                    <a:pt x="556"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26"/>
            <p:cNvSpPr/>
            <p:nvPr/>
          </p:nvSpPr>
          <p:spPr>
            <a:xfrm>
              <a:off x="3536442" y="4786833"/>
              <a:ext cx="60950" cy="93275"/>
            </a:xfrm>
            <a:custGeom>
              <a:rect b="b" l="l" r="r" t="t"/>
              <a:pathLst>
                <a:path extrusionOk="0" h="3731" w="2438">
                  <a:moveTo>
                    <a:pt x="1661" y="1"/>
                  </a:moveTo>
                  <a:cubicBezTo>
                    <a:pt x="979" y="579"/>
                    <a:pt x="198" y="1684"/>
                    <a:pt x="99" y="2356"/>
                  </a:cubicBezTo>
                  <a:cubicBezTo>
                    <a:pt x="0" y="3032"/>
                    <a:pt x="424" y="3640"/>
                    <a:pt x="1042" y="3721"/>
                  </a:cubicBezTo>
                  <a:cubicBezTo>
                    <a:pt x="1090" y="3727"/>
                    <a:pt x="1138" y="3731"/>
                    <a:pt x="1186" y="3731"/>
                  </a:cubicBezTo>
                  <a:cubicBezTo>
                    <a:pt x="1749" y="3731"/>
                    <a:pt x="2248" y="3275"/>
                    <a:pt x="2339" y="2650"/>
                  </a:cubicBezTo>
                  <a:cubicBezTo>
                    <a:pt x="2437" y="1980"/>
                    <a:pt x="1974" y="1030"/>
                    <a:pt x="16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26"/>
            <p:cNvSpPr/>
            <p:nvPr/>
          </p:nvSpPr>
          <p:spPr>
            <a:xfrm>
              <a:off x="3443815" y="4807561"/>
              <a:ext cx="34275" cy="42875"/>
            </a:xfrm>
            <a:custGeom>
              <a:rect b="b" l="l" r="r" t="t"/>
              <a:pathLst>
                <a:path extrusionOk="0" h="1715" w="1371">
                  <a:moveTo>
                    <a:pt x="689" y="1"/>
                  </a:moveTo>
                  <a:cubicBezTo>
                    <a:pt x="312" y="1"/>
                    <a:pt x="6" y="382"/>
                    <a:pt x="0" y="857"/>
                  </a:cubicBezTo>
                  <a:cubicBezTo>
                    <a:pt x="0" y="1327"/>
                    <a:pt x="307" y="1708"/>
                    <a:pt x="683" y="1714"/>
                  </a:cubicBezTo>
                  <a:cubicBezTo>
                    <a:pt x="1058" y="1714"/>
                    <a:pt x="1365" y="1332"/>
                    <a:pt x="1370" y="857"/>
                  </a:cubicBezTo>
                  <a:cubicBezTo>
                    <a:pt x="1370" y="389"/>
                    <a:pt x="1065" y="8"/>
                    <a:pt x="689"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26"/>
            <p:cNvSpPr/>
            <p:nvPr/>
          </p:nvSpPr>
          <p:spPr>
            <a:xfrm>
              <a:off x="3443513" y="4744657"/>
              <a:ext cx="54525" cy="101475"/>
            </a:xfrm>
            <a:custGeom>
              <a:rect b="b" l="l" r="r" t="t"/>
              <a:pathLst>
                <a:path extrusionOk="0" h="4059" w="2181">
                  <a:moveTo>
                    <a:pt x="1343" y="1"/>
                  </a:moveTo>
                  <a:cubicBezTo>
                    <a:pt x="1032" y="1"/>
                    <a:pt x="758" y="309"/>
                    <a:pt x="417" y="1448"/>
                  </a:cubicBezTo>
                  <a:cubicBezTo>
                    <a:pt x="18" y="2784"/>
                    <a:pt x="1" y="3947"/>
                    <a:pt x="376" y="4051"/>
                  </a:cubicBezTo>
                  <a:cubicBezTo>
                    <a:pt x="394" y="4056"/>
                    <a:pt x="412" y="4059"/>
                    <a:pt x="432" y="4059"/>
                  </a:cubicBezTo>
                  <a:cubicBezTo>
                    <a:pt x="812" y="4059"/>
                    <a:pt x="1402" y="3090"/>
                    <a:pt x="1782" y="1823"/>
                  </a:cubicBezTo>
                  <a:cubicBezTo>
                    <a:pt x="2181" y="493"/>
                    <a:pt x="1881" y="129"/>
                    <a:pt x="1505" y="25"/>
                  </a:cubicBezTo>
                  <a:cubicBezTo>
                    <a:pt x="1449" y="10"/>
                    <a:pt x="1396" y="1"/>
                    <a:pt x="1343"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26"/>
            <p:cNvSpPr/>
            <p:nvPr/>
          </p:nvSpPr>
          <p:spPr>
            <a:xfrm>
              <a:off x="3467192" y="4806933"/>
              <a:ext cx="54525" cy="101475"/>
            </a:xfrm>
            <a:custGeom>
              <a:rect b="b" l="l" r="r" t="t"/>
              <a:pathLst>
                <a:path extrusionOk="0" h="4059" w="2181">
                  <a:moveTo>
                    <a:pt x="1339" y="1"/>
                  </a:moveTo>
                  <a:cubicBezTo>
                    <a:pt x="1032" y="1"/>
                    <a:pt x="758" y="309"/>
                    <a:pt x="417" y="1448"/>
                  </a:cubicBezTo>
                  <a:cubicBezTo>
                    <a:pt x="17" y="2783"/>
                    <a:pt x="0" y="3947"/>
                    <a:pt x="375" y="4051"/>
                  </a:cubicBezTo>
                  <a:cubicBezTo>
                    <a:pt x="393" y="4056"/>
                    <a:pt x="412" y="4059"/>
                    <a:pt x="431" y="4059"/>
                  </a:cubicBezTo>
                  <a:cubicBezTo>
                    <a:pt x="812" y="4059"/>
                    <a:pt x="1401" y="3090"/>
                    <a:pt x="1782" y="1823"/>
                  </a:cubicBezTo>
                  <a:cubicBezTo>
                    <a:pt x="2180" y="492"/>
                    <a:pt x="1880" y="129"/>
                    <a:pt x="1499" y="25"/>
                  </a:cubicBezTo>
                  <a:cubicBezTo>
                    <a:pt x="1444" y="9"/>
                    <a:pt x="1391" y="1"/>
                    <a:pt x="13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26"/>
            <p:cNvSpPr/>
            <p:nvPr/>
          </p:nvSpPr>
          <p:spPr>
            <a:xfrm>
              <a:off x="3325142" y="4682383"/>
              <a:ext cx="127875" cy="183600"/>
            </a:xfrm>
            <a:custGeom>
              <a:rect b="b" l="l" r="r" t="t"/>
              <a:pathLst>
                <a:path extrusionOk="0" h="7344" w="5115">
                  <a:moveTo>
                    <a:pt x="420" y="1"/>
                  </a:moveTo>
                  <a:cubicBezTo>
                    <a:pt x="413" y="1"/>
                    <a:pt x="406" y="1"/>
                    <a:pt x="399" y="1"/>
                  </a:cubicBezTo>
                  <a:lnTo>
                    <a:pt x="1" y="7332"/>
                  </a:lnTo>
                  <a:lnTo>
                    <a:pt x="3947" y="7343"/>
                  </a:lnTo>
                  <a:cubicBezTo>
                    <a:pt x="5115" y="4740"/>
                    <a:pt x="4965" y="2831"/>
                    <a:pt x="4230" y="2778"/>
                  </a:cubicBezTo>
                  <a:cubicBezTo>
                    <a:pt x="4220" y="2777"/>
                    <a:pt x="4209" y="2777"/>
                    <a:pt x="4199" y="2777"/>
                  </a:cubicBezTo>
                  <a:cubicBezTo>
                    <a:pt x="3485" y="2777"/>
                    <a:pt x="3119" y="4682"/>
                    <a:pt x="3119" y="4682"/>
                  </a:cubicBezTo>
                  <a:cubicBezTo>
                    <a:pt x="3119" y="4682"/>
                    <a:pt x="3547" y="1766"/>
                    <a:pt x="2495" y="1714"/>
                  </a:cubicBezTo>
                  <a:cubicBezTo>
                    <a:pt x="2487" y="1714"/>
                    <a:pt x="2479" y="1714"/>
                    <a:pt x="2471" y="1714"/>
                  </a:cubicBezTo>
                  <a:cubicBezTo>
                    <a:pt x="2015" y="1714"/>
                    <a:pt x="1854" y="2412"/>
                    <a:pt x="1815" y="3182"/>
                  </a:cubicBezTo>
                  <a:lnTo>
                    <a:pt x="1815" y="3182"/>
                  </a:lnTo>
                  <a:cubicBezTo>
                    <a:pt x="1616" y="1608"/>
                    <a:pt x="1132" y="1"/>
                    <a:pt x="4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26"/>
            <p:cNvSpPr/>
            <p:nvPr/>
          </p:nvSpPr>
          <p:spPr>
            <a:xfrm>
              <a:off x="6670525" y="4734350"/>
              <a:ext cx="36625" cy="33925"/>
            </a:xfrm>
            <a:custGeom>
              <a:rect b="b" l="l" r="r" t="t"/>
              <a:pathLst>
                <a:path extrusionOk="0" h="1357" w="1465">
                  <a:moveTo>
                    <a:pt x="734" y="1"/>
                  </a:moveTo>
                  <a:cubicBezTo>
                    <a:pt x="702" y="1"/>
                    <a:pt x="669" y="3"/>
                    <a:pt x="637" y="7"/>
                  </a:cubicBezTo>
                  <a:cubicBezTo>
                    <a:pt x="260" y="64"/>
                    <a:pt x="1" y="406"/>
                    <a:pt x="52" y="777"/>
                  </a:cubicBezTo>
                  <a:cubicBezTo>
                    <a:pt x="105" y="1111"/>
                    <a:pt x="390" y="1357"/>
                    <a:pt x="722" y="1357"/>
                  </a:cubicBezTo>
                  <a:cubicBezTo>
                    <a:pt x="756" y="1357"/>
                    <a:pt x="791" y="1354"/>
                    <a:pt x="827" y="1349"/>
                  </a:cubicBezTo>
                  <a:cubicBezTo>
                    <a:pt x="1203" y="1297"/>
                    <a:pt x="1464" y="950"/>
                    <a:pt x="1406" y="580"/>
                  </a:cubicBezTo>
                  <a:cubicBezTo>
                    <a:pt x="1359" y="242"/>
                    <a:pt x="1066" y="1"/>
                    <a:pt x="73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26"/>
            <p:cNvSpPr/>
            <p:nvPr/>
          </p:nvSpPr>
          <p:spPr>
            <a:xfrm>
              <a:off x="6742550" y="4719325"/>
              <a:ext cx="29825" cy="31250"/>
            </a:xfrm>
            <a:custGeom>
              <a:rect b="b" l="l" r="r" t="t"/>
              <a:pathLst>
                <a:path extrusionOk="0" h="1250" w="1193">
                  <a:moveTo>
                    <a:pt x="577" y="0"/>
                  </a:moveTo>
                  <a:cubicBezTo>
                    <a:pt x="552" y="0"/>
                    <a:pt x="528" y="2"/>
                    <a:pt x="503" y="6"/>
                  </a:cubicBezTo>
                  <a:cubicBezTo>
                    <a:pt x="202" y="46"/>
                    <a:pt x="1" y="359"/>
                    <a:pt x="47" y="706"/>
                  </a:cubicBezTo>
                  <a:cubicBezTo>
                    <a:pt x="94" y="1019"/>
                    <a:pt x="338" y="1250"/>
                    <a:pt x="610" y="1250"/>
                  </a:cubicBezTo>
                  <a:cubicBezTo>
                    <a:pt x="634" y="1250"/>
                    <a:pt x="658" y="1248"/>
                    <a:pt x="682" y="1244"/>
                  </a:cubicBezTo>
                  <a:cubicBezTo>
                    <a:pt x="984" y="1204"/>
                    <a:pt x="1192" y="892"/>
                    <a:pt x="1139" y="545"/>
                  </a:cubicBezTo>
                  <a:cubicBezTo>
                    <a:pt x="1097" y="231"/>
                    <a:pt x="850" y="0"/>
                    <a:pt x="577"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26"/>
            <p:cNvSpPr/>
            <p:nvPr/>
          </p:nvSpPr>
          <p:spPr>
            <a:xfrm>
              <a:off x="6363325" y="4791650"/>
              <a:ext cx="29800" cy="31250"/>
            </a:xfrm>
            <a:custGeom>
              <a:rect b="b" l="l" r="r" t="t"/>
              <a:pathLst>
                <a:path extrusionOk="0" h="1250" w="1192">
                  <a:moveTo>
                    <a:pt x="584" y="1"/>
                  </a:moveTo>
                  <a:cubicBezTo>
                    <a:pt x="559" y="1"/>
                    <a:pt x="534" y="3"/>
                    <a:pt x="509" y="6"/>
                  </a:cubicBezTo>
                  <a:cubicBezTo>
                    <a:pt x="209" y="47"/>
                    <a:pt x="1" y="359"/>
                    <a:pt x="52" y="706"/>
                  </a:cubicBezTo>
                  <a:cubicBezTo>
                    <a:pt x="94" y="1019"/>
                    <a:pt x="341" y="1249"/>
                    <a:pt x="613" y="1249"/>
                  </a:cubicBezTo>
                  <a:cubicBezTo>
                    <a:pt x="638" y="1249"/>
                    <a:pt x="663" y="1248"/>
                    <a:pt x="688" y="1244"/>
                  </a:cubicBezTo>
                  <a:cubicBezTo>
                    <a:pt x="989" y="1203"/>
                    <a:pt x="1192" y="891"/>
                    <a:pt x="1146" y="544"/>
                  </a:cubicBezTo>
                  <a:cubicBezTo>
                    <a:pt x="1098" y="231"/>
                    <a:pt x="856" y="1"/>
                    <a:pt x="58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26"/>
            <p:cNvSpPr/>
            <p:nvPr/>
          </p:nvSpPr>
          <p:spPr>
            <a:xfrm>
              <a:off x="6401050" y="4758375"/>
              <a:ext cx="63525" cy="92250"/>
            </a:xfrm>
            <a:custGeom>
              <a:rect b="b" l="l" r="r" t="t"/>
              <a:pathLst>
                <a:path extrusionOk="0" h="3690" w="2541">
                  <a:moveTo>
                    <a:pt x="644" y="0"/>
                  </a:moveTo>
                  <a:cubicBezTo>
                    <a:pt x="255" y="804"/>
                    <a:pt x="1" y="2136"/>
                    <a:pt x="185" y="2788"/>
                  </a:cubicBezTo>
                  <a:cubicBezTo>
                    <a:pt x="345" y="3333"/>
                    <a:pt x="813" y="3689"/>
                    <a:pt x="1309" y="3689"/>
                  </a:cubicBezTo>
                  <a:cubicBezTo>
                    <a:pt x="1409" y="3689"/>
                    <a:pt x="1509" y="3675"/>
                    <a:pt x="1609" y="3645"/>
                  </a:cubicBezTo>
                  <a:cubicBezTo>
                    <a:pt x="2211" y="3466"/>
                    <a:pt x="2540" y="2788"/>
                    <a:pt x="2350" y="2136"/>
                  </a:cubicBezTo>
                  <a:cubicBezTo>
                    <a:pt x="2164" y="1482"/>
                    <a:pt x="1349" y="810"/>
                    <a:pt x="644"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26"/>
            <p:cNvSpPr/>
            <p:nvPr/>
          </p:nvSpPr>
          <p:spPr>
            <a:xfrm>
              <a:off x="6601975" y="4744075"/>
              <a:ext cx="37175" cy="42500"/>
            </a:xfrm>
            <a:custGeom>
              <a:rect b="b" l="l" r="r" t="t"/>
              <a:pathLst>
                <a:path extrusionOk="0" h="1700" w="1487">
                  <a:moveTo>
                    <a:pt x="696" y="0"/>
                  </a:moveTo>
                  <a:cubicBezTo>
                    <a:pt x="670" y="0"/>
                    <a:pt x="644" y="2"/>
                    <a:pt x="618" y="6"/>
                  </a:cubicBezTo>
                  <a:cubicBezTo>
                    <a:pt x="249" y="57"/>
                    <a:pt x="0" y="479"/>
                    <a:pt x="63" y="949"/>
                  </a:cubicBezTo>
                  <a:cubicBezTo>
                    <a:pt x="127" y="1384"/>
                    <a:pt x="443" y="1700"/>
                    <a:pt x="783" y="1700"/>
                  </a:cubicBezTo>
                  <a:cubicBezTo>
                    <a:pt x="809" y="1700"/>
                    <a:pt x="835" y="1698"/>
                    <a:pt x="861" y="1694"/>
                  </a:cubicBezTo>
                  <a:cubicBezTo>
                    <a:pt x="1237" y="1643"/>
                    <a:pt x="1486" y="1221"/>
                    <a:pt x="1417" y="751"/>
                  </a:cubicBezTo>
                  <a:cubicBezTo>
                    <a:pt x="1358" y="321"/>
                    <a:pt x="1043" y="0"/>
                    <a:pt x="696"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26"/>
            <p:cNvSpPr/>
            <p:nvPr/>
          </p:nvSpPr>
          <p:spPr>
            <a:xfrm>
              <a:off x="6442300" y="4775275"/>
              <a:ext cx="37150" cy="42550"/>
            </a:xfrm>
            <a:custGeom>
              <a:rect b="b" l="l" r="r" t="t"/>
              <a:pathLst>
                <a:path extrusionOk="0" h="1702" w="1486">
                  <a:moveTo>
                    <a:pt x="709" y="1"/>
                  </a:moveTo>
                  <a:cubicBezTo>
                    <a:pt x="681" y="1"/>
                    <a:pt x="653" y="3"/>
                    <a:pt x="625" y="8"/>
                  </a:cubicBezTo>
                  <a:cubicBezTo>
                    <a:pt x="249" y="59"/>
                    <a:pt x="0" y="481"/>
                    <a:pt x="70" y="950"/>
                  </a:cubicBezTo>
                  <a:cubicBezTo>
                    <a:pt x="128" y="1381"/>
                    <a:pt x="443" y="1701"/>
                    <a:pt x="790" y="1701"/>
                  </a:cubicBezTo>
                  <a:cubicBezTo>
                    <a:pt x="816" y="1701"/>
                    <a:pt x="842" y="1700"/>
                    <a:pt x="868" y="1696"/>
                  </a:cubicBezTo>
                  <a:cubicBezTo>
                    <a:pt x="1237" y="1639"/>
                    <a:pt x="1486" y="1217"/>
                    <a:pt x="1424" y="753"/>
                  </a:cubicBezTo>
                  <a:cubicBezTo>
                    <a:pt x="1359" y="321"/>
                    <a:pt x="1047" y="1"/>
                    <a:pt x="709"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26"/>
            <p:cNvSpPr/>
            <p:nvPr/>
          </p:nvSpPr>
          <p:spPr>
            <a:xfrm>
              <a:off x="6582875" y="4691275"/>
              <a:ext cx="45150" cy="103875"/>
            </a:xfrm>
            <a:custGeom>
              <a:rect b="b" l="l" r="r" t="t"/>
              <a:pathLst>
                <a:path extrusionOk="0" h="4155" w="1806">
                  <a:moveTo>
                    <a:pt x="976" y="1"/>
                  </a:moveTo>
                  <a:cubicBezTo>
                    <a:pt x="632" y="1"/>
                    <a:pt x="384" y="297"/>
                    <a:pt x="196" y="1574"/>
                  </a:cubicBezTo>
                  <a:cubicBezTo>
                    <a:pt x="1" y="2951"/>
                    <a:pt x="151" y="4108"/>
                    <a:pt x="538" y="4153"/>
                  </a:cubicBezTo>
                  <a:cubicBezTo>
                    <a:pt x="546" y="4154"/>
                    <a:pt x="554" y="4155"/>
                    <a:pt x="563" y="4155"/>
                  </a:cubicBezTo>
                  <a:cubicBezTo>
                    <a:pt x="946" y="4155"/>
                    <a:pt x="1410" y="3095"/>
                    <a:pt x="1603" y="1742"/>
                  </a:cubicBezTo>
                  <a:cubicBezTo>
                    <a:pt x="1806" y="364"/>
                    <a:pt x="1446" y="52"/>
                    <a:pt x="1059" y="6"/>
                  </a:cubicBezTo>
                  <a:cubicBezTo>
                    <a:pt x="1030" y="3"/>
                    <a:pt x="1003" y="1"/>
                    <a:pt x="97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26"/>
            <p:cNvSpPr/>
            <p:nvPr/>
          </p:nvSpPr>
          <p:spPr>
            <a:xfrm>
              <a:off x="6630875" y="4723250"/>
              <a:ext cx="45150" cy="103875"/>
            </a:xfrm>
            <a:custGeom>
              <a:rect b="b" l="l" r="r" t="t"/>
              <a:pathLst>
                <a:path extrusionOk="0" h="4155" w="1806">
                  <a:moveTo>
                    <a:pt x="975" y="0"/>
                  </a:moveTo>
                  <a:cubicBezTo>
                    <a:pt x="632" y="0"/>
                    <a:pt x="385" y="303"/>
                    <a:pt x="198" y="1579"/>
                  </a:cubicBezTo>
                  <a:cubicBezTo>
                    <a:pt x="1" y="2956"/>
                    <a:pt x="151" y="4107"/>
                    <a:pt x="538" y="4153"/>
                  </a:cubicBezTo>
                  <a:cubicBezTo>
                    <a:pt x="547" y="4154"/>
                    <a:pt x="555" y="4155"/>
                    <a:pt x="563" y="4155"/>
                  </a:cubicBezTo>
                  <a:cubicBezTo>
                    <a:pt x="947" y="4155"/>
                    <a:pt x="1410" y="3095"/>
                    <a:pt x="1603" y="1747"/>
                  </a:cubicBezTo>
                  <a:cubicBezTo>
                    <a:pt x="1806" y="370"/>
                    <a:pt x="1453" y="52"/>
                    <a:pt x="1059" y="6"/>
                  </a:cubicBezTo>
                  <a:cubicBezTo>
                    <a:pt x="1031" y="2"/>
                    <a:pt x="1003" y="0"/>
                    <a:pt x="975"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26"/>
            <p:cNvSpPr/>
            <p:nvPr/>
          </p:nvSpPr>
          <p:spPr>
            <a:xfrm>
              <a:off x="6447050" y="4745600"/>
              <a:ext cx="57750" cy="99600"/>
            </a:xfrm>
            <a:custGeom>
              <a:rect b="b" l="l" r="r" t="t"/>
              <a:pathLst>
                <a:path extrusionOk="0" h="3984" w="2310">
                  <a:moveTo>
                    <a:pt x="724" y="1"/>
                  </a:moveTo>
                  <a:cubicBezTo>
                    <a:pt x="646" y="1"/>
                    <a:pt x="570" y="17"/>
                    <a:pt x="498" y="43"/>
                  </a:cubicBezTo>
                  <a:cubicBezTo>
                    <a:pt x="134" y="182"/>
                    <a:pt x="1" y="522"/>
                    <a:pt x="457" y="1836"/>
                  </a:cubicBezTo>
                  <a:cubicBezTo>
                    <a:pt x="886" y="3067"/>
                    <a:pt x="1498" y="3984"/>
                    <a:pt x="1873" y="3984"/>
                  </a:cubicBezTo>
                  <a:cubicBezTo>
                    <a:pt x="1898" y="3984"/>
                    <a:pt x="1922" y="3980"/>
                    <a:pt x="1944" y="3971"/>
                  </a:cubicBezTo>
                  <a:cubicBezTo>
                    <a:pt x="2310" y="3833"/>
                    <a:pt x="2240" y="2652"/>
                    <a:pt x="1782" y="1339"/>
                  </a:cubicBezTo>
                  <a:cubicBezTo>
                    <a:pt x="1414" y="282"/>
                    <a:pt x="1047" y="1"/>
                    <a:pt x="72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26"/>
            <p:cNvSpPr/>
            <p:nvPr/>
          </p:nvSpPr>
          <p:spPr>
            <a:xfrm>
              <a:off x="6449375" y="4619775"/>
              <a:ext cx="155650" cy="187500"/>
            </a:xfrm>
            <a:custGeom>
              <a:rect b="b" l="l" r="r" t="t"/>
              <a:pathLst>
                <a:path extrusionOk="0" h="7500" w="6226">
                  <a:moveTo>
                    <a:pt x="1120" y="1"/>
                  </a:moveTo>
                  <a:cubicBezTo>
                    <a:pt x="1092" y="1"/>
                    <a:pt x="1064" y="3"/>
                    <a:pt x="1036" y="8"/>
                  </a:cubicBezTo>
                  <a:cubicBezTo>
                    <a:pt x="1" y="210"/>
                    <a:pt x="1563" y="7499"/>
                    <a:pt x="1563" y="7499"/>
                  </a:cubicBezTo>
                  <a:lnTo>
                    <a:pt x="5467" y="6933"/>
                  </a:lnTo>
                  <a:cubicBezTo>
                    <a:pt x="6226" y="4223"/>
                    <a:pt x="5820" y="2373"/>
                    <a:pt x="5104" y="2373"/>
                  </a:cubicBezTo>
                  <a:cubicBezTo>
                    <a:pt x="5094" y="2373"/>
                    <a:pt x="5084" y="2374"/>
                    <a:pt x="5074" y="2374"/>
                  </a:cubicBezTo>
                  <a:cubicBezTo>
                    <a:pt x="4340" y="2431"/>
                    <a:pt x="4252" y="4422"/>
                    <a:pt x="4252" y="4422"/>
                  </a:cubicBezTo>
                  <a:cubicBezTo>
                    <a:pt x="4252" y="4422"/>
                    <a:pt x="4252" y="1579"/>
                    <a:pt x="3259" y="1579"/>
                  </a:cubicBezTo>
                  <a:cubicBezTo>
                    <a:pt x="3241" y="1579"/>
                    <a:pt x="3223" y="1580"/>
                    <a:pt x="3205" y="1582"/>
                  </a:cubicBezTo>
                  <a:cubicBezTo>
                    <a:pt x="2788" y="1621"/>
                    <a:pt x="2691" y="2186"/>
                    <a:pt x="2724" y="2852"/>
                  </a:cubicBezTo>
                  <a:lnTo>
                    <a:pt x="2724" y="2852"/>
                  </a:lnTo>
                  <a:cubicBezTo>
                    <a:pt x="2350" y="1398"/>
                    <a:pt x="1763" y="1"/>
                    <a:pt x="112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26"/>
            <p:cNvSpPr/>
            <p:nvPr/>
          </p:nvSpPr>
          <p:spPr>
            <a:xfrm>
              <a:off x="2975001" y="4722230"/>
              <a:ext cx="4855847" cy="516350"/>
            </a:xfrm>
            <a:custGeom>
              <a:rect b="b" l="l" r="r" t="t"/>
              <a:pathLst>
                <a:path extrusionOk="0" h="20654" w="190762">
                  <a:moveTo>
                    <a:pt x="158353" y="1"/>
                  </a:moveTo>
                  <a:cubicBezTo>
                    <a:pt x="157346" y="1"/>
                    <a:pt x="156310" y="34"/>
                    <a:pt x="155245" y="104"/>
                  </a:cubicBezTo>
                  <a:cubicBezTo>
                    <a:pt x="127706" y="1898"/>
                    <a:pt x="106555" y="14672"/>
                    <a:pt x="78420" y="14672"/>
                  </a:cubicBezTo>
                  <a:cubicBezTo>
                    <a:pt x="54133" y="14672"/>
                    <a:pt x="30825" y="4681"/>
                    <a:pt x="15824" y="4681"/>
                  </a:cubicBezTo>
                  <a:cubicBezTo>
                    <a:pt x="15535" y="4681"/>
                    <a:pt x="15249" y="4685"/>
                    <a:pt x="14967" y="4693"/>
                  </a:cubicBezTo>
                  <a:cubicBezTo>
                    <a:pt x="0" y="5091"/>
                    <a:pt x="18953" y="19659"/>
                    <a:pt x="18953" y="19659"/>
                  </a:cubicBezTo>
                  <a:lnTo>
                    <a:pt x="190761" y="20653"/>
                  </a:lnTo>
                  <a:cubicBezTo>
                    <a:pt x="190761" y="20653"/>
                    <a:pt x="183383" y="1"/>
                    <a:pt x="158353"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26"/>
            <p:cNvSpPr/>
            <p:nvPr/>
          </p:nvSpPr>
          <p:spPr>
            <a:xfrm>
              <a:off x="6864600" y="4722225"/>
              <a:ext cx="966350" cy="516350"/>
            </a:xfrm>
            <a:custGeom>
              <a:rect b="b" l="l" r="r" t="t"/>
              <a:pathLst>
                <a:path extrusionOk="0" h="20654" w="38654">
                  <a:moveTo>
                    <a:pt x="6245" y="1"/>
                  </a:moveTo>
                  <a:cubicBezTo>
                    <a:pt x="5238" y="1"/>
                    <a:pt x="4202" y="34"/>
                    <a:pt x="3137" y="104"/>
                  </a:cubicBezTo>
                  <a:cubicBezTo>
                    <a:pt x="2083" y="173"/>
                    <a:pt x="1036" y="261"/>
                    <a:pt x="1" y="359"/>
                  </a:cubicBezTo>
                  <a:cubicBezTo>
                    <a:pt x="1274" y="6503"/>
                    <a:pt x="6844" y="13526"/>
                    <a:pt x="15113" y="18543"/>
                  </a:cubicBezTo>
                  <a:cubicBezTo>
                    <a:pt x="16333" y="19283"/>
                    <a:pt x="17559" y="19948"/>
                    <a:pt x="18792" y="20538"/>
                  </a:cubicBezTo>
                  <a:lnTo>
                    <a:pt x="38653" y="20653"/>
                  </a:lnTo>
                  <a:cubicBezTo>
                    <a:pt x="38653" y="20653"/>
                    <a:pt x="31275" y="1"/>
                    <a:pt x="6245"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26"/>
            <p:cNvSpPr/>
            <p:nvPr/>
          </p:nvSpPr>
          <p:spPr>
            <a:xfrm>
              <a:off x="7090675" y="4666375"/>
              <a:ext cx="43425" cy="9000"/>
            </a:xfrm>
            <a:custGeom>
              <a:rect b="b" l="l" r="r" t="t"/>
              <a:pathLst>
                <a:path extrusionOk="0" h="360" w="1737">
                  <a:moveTo>
                    <a:pt x="1" y="1"/>
                  </a:moveTo>
                  <a:lnTo>
                    <a:pt x="1" y="36"/>
                  </a:lnTo>
                  <a:cubicBezTo>
                    <a:pt x="81" y="88"/>
                    <a:pt x="92" y="244"/>
                    <a:pt x="1" y="290"/>
                  </a:cubicBezTo>
                  <a:lnTo>
                    <a:pt x="1" y="313"/>
                  </a:lnTo>
                  <a:cubicBezTo>
                    <a:pt x="1" y="313"/>
                    <a:pt x="231" y="359"/>
                    <a:pt x="452" y="359"/>
                  </a:cubicBezTo>
                  <a:cubicBezTo>
                    <a:pt x="945" y="349"/>
                    <a:pt x="918" y="184"/>
                    <a:pt x="1489" y="184"/>
                  </a:cubicBezTo>
                  <a:cubicBezTo>
                    <a:pt x="1561" y="184"/>
                    <a:pt x="1643" y="187"/>
                    <a:pt x="1736" y="193"/>
                  </a:cubicBezTo>
                  <a:cubicBezTo>
                    <a:pt x="1449" y="47"/>
                    <a:pt x="1188" y="11"/>
                    <a:pt x="973" y="11"/>
                  </a:cubicBezTo>
                  <a:cubicBezTo>
                    <a:pt x="759" y="11"/>
                    <a:pt x="591" y="47"/>
                    <a:pt x="487" y="47"/>
                  </a:cubicBezTo>
                  <a:cubicBezTo>
                    <a:pt x="260" y="41"/>
                    <a:pt x="1" y="1"/>
                    <a:pt x="1" y="1"/>
                  </a:cubicBez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26"/>
            <p:cNvSpPr/>
            <p:nvPr/>
          </p:nvSpPr>
          <p:spPr>
            <a:xfrm>
              <a:off x="7089675" y="4666100"/>
              <a:ext cx="1175" cy="67000"/>
            </a:xfrm>
            <a:custGeom>
              <a:rect b="b" l="l" r="r" t="t"/>
              <a:pathLst>
                <a:path extrusionOk="0" h="2680" w="47">
                  <a:moveTo>
                    <a:pt x="1" y="1"/>
                  </a:moveTo>
                  <a:lnTo>
                    <a:pt x="1" y="2679"/>
                  </a:lnTo>
                  <a:lnTo>
                    <a:pt x="46" y="2679"/>
                  </a:lnTo>
                  <a:lnTo>
                    <a:pt x="46"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26"/>
            <p:cNvSpPr/>
            <p:nvPr/>
          </p:nvSpPr>
          <p:spPr>
            <a:xfrm>
              <a:off x="7089675" y="4676925"/>
              <a:ext cx="1175" cy="46625"/>
            </a:xfrm>
            <a:custGeom>
              <a:rect b="b" l="l" r="r" t="t"/>
              <a:pathLst>
                <a:path extrusionOk="0" h="1865" w="47">
                  <a:moveTo>
                    <a:pt x="1" y="1"/>
                  </a:moveTo>
                  <a:lnTo>
                    <a:pt x="1" y="1864"/>
                  </a:lnTo>
                  <a:cubicBezTo>
                    <a:pt x="17" y="1853"/>
                    <a:pt x="28" y="1841"/>
                    <a:pt x="46" y="1830"/>
                  </a:cubicBezTo>
                  <a:lnTo>
                    <a:pt x="46" y="30"/>
                  </a:lnTo>
                  <a:cubicBezTo>
                    <a:pt x="28" y="19"/>
                    <a:pt x="17" y="13"/>
                    <a:pt x="1" y="1"/>
                  </a:cubicBez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26"/>
            <p:cNvSpPr/>
            <p:nvPr/>
          </p:nvSpPr>
          <p:spPr>
            <a:xfrm>
              <a:off x="7089225" y="4665975"/>
              <a:ext cx="2050" cy="425"/>
            </a:xfrm>
            <a:custGeom>
              <a:rect b="b" l="l" r="r" t="t"/>
              <a:pathLst>
                <a:path extrusionOk="0" h="17" w="82">
                  <a:moveTo>
                    <a:pt x="41" y="0"/>
                  </a:moveTo>
                  <a:cubicBezTo>
                    <a:pt x="19" y="0"/>
                    <a:pt x="1" y="6"/>
                    <a:pt x="1" y="6"/>
                  </a:cubicBezTo>
                  <a:cubicBezTo>
                    <a:pt x="1" y="11"/>
                    <a:pt x="19" y="17"/>
                    <a:pt x="41" y="17"/>
                  </a:cubicBezTo>
                  <a:cubicBezTo>
                    <a:pt x="64" y="17"/>
                    <a:pt x="81" y="11"/>
                    <a:pt x="81" y="6"/>
                  </a:cubicBezTo>
                  <a:cubicBezTo>
                    <a:pt x="81" y="6"/>
                    <a:pt x="64" y="0"/>
                    <a:pt x="41" y="0"/>
                  </a:cubicBez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26"/>
            <p:cNvSpPr/>
            <p:nvPr/>
          </p:nvSpPr>
          <p:spPr>
            <a:xfrm>
              <a:off x="6582872" y="4722251"/>
              <a:ext cx="725637" cy="54100"/>
            </a:xfrm>
            <a:custGeom>
              <a:rect b="b" l="l" r="r" t="t"/>
              <a:pathLst>
                <a:path extrusionOk="0" h="2164" w="28384">
                  <a:moveTo>
                    <a:pt x="16865" y="0"/>
                  </a:moveTo>
                  <a:cubicBezTo>
                    <a:pt x="15860" y="0"/>
                    <a:pt x="14827" y="33"/>
                    <a:pt x="13764" y="103"/>
                  </a:cubicBezTo>
                  <a:cubicBezTo>
                    <a:pt x="9009" y="410"/>
                    <a:pt x="4443" y="1047"/>
                    <a:pt x="0" y="1891"/>
                  </a:cubicBezTo>
                  <a:cubicBezTo>
                    <a:pt x="3541" y="2065"/>
                    <a:pt x="7765" y="2163"/>
                    <a:pt x="12299" y="2163"/>
                  </a:cubicBezTo>
                  <a:cubicBezTo>
                    <a:pt x="18595" y="2163"/>
                    <a:pt x="24288" y="1972"/>
                    <a:pt x="28384" y="1659"/>
                  </a:cubicBezTo>
                  <a:cubicBezTo>
                    <a:pt x="25041" y="626"/>
                    <a:pt x="21221" y="0"/>
                    <a:pt x="16865" y="0"/>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26"/>
            <p:cNvSpPr/>
            <p:nvPr/>
          </p:nvSpPr>
          <p:spPr>
            <a:xfrm>
              <a:off x="6805011" y="4722251"/>
              <a:ext cx="503503" cy="54100"/>
            </a:xfrm>
            <a:custGeom>
              <a:rect b="b" l="l" r="r" t="t"/>
              <a:pathLst>
                <a:path extrusionOk="0" h="2164" w="19695">
                  <a:moveTo>
                    <a:pt x="8176" y="0"/>
                  </a:moveTo>
                  <a:cubicBezTo>
                    <a:pt x="7171" y="0"/>
                    <a:pt x="6138" y="33"/>
                    <a:pt x="5075" y="103"/>
                  </a:cubicBezTo>
                  <a:cubicBezTo>
                    <a:pt x="3356" y="214"/>
                    <a:pt x="1673" y="369"/>
                    <a:pt x="0" y="561"/>
                  </a:cubicBezTo>
                  <a:cubicBezTo>
                    <a:pt x="336" y="1168"/>
                    <a:pt x="1361" y="1718"/>
                    <a:pt x="2876" y="2163"/>
                  </a:cubicBezTo>
                  <a:lnTo>
                    <a:pt x="3610" y="2163"/>
                  </a:lnTo>
                  <a:cubicBezTo>
                    <a:pt x="9906" y="2163"/>
                    <a:pt x="15599" y="1972"/>
                    <a:pt x="19695" y="1659"/>
                  </a:cubicBezTo>
                  <a:cubicBezTo>
                    <a:pt x="16352" y="626"/>
                    <a:pt x="12532" y="0"/>
                    <a:pt x="8176" y="0"/>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26"/>
            <p:cNvSpPr/>
            <p:nvPr/>
          </p:nvSpPr>
          <p:spPr>
            <a:xfrm>
              <a:off x="2975096" y="4839278"/>
              <a:ext cx="4855847" cy="399300"/>
            </a:xfrm>
            <a:custGeom>
              <a:rect b="b" l="l" r="r" t="t"/>
              <a:pathLst>
                <a:path extrusionOk="0" h="15972" w="190762">
                  <a:moveTo>
                    <a:pt x="15815" y="0"/>
                  </a:moveTo>
                  <a:cubicBezTo>
                    <a:pt x="15529" y="0"/>
                    <a:pt x="15246" y="4"/>
                    <a:pt x="14967" y="11"/>
                  </a:cubicBezTo>
                  <a:cubicBezTo>
                    <a:pt x="0" y="409"/>
                    <a:pt x="18953" y="14977"/>
                    <a:pt x="18953" y="14977"/>
                  </a:cubicBezTo>
                  <a:lnTo>
                    <a:pt x="190761" y="15971"/>
                  </a:lnTo>
                  <a:cubicBezTo>
                    <a:pt x="190761" y="15971"/>
                    <a:pt x="190228" y="14486"/>
                    <a:pt x="188967" y="12310"/>
                  </a:cubicBezTo>
                  <a:cubicBezTo>
                    <a:pt x="181227" y="14236"/>
                    <a:pt x="171582" y="15376"/>
                    <a:pt x="161128" y="15376"/>
                  </a:cubicBezTo>
                  <a:cubicBezTo>
                    <a:pt x="139208" y="15376"/>
                    <a:pt x="120851" y="10360"/>
                    <a:pt x="116118" y="3637"/>
                  </a:cubicBezTo>
                  <a:cubicBezTo>
                    <a:pt x="111473" y="4927"/>
                    <a:pt x="106809" y="6177"/>
                    <a:pt x="102037" y="7218"/>
                  </a:cubicBezTo>
                  <a:cubicBezTo>
                    <a:pt x="93848" y="11474"/>
                    <a:pt x="80757" y="14187"/>
                    <a:pt x="65929" y="14187"/>
                  </a:cubicBezTo>
                  <a:cubicBezTo>
                    <a:pt x="65315" y="14187"/>
                    <a:pt x="64698" y="14183"/>
                    <a:pt x="64079" y="14173"/>
                  </a:cubicBezTo>
                  <a:cubicBezTo>
                    <a:pt x="42557" y="13854"/>
                    <a:pt x="24531" y="7925"/>
                    <a:pt x="19300" y="155"/>
                  </a:cubicBezTo>
                  <a:cubicBezTo>
                    <a:pt x="18094" y="53"/>
                    <a:pt x="16931" y="0"/>
                    <a:pt x="158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26"/>
            <p:cNvSpPr/>
            <p:nvPr/>
          </p:nvSpPr>
          <p:spPr>
            <a:xfrm>
              <a:off x="7311375" y="4889025"/>
              <a:ext cx="414850" cy="256850"/>
            </a:xfrm>
            <a:custGeom>
              <a:rect b="b" l="l" r="r" t="t"/>
              <a:pathLst>
                <a:path extrusionOk="0" h="10274" w="16594">
                  <a:moveTo>
                    <a:pt x="12824" y="0"/>
                  </a:moveTo>
                  <a:cubicBezTo>
                    <a:pt x="12108" y="0"/>
                    <a:pt x="11801" y="2534"/>
                    <a:pt x="11669" y="4584"/>
                  </a:cubicBezTo>
                  <a:lnTo>
                    <a:pt x="11669" y="4584"/>
                  </a:lnTo>
                  <a:cubicBezTo>
                    <a:pt x="11623" y="4022"/>
                    <a:pt x="11505" y="3551"/>
                    <a:pt x="11253" y="3407"/>
                  </a:cubicBezTo>
                  <a:cubicBezTo>
                    <a:pt x="11216" y="3385"/>
                    <a:pt x="11178" y="3375"/>
                    <a:pt x="11140" y="3375"/>
                  </a:cubicBezTo>
                  <a:cubicBezTo>
                    <a:pt x="10431" y="3375"/>
                    <a:pt x="9685" y="6942"/>
                    <a:pt x="9685" y="6942"/>
                  </a:cubicBezTo>
                  <a:cubicBezTo>
                    <a:pt x="9685" y="6942"/>
                    <a:pt x="10091" y="2168"/>
                    <a:pt x="9419" y="1740"/>
                  </a:cubicBezTo>
                  <a:cubicBezTo>
                    <a:pt x="9391" y="1723"/>
                    <a:pt x="9363" y="1715"/>
                    <a:pt x="9334" y="1715"/>
                  </a:cubicBezTo>
                  <a:cubicBezTo>
                    <a:pt x="8665" y="1715"/>
                    <a:pt x="7661" y="6200"/>
                    <a:pt x="7661" y="6200"/>
                  </a:cubicBezTo>
                  <a:cubicBezTo>
                    <a:pt x="7661" y="6200"/>
                    <a:pt x="8072" y="1295"/>
                    <a:pt x="7100" y="988"/>
                  </a:cubicBezTo>
                  <a:cubicBezTo>
                    <a:pt x="7077" y="981"/>
                    <a:pt x="7055" y="977"/>
                    <a:pt x="7032" y="977"/>
                  </a:cubicBezTo>
                  <a:cubicBezTo>
                    <a:pt x="6281" y="977"/>
                    <a:pt x="6045" y="4968"/>
                    <a:pt x="5984" y="6421"/>
                  </a:cubicBezTo>
                  <a:lnTo>
                    <a:pt x="5984" y="6421"/>
                  </a:lnTo>
                  <a:cubicBezTo>
                    <a:pt x="6007" y="5367"/>
                    <a:pt x="5976" y="3081"/>
                    <a:pt x="5277" y="3054"/>
                  </a:cubicBezTo>
                  <a:cubicBezTo>
                    <a:pt x="5273" y="3054"/>
                    <a:pt x="5269" y="3054"/>
                    <a:pt x="5264" y="3054"/>
                  </a:cubicBezTo>
                  <a:cubicBezTo>
                    <a:pt x="4365" y="3054"/>
                    <a:pt x="4531" y="6750"/>
                    <a:pt x="4531" y="6750"/>
                  </a:cubicBezTo>
                  <a:cubicBezTo>
                    <a:pt x="4531" y="6750"/>
                    <a:pt x="4120" y="1543"/>
                    <a:pt x="3067" y="1242"/>
                  </a:cubicBezTo>
                  <a:cubicBezTo>
                    <a:pt x="3039" y="1234"/>
                    <a:pt x="3013" y="1230"/>
                    <a:pt x="2989" y="1230"/>
                  </a:cubicBezTo>
                  <a:cubicBezTo>
                    <a:pt x="2058" y="1230"/>
                    <a:pt x="2865" y="6692"/>
                    <a:pt x="2865" y="6692"/>
                  </a:cubicBezTo>
                  <a:cubicBezTo>
                    <a:pt x="2865" y="6692"/>
                    <a:pt x="1920" y="3518"/>
                    <a:pt x="1349" y="3518"/>
                  </a:cubicBezTo>
                  <a:cubicBezTo>
                    <a:pt x="1308" y="3518"/>
                    <a:pt x="1270" y="3534"/>
                    <a:pt x="1234" y="3568"/>
                  </a:cubicBezTo>
                  <a:cubicBezTo>
                    <a:pt x="1" y="4720"/>
                    <a:pt x="1829" y="7983"/>
                    <a:pt x="2581" y="10274"/>
                  </a:cubicBezTo>
                  <a:lnTo>
                    <a:pt x="15736" y="9434"/>
                  </a:lnTo>
                  <a:cubicBezTo>
                    <a:pt x="15736" y="9434"/>
                    <a:pt x="16593" y="4673"/>
                    <a:pt x="16073" y="4384"/>
                  </a:cubicBezTo>
                  <a:cubicBezTo>
                    <a:pt x="16045" y="4369"/>
                    <a:pt x="16015" y="4362"/>
                    <a:pt x="15985" y="4362"/>
                  </a:cubicBezTo>
                  <a:cubicBezTo>
                    <a:pt x="15455" y="4362"/>
                    <a:pt x="14626" y="6595"/>
                    <a:pt x="14626" y="6595"/>
                  </a:cubicBezTo>
                  <a:cubicBezTo>
                    <a:pt x="14626" y="6595"/>
                    <a:pt x="15135" y="3151"/>
                    <a:pt x="14615" y="2868"/>
                  </a:cubicBezTo>
                  <a:cubicBezTo>
                    <a:pt x="14598" y="2859"/>
                    <a:pt x="14581" y="2854"/>
                    <a:pt x="14564" y="2854"/>
                  </a:cubicBezTo>
                  <a:cubicBezTo>
                    <a:pt x="14041" y="2854"/>
                    <a:pt x="13250" y="6942"/>
                    <a:pt x="13250" y="6942"/>
                  </a:cubicBezTo>
                  <a:cubicBezTo>
                    <a:pt x="13250" y="6942"/>
                    <a:pt x="14181" y="323"/>
                    <a:pt x="12903" y="10"/>
                  </a:cubicBezTo>
                  <a:cubicBezTo>
                    <a:pt x="12876" y="4"/>
                    <a:pt x="12850" y="0"/>
                    <a:pt x="12824"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26"/>
            <p:cNvSpPr/>
            <p:nvPr/>
          </p:nvSpPr>
          <p:spPr>
            <a:xfrm>
              <a:off x="3594000" y="5117225"/>
              <a:ext cx="4260225" cy="249350"/>
            </a:xfrm>
            <a:custGeom>
              <a:rect b="b" l="l" r="r" t="t"/>
              <a:pathLst>
                <a:path extrusionOk="0" h="9974" w="170409">
                  <a:moveTo>
                    <a:pt x="0" y="0"/>
                  </a:moveTo>
                  <a:lnTo>
                    <a:pt x="0" y="9974"/>
                  </a:lnTo>
                  <a:lnTo>
                    <a:pt x="170409" y="9974"/>
                  </a:lnTo>
                  <a:lnTo>
                    <a:pt x="170409"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26"/>
            <p:cNvSpPr/>
            <p:nvPr/>
          </p:nvSpPr>
          <p:spPr>
            <a:xfrm>
              <a:off x="3594000" y="5117225"/>
              <a:ext cx="4260225" cy="249350"/>
            </a:xfrm>
            <a:custGeom>
              <a:rect b="b" l="l" r="r" t="t"/>
              <a:pathLst>
                <a:path extrusionOk="0" h="9974" w="170409">
                  <a:moveTo>
                    <a:pt x="0" y="0"/>
                  </a:moveTo>
                  <a:lnTo>
                    <a:pt x="0" y="9974"/>
                  </a:lnTo>
                  <a:lnTo>
                    <a:pt x="170409" y="9974"/>
                  </a:lnTo>
                  <a:lnTo>
                    <a:pt x="170177" y="1261"/>
                  </a:lnTo>
                  <a:lnTo>
                    <a:pt x="0"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26"/>
            <p:cNvSpPr/>
            <p:nvPr/>
          </p:nvSpPr>
          <p:spPr>
            <a:xfrm>
              <a:off x="3492325" y="5165375"/>
              <a:ext cx="4263975" cy="309550"/>
            </a:xfrm>
            <a:custGeom>
              <a:rect b="b" l="l" r="r" t="t"/>
              <a:pathLst>
                <a:path extrusionOk="0" h="12382" w="170559">
                  <a:moveTo>
                    <a:pt x="198" y="0"/>
                  </a:moveTo>
                  <a:lnTo>
                    <a:pt x="0" y="8510"/>
                  </a:lnTo>
                  <a:lnTo>
                    <a:pt x="170367" y="12381"/>
                  </a:lnTo>
                  <a:lnTo>
                    <a:pt x="170559" y="3864"/>
                  </a:lnTo>
                  <a:lnTo>
                    <a:pt x="198"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26"/>
            <p:cNvSpPr/>
            <p:nvPr/>
          </p:nvSpPr>
          <p:spPr>
            <a:xfrm>
              <a:off x="3322588" y="5119675"/>
              <a:ext cx="243875" cy="175325"/>
            </a:xfrm>
            <a:custGeom>
              <a:rect b="b" l="l" r="r" t="t"/>
              <a:pathLst>
                <a:path extrusionOk="0" h="7013" w="9755">
                  <a:moveTo>
                    <a:pt x="3650" y="1"/>
                  </a:moveTo>
                  <a:cubicBezTo>
                    <a:pt x="3650" y="2"/>
                    <a:pt x="2552" y="4172"/>
                    <a:pt x="3223" y="5745"/>
                  </a:cubicBezTo>
                  <a:cubicBezTo>
                    <a:pt x="3223" y="5745"/>
                    <a:pt x="1511" y="3477"/>
                    <a:pt x="1372" y="1366"/>
                  </a:cubicBezTo>
                  <a:lnTo>
                    <a:pt x="1372" y="1366"/>
                  </a:lnTo>
                  <a:cubicBezTo>
                    <a:pt x="1372" y="1366"/>
                    <a:pt x="921" y="4004"/>
                    <a:pt x="2037" y="6046"/>
                  </a:cubicBezTo>
                  <a:cubicBezTo>
                    <a:pt x="2037" y="6046"/>
                    <a:pt x="325" y="4148"/>
                    <a:pt x="18" y="1961"/>
                  </a:cubicBezTo>
                  <a:lnTo>
                    <a:pt x="18" y="1961"/>
                  </a:lnTo>
                  <a:cubicBezTo>
                    <a:pt x="18" y="1962"/>
                    <a:pt x="0" y="4577"/>
                    <a:pt x="1632" y="7013"/>
                  </a:cubicBezTo>
                  <a:lnTo>
                    <a:pt x="7915" y="6839"/>
                  </a:lnTo>
                  <a:cubicBezTo>
                    <a:pt x="8048" y="5653"/>
                    <a:pt x="7602" y="4548"/>
                    <a:pt x="9754" y="1285"/>
                  </a:cubicBezTo>
                  <a:lnTo>
                    <a:pt x="9754" y="1285"/>
                  </a:lnTo>
                  <a:cubicBezTo>
                    <a:pt x="9754" y="1286"/>
                    <a:pt x="6851" y="4508"/>
                    <a:pt x="6387" y="5491"/>
                  </a:cubicBezTo>
                  <a:cubicBezTo>
                    <a:pt x="6387" y="5491"/>
                    <a:pt x="5792" y="2783"/>
                    <a:pt x="6763" y="278"/>
                  </a:cubicBezTo>
                  <a:lnTo>
                    <a:pt x="6763" y="278"/>
                  </a:lnTo>
                  <a:cubicBezTo>
                    <a:pt x="6763" y="279"/>
                    <a:pt x="4536" y="4391"/>
                    <a:pt x="4715" y="5693"/>
                  </a:cubicBezTo>
                  <a:cubicBezTo>
                    <a:pt x="4715" y="5693"/>
                    <a:pt x="2956" y="3072"/>
                    <a:pt x="365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26"/>
            <p:cNvSpPr/>
            <p:nvPr/>
          </p:nvSpPr>
          <p:spPr>
            <a:xfrm>
              <a:off x="3443513" y="5017825"/>
              <a:ext cx="257600" cy="321300"/>
            </a:xfrm>
            <a:custGeom>
              <a:rect b="b" l="l" r="r" t="t"/>
              <a:pathLst>
                <a:path extrusionOk="0" h="12852" w="10304">
                  <a:moveTo>
                    <a:pt x="5600" y="1"/>
                  </a:moveTo>
                  <a:lnTo>
                    <a:pt x="5600" y="1"/>
                  </a:lnTo>
                  <a:cubicBezTo>
                    <a:pt x="5600" y="3"/>
                    <a:pt x="3483" y="6487"/>
                    <a:pt x="3795" y="9872"/>
                  </a:cubicBezTo>
                  <a:cubicBezTo>
                    <a:pt x="3795" y="9872"/>
                    <a:pt x="2471" y="4902"/>
                    <a:pt x="3014" y="1205"/>
                  </a:cubicBezTo>
                  <a:lnTo>
                    <a:pt x="3014" y="1205"/>
                  </a:lnTo>
                  <a:cubicBezTo>
                    <a:pt x="3013" y="1205"/>
                    <a:pt x="1528" y="5781"/>
                    <a:pt x="2158" y="10449"/>
                  </a:cubicBezTo>
                  <a:cubicBezTo>
                    <a:pt x="2158" y="10449"/>
                    <a:pt x="666" y="5931"/>
                    <a:pt x="1227" y="1691"/>
                  </a:cubicBezTo>
                  <a:lnTo>
                    <a:pt x="1227" y="1691"/>
                  </a:lnTo>
                  <a:cubicBezTo>
                    <a:pt x="1226" y="1692"/>
                    <a:pt x="1" y="6777"/>
                    <a:pt x="1146" y="12851"/>
                  </a:cubicBezTo>
                  <a:lnTo>
                    <a:pt x="8637" y="12457"/>
                  </a:lnTo>
                  <a:cubicBezTo>
                    <a:pt x="8840" y="10102"/>
                    <a:pt x="8527" y="8043"/>
                    <a:pt x="10303" y="3455"/>
                  </a:cubicBezTo>
                  <a:lnTo>
                    <a:pt x="10303" y="3455"/>
                  </a:lnTo>
                  <a:cubicBezTo>
                    <a:pt x="10303" y="3456"/>
                    <a:pt x="7857" y="7858"/>
                    <a:pt x="7307" y="9645"/>
                  </a:cubicBezTo>
                  <a:cubicBezTo>
                    <a:pt x="7307" y="9645"/>
                    <a:pt x="7099" y="4740"/>
                    <a:pt x="8158" y="1367"/>
                  </a:cubicBezTo>
                  <a:lnTo>
                    <a:pt x="8158" y="1367"/>
                  </a:lnTo>
                  <a:cubicBezTo>
                    <a:pt x="8158" y="1368"/>
                    <a:pt x="5624" y="7285"/>
                    <a:pt x="5537" y="9894"/>
                  </a:cubicBezTo>
                  <a:lnTo>
                    <a:pt x="5537" y="9894"/>
                  </a:lnTo>
                  <a:cubicBezTo>
                    <a:pt x="5537" y="9894"/>
                    <a:pt x="4247" y="4537"/>
                    <a:pt x="560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26"/>
            <p:cNvSpPr/>
            <p:nvPr/>
          </p:nvSpPr>
          <p:spPr>
            <a:xfrm>
              <a:off x="3600138" y="5050250"/>
              <a:ext cx="268900" cy="309700"/>
            </a:xfrm>
            <a:custGeom>
              <a:rect b="b" l="l" r="r" t="t"/>
              <a:pathLst>
                <a:path extrusionOk="0" h="12388" w="10756">
                  <a:moveTo>
                    <a:pt x="5114" y="1"/>
                  </a:moveTo>
                  <a:lnTo>
                    <a:pt x="5114" y="1"/>
                  </a:lnTo>
                  <a:cubicBezTo>
                    <a:pt x="6208" y="3940"/>
                    <a:pt x="4403" y="8395"/>
                    <a:pt x="4403" y="8395"/>
                  </a:cubicBezTo>
                  <a:cubicBezTo>
                    <a:pt x="4524" y="6012"/>
                    <a:pt x="2402" y="563"/>
                    <a:pt x="2401" y="562"/>
                  </a:cubicBezTo>
                  <a:lnTo>
                    <a:pt x="2401" y="562"/>
                  </a:lnTo>
                  <a:cubicBezTo>
                    <a:pt x="3177" y="3501"/>
                    <a:pt x="2471" y="7742"/>
                    <a:pt x="2471" y="7742"/>
                  </a:cubicBezTo>
                  <a:cubicBezTo>
                    <a:pt x="2060" y="6012"/>
                    <a:pt x="1" y="1783"/>
                    <a:pt x="0" y="1782"/>
                  </a:cubicBezTo>
                  <a:lnTo>
                    <a:pt x="0" y="1782"/>
                  </a:lnTo>
                  <a:cubicBezTo>
                    <a:pt x="1320" y="6023"/>
                    <a:pt x="741" y="7798"/>
                    <a:pt x="678" y="10062"/>
                  </a:cubicBezTo>
                  <a:lnTo>
                    <a:pt x="9245" y="12387"/>
                  </a:lnTo>
                  <a:cubicBezTo>
                    <a:pt x="10756" y="6851"/>
                    <a:pt x="9558" y="2223"/>
                    <a:pt x="9557" y="2222"/>
                  </a:cubicBezTo>
                  <a:lnTo>
                    <a:pt x="9557" y="2222"/>
                  </a:lnTo>
                  <a:cubicBezTo>
                    <a:pt x="10038" y="5942"/>
                    <a:pt x="8181" y="9749"/>
                    <a:pt x="8181" y="9749"/>
                  </a:cubicBezTo>
                  <a:cubicBezTo>
                    <a:pt x="9095" y="5612"/>
                    <a:pt x="7701" y="1459"/>
                    <a:pt x="7701" y="1459"/>
                  </a:cubicBezTo>
                  <a:lnTo>
                    <a:pt x="7701" y="1459"/>
                  </a:lnTo>
                  <a:cubicBezTo>
                    <a:pt x="8100" y="4640"/>
                    <a:pt x="6353" y="8800"/>
                    <a:pt x="6353" y="8800"/>
                  </a:cubicBezTo>
                  <a:cubicBezTo>
                    <a:pt x="6919" y="5793"/>
                    <a:pt x="5115" y="2"/>
                    <a:pt x="511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26"/>
            <p:cNvSpPr/>
            <p:nvPr/>
          </p:nvSpPr>
          <p:spPr>
            <a:xfrm>
              <a:off x="3999038" y="5092775"/>
              <a:ext cx="287425" cy="373175"/>
            </a:xfrm>
            <a:custGeom>
              <a:rect b="b" l="l" r="r" t="t"/>
              <a:pathLst>
                <a:path extrusionOk="0" h="14927" w="11497">
                  <a:moveTo>
                    <a:pt x="6434" y="1"/>
                  </a:moveTo>
                  <a:cubicBezTo>
                    <a:pt x="6249" y="4438"/>
                    <a:pt x="3085" y="8620"/>
                    <a:pt x="3085" y="8620"/>
                  </a:cubicBezTo>
                  <a:cubicBezTo>
                    <a:pt x="3900" y="6335"/>
                    <a:pt x="3646" y="771"/>
                    <a:pt x="3646" y="770"/>
                  </a:cubicBezTo>
                  <a:lnTo>
                    <a:pt x="3646" y="770"/>
                  </a:lnTo>
                  <a:cubicBezTo>
                    <a:pt x="3454" y="3675"/>
                    <a:pt x="1748" y="7521"/>
                    <a:pt x="1748" y="7521"/>
                  </a:cubicBezTo>
                  <a:cubicBezTo>
                    <a:pt x="1898" y="5896"/>
                    <a:pt x="1499" y="1956"/>
                    <a:pt x="1499" y="1956"/>
                  </a:cubicBezTo>
                  <a:cubicBezTo>
                    <a:pt x="1371" y="5792"/>
                    <a:pt x="562" y="7203"/>
                    <a:pt x="1" y="9042"/>
                  </a:cubicBezTo>
                  <a:lnTo>
                    <a:pt x="6637" y="14927"/>
                  </a:lnTo>
                  <a:cubicBezTo>
                    <a:pt x="11195" y="9159"/>
                    <a:pt x="11496" y="2627"/>
                    <a:pt x="11496" y="2626"/>
                  </a:cubicBezTo>
                  <a:lnTo>
                    <a:pt x="11496" y="2626"/>
                  </a:lnTo>
                  <a:cubicBezTo>
                    <a:pt x="10472" y="7683"/>
                    <a:pt x="6375" y="11432"/>
                    <a:pt x="6375" y="11432"/>
                  </a:cubicBezTo>
                  <a:cubicBezTo>
                    <a:pt x="9211" y="6978"/>
                    <a:pt x="9048" y="1598"/>
                    <a:pt x="9048" y="1597"/>
                  </a:cubicBezTo>
                  <a:lnTo>
                    <a:pt x="9048" y="1597"/>
                  </a:lnTo>
                  <a:cubicBezTo>
                    <a:pt x="8262" y="5549"/>
                    <a:pt x="4744" y="9656"/>
                    <a:pt x="4744" y="9656"/>
                  </a:cubicBezTo>
                  <a:cubicBezTo>
                    <a:pt x="6375" y="6626"/>
                    <a:pt x="6434" y="3"/>
                    <a:pt x="643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26"/>
            <p:cNvSpPr/>
            <p:nvPr/>
          </p:nvSpPr>
          <p:spPr>
            <a:xfrm>
              <a:off x="3787863" y="5077025"/>
              <a:ext cx="268900" cy="306625"/>
            </a:xfrm>
            <a:custGeom>
              <a:rect b="b" l="l" r="r" t="t"/>
              <a:pathLst>
                <a:path extrusionOk="0" h="12265" w="10756">
                  <a:moveTo>
                    <a:pt x="4155" y="0"/>
                  </a:moveTo>
                  <a:lnTo>
                    <a:pt x="4155" y="0"/>
                  </a:lnTo>
                  <a:cubicBezTo>
                    <a:pt x="5028" y="3737"/>
                    <a:pt x="3050" y="8296"/>
                    <a:pt x="3050" y="8296"/>
                  </a:cubicBezTo>
                  <a:cubicBezTo>
                    <a:pt x="3270" y="6121"/>
                    <a:pt x="1731" y="1614"/>
                    <a:pt x="1730" y="1614"/>
                  </a:cubicBezTo>
                  <a:lnTo>
                    <a:pt x="1730" y="1614"/>
                  </a:lnTo>
                  <a:cubicBezTo>
                    <a:pt x="2234" y="4084"/>
                    <a:pt x="1546" y="7856"/>
                    <a:pt x="1546" y="7856"/>
                  </a:cubicBezTo>
                  <a:cubicBezTo>
                    <a:pt x="1297" y="6462"/>
                    <a:pt x="1" y="3350"/>
                    <a:pt x="0" y="3349"/>
                  </a:cubicBezTo>
                  <a:lnTo>
                    <a:pt x="0" y="3349"/>
                  </a:lnTo>
                  <a:cubicBezTo>
                    <a:pt x="782" y="6561"/>
                    <a:pt x="360" y="8006"/>
                    <a:pt x="267" y="9725"/>
                  </a:cubicBezTo>
                  <a:lnTo>
                    <a:pt x="7852" y="12265"/>
                  </a:lnTo>
                  <a:cubicBezTo>
                    <a:pt x="10755" y="5902"/>
                    <a:pt x="9506" y="400"/>
                    <a:pt x="9506" y="399"/>
                  </a:cubicBezTo>
                  <a:lnTo>
                    <a:pt x="9506" y="399"/>
                  </a:lnTo>
                  <a:cubicBezTo>
                    <a:pt x="9732" y="4940"/>
                    <a:pt x="6787" y="9464"/>
                    <a:pt x="6787" y="9464"/>
                  </a:cubicBezTo>
                  <a:cubicBezTo>
                    <a:pt x="8390" y="4796"/>
                    <a:pt x="6972" y="410"/>
                    <a:pt x="6972" y="410"/>
                  </a:cubicBezTo>
                  <a:lnTo>
                    <a:pt x="6972" y="410"/>
                  </a:lnTo>
                  <a:cubicBezTo>
                    <a:pt x="7169" y="3945"/>
                    <a:pt x="4843" y="8567"/>
                    <a:pt x="4843" y="8567"/>
                  </a:cubicBezTo>
                  <a:cubicBezTo>
                    <a:pt x="5658" y="5496"/>
                    <a:pt x="4155" y="2"/>
                    <a:pt x="4155"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26"/>
            <p:cNvSpPr/>
            <p:nvPr/>
          </p:nvSpPr>
          <p:spPr>
            <a:xfrm>
              <a:off x="6988825" y="5290175"/>
              <a:ext cx="303600" cy="270500"/>
            </a:xfrm>
            <a:custGeom>
              <a:rect b="b" l="l" r="r" t="t"/>
              <a:pathLst>
                <a:path extrusionOk="0" h="10820" w="12144">
                  <a:moveTo>
                    <a:pt x="8383" y="0"/>
                  </a:moveTo>
                  <a:cubicBezTo>
                    <a:pt x="8382" y="2"/>
                    <a:pt x="6590" y="6122"/>
                    <a:pt x="7116" y="7719"/>
                  </a:cubicBezTo>
                  <a:cubicBezTo>
                    <a:pt x="7116" y="7719"/>
                    <a:pt x="4246" y="5057"/>
                    <a:pt x="4398" y="742"/>
                  </a:cubicBezTo>
                  <a:lnTo>
                    <a:pt x="4398" y="742"/>
                  </a:lnTo>
                  <a:cubicBezTo>
                    <a:pt x="4397" y="744"/>
                    <a:pt x="3992" y="6678"/>
                    <a:pt x="5247" y="8442"/>
                  </a:cubicBezTo>
                  <a:cubicBezTo>
                    <a:pt x="5247" y="8442"/>
                    <a:pt x="2430" y="6203"/>
                    <a:pt x="1712" y="3431"/>
                  </a:cubicBezTo>
                  <a:lnTo>
                    <a:pt x="1712" y="3431"/>
                  </a:lnTo>
                  <a:cubicBezTo>
                    <a:pt x="1712" y="3432"/>
                    <a:pt x="1771" y="7164"/>
                    <a:pt x="3778" y="9367"/>
                  </a:cubicBezTo>
                  <a:cubicBezTo>
                    <a:pt x="3778" y="9367"/>
                    <a:pt x="996" y="7620"/>
                    <a:pt x="0" y="4798"/>
                  </a:cubicBezTo>
                  <a:lnTo>
                    <a:pt x="0" y="4798"/>
                  </a:lnTo>
                  <a:cubicBezTo>
                    <a:pt x="0" y="4799"/>
                    <a:pt x="660" y="8344"/>
                    <a:pt x="3483" y="10820"/>
                  </a:cubicBezTo>
                  <a:lnTo>
                    <a:pt x="11241" y="7811"/>
                  </a:lnTo>
                  <a:cubicBezTo>
                    <a:pt x="11132" y="6283"/>
                    <a:pt x="10368" y="5087"/>
                    <a:pt x="12144" y="238"/>
                  </a:cubicBezTo>
                  <a:lnTo>
                    <a:pt x="12144" y="238"/>
                  </a:lnTo>
                  <a:cubicBezTo>
                    <a:pt x="12143" y="239"/>
                    <a:pt x="9459" y="5330"/>
                    <a:pt x="9124" y="6758"/>
                  </a:cubicBezTo>
                  <a:cubicBezTo>
                    <a:pt x="9124" y="6758"/>
                    <a:pt x="7776" y="3554"/>
                    <a:pt x="8383"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26"/>
            <p:cNvSpPr/>
            <p:nvPr/>
          </p:nvSpPr>
          <p:spPr>
            <a:xfrm>
              <a:off x="7152975" y="5124275"/>
              <a:ext cx="278000" cy="442625"/>
            </a:xfrm>
            <a:custGeom>
              <a:rect b="b" l="l" r="r" t="t"/>
              <a:pathLst>
                <a:path extrusionOk="0" h="17705" w="11120">
                  <a:moveTo>
                    <a:pt x="5191" y="1"/>
                  </a:moveTo>
                  <a:cubicBezTo>
                    <a:pt x="5190" y="5"/>
                    <a:pt x="4161" y="8784"/>
                    <a:pt x="5271" y="12868"/>
                  </a:cubicBezTo>
                  <a:cubicBezTo>
                    <a:pt x="5271" y="12868"/>
                    <a:pt x="2604" y="7141"/>
                    <a:pt x="2414" y="2257"/>
                  </a:cubicBezTo>
                  <a:lnTo>
                    <a:pt x="2414" y="2257"/>
                  </a:lnTo>
                  <a:cubicBezTo>
                    <a:pt x="2413" y="2258"/>
                    <a:pt x="1661" y="8605"/>
                    <a:pt x="3483" y="14251"/>
                  </a:cubicBezTo>
                  <a:cubicBezTo>
                    <a:pt x="3483" y="14251"/>
                    <a:pt x="636" y="9114"/>
                    <a:pt x="336" y="3443"/>
                  </a:cubicBezTo>
                  <a:lnTo>
                    <a:pt x="336" y="3443"/>
                  </a:lnTo>
                  <a:cubicBezTo>
                    <a:pt x="336" y="3445"/>
                    <a:pt x="1" y="10456"/>
                    <a:pt x="2823" y="17704"/>
                  </a:cubicBezTo>
                  <a:lnTo>
                    <a:pt x="11119" y="14077"/>
                  </a:lnTo>
                  <a:cubicBezTo>
                    <a:pt x="10860" y="11231"/>
                    <a:pt x="10113" y="8905"/>
                    <a:pt x="11057" y="2900"/>
                  </a:cubicBezTo>
                  <a:lnTo>
                    <a:pt x="11057" y="2900"/>
                  </a:lnTo>
                  <a:cubicBezTo>
                    <a:pt x="11057" y="2901"/>
                    <a:pt x="9362" y="8911"/>
                    <a:pt x="9141" y="11248"/>
                  </a:cubicBezTo>
                  <a:cubicBezTo>
                    <a:pt x="9141" y="11248"/>
                    <a:pt x="7898" y="5405"/>
                    <a:pt x="8349" y="991"/>
                  </a:cubicBezTo>
                  <a:lnTo>
                    <a:pt x="8349" y="991"/>
                  </a:lnTo>
                  <a:cubicBezTo>
                    <a:pt x="8349" y="993"/>
                    <a:pt x="6793" y="9004"/>
                    <a:pt x="7250" y="12214"/>
                  </a:cubicBezTo>
                  <a:cubicBezTo>
                    <a:pt x="7250" y="12214"/>
                    <a:pt x="4628" y="6081"/>
                    <a:pt x="5191"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26"/>
            <p:cNvSpPr/>
            <p:nvPr/>
          </p:nvSpPr>
          <p:spPr>
            <a:xfrm>
              <a:off x="7318300" y="5125600"/>
              <a:ext cx="296375" cy="334550"/>
            </a:xfrm>
            <a:custGeom>
              <a:rect b="b" l="l" r="r" t="t"/>
              <a:pathLst>
                <a:path extrusionOk="0" h="13382" w="11855">
                  <a:moveTo>
                    <a:pt x="5126" y="1"/>
                  </a:moveTo>
                  <a:cubicBezTo>
                    <a:pt x="7000" y="4305"/>
                    <a:pt x="6046" y="10049"/>
                    <a:pt x="6046" y="10049"/>
                  </a:cubicBezTo>
                  <a:cubicBezTo>
                    <a:pt x="5710" y="7227"/>
                    <a:pt x="2390" y="1396"/>
                    <a:pt x="2389" y="1395"/>
                  </a:cubicBezTo>
                  <a:lnTo>
                    <a:pt x="2389" y="1395"/>
                  </a:lnTo>
                  <a:cubicBezTo>
                    <a:pt x="3812" y="4692"/>
                    <a:pt x="3929" y="9958"/>
                    <a:pt x="3929" y="9958"/>
                  </a:cubicBezTo>
                  <a:cubicBezTo>
                    <a:pt x="3142" y="8042"/>
                    <a:pt x="1" y="3582"/>
                    <a:pt x="1" y="3582"/>
                  </a:cubicBezTo>
                  <a:lnTo>
                    <a:pt x="1" y="3582"/>
                  </a:lnTo>
                  <a:cubicBezTo>
                    <a:pt x="2349" y="8308"/>
                    <a:pt x="2089" y="10645"/>
                    <a:pt x="2488" y="13382"/>
                  </a:cubicBezTo>
                  <a:lnTo>
                    <a:pt x="11461" y="12855"/>
                  </a:lnTo>
                  <a:cubicBezTo>
                    <a:pt x="11854" y="6261"/>
                    <a:pt x="9916" y="1420"/>
                    <a:pt x="9916" y="1418"/>
                  </a:cubicBezTo>
                  <a:lnTo>
                    <a:pt x="9916" y="1418"/>
                  </a:lnTo>
                  <a:cubicBezTo>
                    <a:pt x="11032" y="5462"/>
                    <a:pt x="9998" y="10298"/>
                    <a:pt x="9998" y="10298"/>
                  </a:cubicBezTo>
                  <a:cubicBezTo>
                    <a:pt x="10102" y="5376"/>
                    <a:pt x="7996" y="1037"/>
                    <a:pt x="7996" y="1037"/>
                  </a:cubicBezTo>
                  <a:lnTo>
                    <a:pt x="7996" y="1037"/>
                  </a:lnTo>
                  <a:cubicBezTo>
                    <a:pt x="8979" y="4559"/>
                    <a:pt x="8065" y="9841"/>
                    <a:pt x="8065" y="9841"/>
                  </a:cubicBezTo>
                  <a:cubicBezTo>
                    <a:pt x="8047" y="6226"/>
                    <a:pt x="5127" y="3"/>
                    <a:pt x="512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26"/>
            <p:cNvSpPr/>
            <p:nvPr/>
          </p:nvSpPr>
          <p:spPr>
            <a:xfrm>
              <a:off x="7743525" y="5073400"/>
              <a:ext cx="210900" cy="372000"/>
            </a:xfrm>
            <a:custGeom>
              <a:rect b="b" l="l" r="r" t="t"/>
              <a:pathLst>
                <a:path extrusionOk="0" h="14880" w="8436">
                  <a:moveTo>
                    <a:pt x="3668" y="0"/>
                  </a:moveTo>
                  <a:cubicBezTo>
                    <a:pt x="4201" y="4548"/>
                    <a:pt x="2401" y="9627"/>
                    <a:pt x="2401" y="9627"/>
                  </a:cubicBezTo>
                  <a:cubicBezTo>
                    <a:pt x="2685" y="7064"/>
                    <a:pt x="1626" y="1390"/>
                    <a:pt x="1625" y="1389"/>
                  </a:cubicBezTo>
                  <a:lnTo>
                    <a:pt x="1625" y="1389"/>
                  </a:lnTo>
                  <a:cubicBezTo>
                    <a:pt x="1927" y="4444"/>
                    <a:pt x="1174" y="8880"/>
                    <a:pt x="1174" y="8880"/>
                  </a:cubicBezTo>
                  <a:cubicBezTo>
                    <a:pt x="1035" y="7144"/>
                    <a:pt x="82" y="3126"/>
                    <a:pt x="81" y="3125"/>
                  </a:cubicBezTo>
                  <a:lnTo>
                    <a:pt x="81" y="3125"/>
                  </a:lnTo>
                  <a:cubicBezTo>
                    <a:pt x="591" y="7179"/>
                    <a:pt x="162" y="8880"/>
                    <a:pt x="1" y="10975"/>
                  </a:cubicBezTo>
                  <a:lnTo>
                    <a:pt x="6023" y="14879"/>
                  </a:lnTo>
                  <a:cubicBezTo>
                    <a:pt x="8435" y="7978"/>
                    <a:pt x="7735" y="1581"/>
                    <a:pt x="7735" y="1579"/>
                  </a:cubicBezTo>
                  <a:lnTo>
                    <a:pt x="7735" y="1579"/>
                  </a:lnTo>
                  <a:cubicBezTo>
                    <a:pt x="7729" y="6735"/>
                    <a:pt x="5328" y="11512"/>
                    <a:pt x="5328" y="11512"/>
                  </a:cubicBezTo>
                  <a:cubicBezTo>
                    <a:pt x="6740" y="6359"/>
                    <a:pt x="5849" y="1078"/>
                    <a:pt x="5849" y="1077"/>
                  </a:cubicBezTo>
                  <a:lnTo>
                    <a:pt x="5849" y="1077"/>
                  </a:lnTo>
                  <a:cubicBezTo>
                    <a:pt x="5849" y="5173"/>
                    <a:pt x="3841" y="10206"/>
                    <a:pt x="3841" y="10206"/>
                  </a:cubicBezTo>
                  <a:cubicBezTo>
                    <a:pt x="4617" y="6717"/>
                    <a:pt x="3668" y="4"/>
                    <a:pt x="3668"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26"/>
            <p:cNvSpPr/>
            <p:nvPr/>
          </p:nvSpPr>
          <p:spPr>
            <a:xfrm>
              <a:off x="7527450" y="5096100"/>
              <a:ext cx="247750" cy="324125"/>
            </a:xfrm>
            <a:custGeom>
              <a:rect b="b" l="l" r="r" t="t"/>
              <a:pathLst>
                <a:path extrusionOk="0" h="12965" w="9910">
                  <a:moveTo>
                    <a:pt x="8006" y="0"/>
                  </a:moveTo>
                  <a:lnTo>
                    <a:pt x="8006" y="0"/>
                  </a:lnTo>
                  <a:cubicBezTo>
                    <a:pt x="8933" y="4744"/>
                    <a:pt x="7221" y="10361"/>
                    <a:pt x="7221" y="10361"/>
                  </a:cubicBezTo>
                  <a:cubicBezTo>
                    <a:pt x="7798" y="4941"/>
                    <a:pt x="5867" y="579"/>
                    <a:pt x="5867" y="578"/>
                  </a:cubicBezTo>
                  <a:lnTo>
                    <a:pt x="5867" y="578"/>
                  </a:lnTo>
                  <a:cubicBezTo>
                    <a:pt x="6623" y="4351"/>
                    <a:pt x="5397" y="10003"/>
                    <a:pt x="5397" y="10003"/>
                  </a:cubicBezTo>
                  <a:cubicBezTo>
                    <a:pt x="5582" y="6434"/>
                    <a:pt x="3292" y="796"/>
                    <a:pt x="3291" y="793"/>
                  </a:cubicBezTo>
                  <a:lnTo>
                    <a:pt x="3291" y="793"/>
                  </a:lnTo>
                  <a:cubicBezTo>
                    <a:pt x="4727" y="4692"/>
                    <a:pt x="3755" y="10275"/>
                    <a:pt x="3755" y="10275"/>
                  </a:cubicBezTo>
                  <a:cubicBezTo>
                    <a:pt x="3569" y="7811"/>
                    <a:pt x="1331" y="3212"/>
                    <a:pt x="1331" y="3211"/>
                  </a:cubicBezTo>
                  <a:lnTo>
                    <a:pt x="1331" y="3211"/>
                  </a:lnTo>
                  <a:cubicBezTo>
                    <a:pt x="2257" y="5849"/>
                    <a:pt x="2297" y="10275"/>
                    <a:pt x="2297" y="10275"/>
                  </a:cubicBezTo>
                  <a:cubicBezTo>
                    <a:pt x="1811" y="8788"/>
                    <a:pt x="1" y="5659"/>
                    <a:pt x="0" y="5659"/>
                  </a:cubicBezTo>
                  <a:lnTo>
                    <a:pt x="0" y="5659"/>
                  </a:lnTo>
                  <a:cubicBezTo>
                    <a:pt x="1342" y="9060"/>
                    <a:pt x="1208" y="10831"/>
                    <a:pt x="1435" y="12786"/>
                  </a:cubicBezTo>
                  <a:lnTo>
                    <a:pt x="8567" y="12965"/>
                  </a:lnTo>
                  <a:cubicBezTo>
                    <a:pt x="9910" y="5480"/>
                    <a:pt x="8007" y="2"/>
                    <a:pt x="8006"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2" name="Google Shape;2082;p26"/>
          <p:cNvSpPr txBox="1"/>
          <p:nvPr>
            <p:ph idx="1" type="subTitle"/>
          </p:nvPr>
        </p:nvSpPr>
        <p:spPr>
          <a:xfrm>
            <a:off x="4987400" y="2578327"/>
            <a:ext cx="2554500" cy="107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600"/>
              <a:buChar char="✦"/>
              <a:defRPr/>
            </a:lvl1pPr>
            <a:lvl2pPr lvl="1" rtl="0" algn="r">
              <a:lnSpc>
                <a:spcPct val="100000"/>
              </a:lnSpc>
              <a:spcBef>
                <a:spcPts val="0"/>
              </a:spcBef>
              <a:spcAft>
                <a:spcPts val="0"/>
              </a:spcAft>
              <a:buSzPts val="1600"/>
              <a:buChar char="○"/>
              <a:defRPr sz="1600"/>
            </a:lvl2pPr>
            <a:lvl3pPr lvl="2" rtl="0" algn="r">
              <a:lnSpc>
                <a:spcPct val="100000"/>
              </a:lnSpc>
              <a:spcBef>
                <a:spcPts val="0"/>
              </a:spcBef>
              <a:spcAft>
                <a:spcPts val="0"/>
              </a:spcAft>
              <a:buSzPts val="1600"/>
              <a:buChar char="■"/>
              <a:defRPr sz="1600"/>
            </a:lvl3pPr>
            <a:lvl4pPr lvl="3" rtl="0" algn="r">
              <a:lnSpc>
                <a:spcPct val="100000"/>
              </a:lnSpc>
              <a:spcBef>
                <a:spcPts val="0"/>
              </a:spcBef>
              <a:spcAft>
                <a:spcPts val="0"/>
              </a:spcAft>
              <a:buSzPts val="1600"/>
              <a:buChar char="●"/>
              <a:defRPr sz="1600"/>
            </a:lvl4pPr>
            <a:lvl5pPr lvl="4" rtl="0" algn="r">
              <a:lnSpc>
                <a:spcPct val="100000"/>
              </a:lnSpc>
              <a:spcBef>
                <a:spcPts val="0"/>
              </a:spcBef>
              <a:spcAft>
                <a:spcPts val="0"/>
              </a:spcAft>
              <a:buSzPts val="1600"/>
              <a:buChar char="○"/>
              <a:defRPr sz="1600"/>
            </a:lvl5pPr>
            <a:lvl6pPr lvl="5" rtl="0" algn="r">
              <a:lnSpc>
                <a:spcPct val="100000"/>
              </a:lnSpc>
              <a:spcBef>
                <a:spcPts val="0"/>
              </a:spcBef>
              <a:spcAft>
                <a:spcPts val="0"/>
              </a:spcAft>
              <a:buSzPts val="1600"/>
              <a:buChar char="■"/>
              <a:defRPr sz="1600"/>
            </a:lvl6pPr>
            <a:lvl7pPr lvl="6" rtl="0" algn="r">
              <a:lnSpc>
                <a:spcPct val="100000"/>
              </a:lnSpc>
              <a:spcBef>
                <a:spcPts val="0"/>
              </a:spcBef>
              <a:spcAft>
                <a:spcPts val="0"/>
              </a:spcAft>
              <a:buSzPts val="1600"/>
              <a:buChar char="●"/>
              <a:defRPr sz="1600"/>
            </a:lvl7pPr>
            <a:lvl8pPr lvl="7" rtl="0" algn="r">
              <a:lnSpc>
                <a:spcPct val="100000"/>
              </a:lnSpc>
              <a:spcBef>
                <a:spcPts val="0"/>
              </a:spcBef>
              <a:spcAft>
                <a:spcPts val="0"/>
              </a:spcAft>
              <a:buSzPts val="1600"/>
              <a:buChar char="○"/>
              <a:defRPr sz="1600"/>
            </a:lvl8pPr>
            <a:lvl9pPr lvl="8" rtl="0" algn="r">
              <a:lnSpc>
                <a:spcPct val="100000"/>
              </a:lnSpc>
              <a:spcBef>
                <a:spcPts val="0"/>
              </a:spcBef>
              <a:spcAft>
                <a:spcPts val="0"/>
              </a:spcAft>
              <a:buSzPts val="1600"/>
              <a:buChar char="■"/>
              <a:defRPr sz="1600"/>
            </a:lvl9pPr>
          </a:lstStyle>
          <a:p/>
        </p:txBody>
      </p:sp>
      <p:sp>
        <p:nvSpPr>
          <p:cNvPr id="2083" name="Google Shape;2083;p26"/>
          <p:cNvSpPr txBox="1"/>
          <p:nvPr>
            <p:ph type="title"/>
          </p:nvPr>
        </p:nvSpPr>
        <p:spPr>
          <a:xfrm>
            <a:off x="4536800" y="1495666"/>
            <a:ext cx="2995800" cy="799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100"/>
              <a:buNone/>
              <a:defRPr/>
            </a:lvl1pPr>
            <a:lvl2pPr lvl="1" rtl="0" algn="r">
              <a:spcBef>
                <a:spcPts val="0"/>
              </a:spcBef>
              <a:spcAft>
                <a:spcPts val="0"/>
              </a:spcAft>
              <a:buSzPts val="3100"/>
              <a:buNone/>
              <a:defRPr/>
            </a:lvl2pPr>
            <a:lvl3pPr lvl="2" rtl="0" algn="r">
              <a:spcBef>
                <a:spcPts val="0"/>
              </a:spcBef>
              <a:spcAft>
                <a:spcPts val="0"/>
              </a:spcAft>
              <a:buSzPts val="3100"/>
              <a:buNone/>
              <a:defRPr/>
            </a:lvl3pPr>
            <a:lvl4pPr lvl="3" rtl="0" algn="r">
              <a:spcBef>
                <a:spcPts val="0"/>
              </a:spcBef>
              <a:spcAft>
                <a:spcPts val="0"/>
              </a:spcAft>
              <a:buSzPts val="3100"/>
              <a:buNone/>
              <a:defRPr/>
            </a:lvl4pPr>
            <a:lvl5pPr lvl="4" rtl="0" algn="r">
              <a:spcBef>
                <a:spcPts val="0"/>
              </a:spcBef>
              <a:spcAft>
                <a:spcPts val="0"/>
              </a:spcAft>
              <a:buSzPts val="3100"/>
              <a:buNone/>
              <a:defRPr/>
            </a:lvl5pPr>
            <a:lvl6pPr lvl="5" rtl="0" algn="r">
              <a:spcBef>
                <a:spcPts val="0"/>
              </a:spcBef>
              <a:spcAft>
                <a:spcPts val="0"/>
              </a:spcAft>
              <a:buSzPts val="3100"/>
              <a:buNone/>
              <a:defRPr/>
            </a:lvl6pPr>
            <a:lvl7pPr lvl="6" rtl="0" algn="r">
              <a:spcBef>
                <a:spcPts val="0"/>
              </a:spcBef>
              <a:spcAft>
                <a:spcPts val="0"/>
              </a:spcAft>
              <a:buSzPts val="3100"/>
              <a:buNone/>
              <a:defRPr/>
            </a:lvl7pPr>
            <a:lvl8pPr lvl="7" rtl="0" algn="r">
              <a:spcBef>
                <a:spcPts val="0"/>
              </a:spcBef>
              <a:spcAft>
                <a:spcPts val="0"/>
              </a:spcAft>
              <a:buSzPts val="3100"/>
              <a:buNone/>
              <a:defRPr/>
            </a:lvl8pPr>
            <a:lvl9pPr lvl="8" rtl="0" algn="r">
              <a:spcBef>
                <a:spcPts val="0"/>
              </a:spcBef>
              <a:spcAft>
                <a:spcPts val="0"/>
              </a:spcAft>
              <a:buSzPts val="31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2084" name="Shape 2084"/>
        <p:cNvGrpSpPr/>
        <p:nvPr/>
      </p:nvGrpSpPr>
      <p:grpSpPr>
        <a:xfrm>
          <a:off x="0" y="0"/>
          <a:ext cx="0" cy="0"/>
          <a:chOff x="0" y="0"/>
          <a:chExt cx="0" cy="0"/>
        </a:xfrm>
      </p:grpSpPr>
      <p:sp>
        <p:nvSpPr>
          <p:cNvPr id="2085" name="Google Shape;2085;p27"/>
          <p:cNvSpPr/>
          <p:nvPr/>
        </p:nvSpPr>
        <p:spPr>
          <a:xfrm>
            <a:off x="-29600" y="-44400"/>
            <a:ext cx="9280500" cy="489486"/>
          </a:xfrm>
          <a:custGeom>
            <a:rect b="b" l="l" r="r" t="t"/>
            <a:pathLst>
              <a:path extrusionOk="0" h="52989" w="371220">
                <a:moveTo>
                  <a:pt x="592" y="592"/>
                </a:moveTo>
                <a:lnTo>
                  <a:pt x="0" y="52989"/>
                </a:lnTo>
                <a:lnTo>
                  <a:pt x="371220" y="18058"/>
                </a:lnTo>
                <a:lnTo>
                  <a:pt x="369740" y="0"/>
                </a:lnTo>
                <a:close/>
              </a:path>
            </a:pathLst>
          </a:custGeom>
          <a:solidFill>
            <a:srgbClr val="FFFFFF">
              <a:alpha val="34640"/>
            </a:srgbClr>
          </a:solidFill>
          <a:ln>
            <a:noFill/>
          </a:ln>
        </p:spPr>
      </p:sp>
      <p:sp>
        <p:nvSpPr>
          <p:cNvPr id="2086" name="Google Shape;2086;p27"/>
          <p:cNvSpPr/>
          <p:nvPr/>
        </p:nvSpPr>
        <p:spPr>
          <a:xfrm>
            <a:off x="194400" y="168000"/>
            <a:ext cx="8755200" cy="50397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27"/>
          <p:cNvSpPr txBox="1"/>
          <p:nvPr>
            <p:ph type="title"/>
          </p:nvPr>
        </p:nvSpPr>
        <p:spPr>
          <a:xfrm>
            <a:off x="4216600" y="682800"/>
            <a:ext cx="4092000" cy="1234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100"/>
              <a:buNone/>
              <a:defRPr sz="9300"/>
            </a:lvl1pPr>
            <a:lvl2pPr lvl="1" rtl="0" algn="ctr">
              <a:spcBef>
                <a:spcPts val="0"/>
              </a:spcBef>
              <a:spcAft>
                <a:spcPts val="0"/>
              </a:spcAft>
              <a:buSzPts val="3100"/>
              <a:buNone/>
              <a:defRPr/>
            </a:lvl2pPr>
            <a:lvl3pPr lvl="2" rtl="0" algn="ctr">
              <a:spcBef>
                <a:spcPts val="0"/>
              </a:spcBef>
              <a:spcAft>
                <a:spcPts val="0"/>
              </a:spcAft>
              <a:buSzPts val="3100"/>
              <a:buNone/>
              <a:defRPr/>
            </a:lvl3pPr>
            <a:lvl4pPr lvl="3" rtl="0" algn="ctr">
              <a:spcBef>
                <a:spcPts val="0"/>
              </a:spcBef>
              <a:spcAft>
                <a:spcPts val="0"/>
              </a:spcAft>
              <a:buSzPts val="3100"/>
              <a:buNone/>
              <a:defRPr/>
            </a:lvl4pPr>
            <a:lvl5pPr lvl="4" rtl="0" algn="ctr">
              <a:spcBef>
                <a:spcPts val="0"/>
              </a:spcBef>
              <a:spcAft>
                <a:spcPts val="0"/>
              </a:spcAft>
              <a:buSzPts val="3100"/>
              <a:buNone/>
              <a:defRPr/>
            </a:lvl5pPr>
            <a:lvl6pPr lvl="5" rtl="0" algn="ctr">
              <a:spcBef>
                <a:spcPts val="0"/>
              </a:spcBef>
              <a:spcAft>
                <a:spcPts val="0"/>
              </a:spcAft>
              <a:buSzPts val="3100"/>
              <a:buNone/>
              <a:defRPr/>
            </a:lvl6pPr>
            <a:lvl7pPr lvl="6" rtl="0" algn="ctr">
              <a:spcBef>
                <a:spcPts val="0"/>
              </a:spcBef>
              <a:spcAft>
                <a:spcPts val="0"/>
              </a:spcAft>
              <a:buSzPts val="3100"/>
              <a:buNone/>
              <a:defRPr/>
            </a:lvl7pPr>
            <a:lvl8pPr lvl="7" rtl="0" algn="ctr">
              <a:spcBef>
                <a:spcPts val="0"/>
              </a:spcBef>
              <a:spcAft>
                <a:spcPts val="0"/>
              </a:spcAft>
              <a:buSzPts val="3100"/>
              <a:buNone/>
              <a:defRPr/>
            </a:lvl8pPr>
            <a:lvl9pPr lvl="8" rtl="0" algn="ctr">
              <a:spcBef>
                <a:spcPts val="0"/>
              </a:spcBef>
              <a:spcAft>
                <a:spcPts val="0"/>
              </a:spcAft>
              <a:buSzPts val="3100"/>
              <a:buNone/>
              <a:defRPr/>
            </a:lvl9pPr>
          </a:lstStyle>
          <a:p/>
        </p:txBody>
      </p:sp>
      <p:sp>
        <p:nvSpPr>
          <p:cNvPr id="2088" name="Google Shape;2088;p27"/>
          <p:cNvSpPr txBox="1"/>
          <p:nvPr>
            <p:ph idx="1" type="subTitle"/>
          </p:nvPr>
        </p:nvSpPr>
        <p:spPr>
          <a:xfrm>
            <a:off x="4465775" y="2179900"/>
            <a:ext cx="3593700" cy="829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2089" name="Google Shape;2089;p27"/>
          <p:cNvGrpSpPr/>
          <p:nvPr/>
        </p:nvGrpSpPr>
        <p:grpSpPr>
          <a:xfrm>
            <a:off x="-1696248" y="1815013"/>
            <a:ext cx="12458549" cy="4126524"/>
            <a:chOff x="-1696248" y="1815013"/>
            <a:chExt cx="12458549" cy="4126524"/>
          </a:xfrm>
        </p:grpSpPr>
        <p:sp>
          <p:nvSpPr>
            <p:cNvPr id="2090" name="Google Shape;2090;p27"/>
            <p:cNvSpPr/>
            <p:nvPr/>
          </p:nvSpPr>
          <p:spPr>
            <a:xfrm>
              <a:off x="120738" y="3441720"/>
              <a:ext cx="2980847" cy="1234976"/>
            </a:xfrm>
            <a:custGeom>
              <a:rect b="b" l="l" r="r" t="t"/>
              <a:pathLst>
                <a:path extrusionOk="0" h="13341" w="32201">
                  <a:moveTo>
                    <a:pt x="18954" y="0"/>
                  </a:moveTo>
                  <a:cubicBezTo>
                    <a:pt x="18934" y="0"/>
                    <a:pt x="18915" y="1"/>
                    <a:pt x="18895" y="4"/>
                  </a:cubicBezTo>
                  <a:cubicBezTo>
                    <a:pt x="15690" y="380"/>
                    <a:pt x="18588" y="3215"/>
                    <a:pt x="15904" y="3533"/>
                  </a:cubicBezTo>
                  <a:cubicBezTo>
                    <a:pt x="15809" y="3544"/>
                    <a:pt x="15712" y="3547"/>
                    <a:pt x="15615" y="3547"/>
                  </a:cubicBezTo>
                  <a:cubicBezTo>
                    <a:pt x="15439" y="3547"/>
                    <a:pt x="15262" y="3536"/>
                    <a:pt x="15092" y="3536"/>
                  </a:cubicBezTo>
                  <a:cubicBezTo>
                    <a:pt x="14998" y="3536"/>
                    <a:pt x="14906" y="3539"/>
                    <a:pt x="14817" y="3550"/>
                  </a:cubicBezTo>
                  <a:cubicBezTo>
                    <a:pt x="14815" y="3550"/>
                    <a:pt x="14813" y="3550"/>
                    <a:pt x="14811" y="3550"/>
                  </a:cubicBezTo>
                  <a:cubicBezTo>
                    <a:pt x="14680" y="3550"/>
                    <a:pt x="14808" y="2952"/>
                    <a:pt x="14477" y="2952"/>
                  </a:cubicBezTo>
                  <a:cubicBezTo>
                    <a:pt x="14466" y="2952"/>
                    <a:pt x="14454" y="2953"/>
                    <a:pt x="14441" y="2954"/>
                  </a:cubicBezTo>
                  <a:cubicBezTo>
                    <a:pt x="14214" y="2978"/>
                    <a:pt x="13995" y="3325"/>
                    <a:pt x="13885" y="3342"/>
                  </a:cubicBezTo>
                  <a:cubicBezTo>
                    <a:pt x="13885" y="3342"/>
                    <a:pt x="13023" y="588"/>
                    <a:pt x="11350" y="588"/>
                  </a:cubicBezTo>
                  <a:cubicBezTo>
                    <a:pt x="11289" y="588"/>
                    <a:pt x="11228" y="592"/>
                    <a:pt x="11165" y="599"/>
                  </a:cubicBezTo>
                  <a:cubicBezTo>
                    <a:pt x="10310" y="698"/>
                    <a:pt x="9413" y="1496"/>
                    <a:pt x="9667" y="3672"/>
                  </a:cubicBezTo>
                  <a:cubicBezTo>
                    <a:pt x="9740" y="4290"/>
                    <a:pt x="9790" y="4413"/>
                    <a:pt x="9684" y="4413"/>
                  </a:cubicBezTo>
                  <a:cubicBezTo>
                    <a:pt x="9614" y="4413"/>
                    <a:pt x="9475" y="4359"/>
                    <a:pt x="9229" y="4359"/>
                  </a:cubicBezTo>
                  <a:cubicBezTo>
                    <a:pt x="9165" y="4359"/>
                    <a:pt x="9093" y="4363"/>
                    <a:pt x="9013" y="4372"/>
                  </a:cubicBezTo>
                  <a:cubicBezTo>
                    <a:pt x="9009" y="4372"/>
                    <a:pt x="9006" y="4372"/>
                    <a:pt x="9002" y="4372"/>
                  </a:cubicBezTo>
                  <a:cubicBezTo>
                    <a:pt x="8606" y="4372"/>
                    <a:pt x="7731" y="2072"/>
                    <a:pt x="6183" y="2072"/>
                  </a:cubicBezTo>
                  <a:cubicBezTo>
                    <a:pt x="5988" y="2072"/>
                    <a:pt x="5782" y="2109"/>
                    <a:pt x="5566" y="2191"/>
                  </a:cubicBezTo>
                  <a:cubicBezTo>
                    <a:pt x="3530" y="2961"/>
                    <a:pt x="3617" y="6056"/>
                    <a:pt x="3226" y="6056"/>
                  </a:cubicBezTo>
                  <a:cubicBezTo>
                    <a:pt x="3165" y="6056"/>
                    <a:pt x="3092" y="5980"/>
                    <a:pt x="2997" y="5806"/>
                  </a:cubicBezTo>
                  <a:cubicBezTo>
                    <a:pt x="2639" y="5234"/>
                    <a:pt x="2540" y="4388"/>
                    <a:pt x="2043" y="3955"/>
                  </a:cubicBezTo>
                  <a:cubicBezTo>
                    <a:pt x="1568" y="3643"/>
                    <a:pt x="1128" y="3694"/>
                    <a:pt x="648" y="3382"/>
                  </a:cubicBezTo>
                  <a:cubicBezTo>
                    <a:pt x="388" y="3417"/>
                    <a:pt x="0" y="4123"/>
                    <a:pt x="52" y="4556"/>
                  </a:cubicBezTo>
                  <a:cubicBezTo>
                    <a:pt x="266" y="5760"/>
                    <a:pt x="775" y="6929"/>
                    <a:pt x="1325" y="7843"/>
                  </a:cubicBezTo>
                  <a:cubicBezTo>
                    <a:pt x="671" y="8086"/>
                    <a:pt x="225" y="8815"/>
                    <a:pt x="370" y="10041"/>
                  </a:cubicBezTo>
                  <a:cubicBezTo>
                    <a:pt x="490" y="11064"/>
                    <a:pt x="1258" y="13341"/>
                    <a:pt x="1926" y="13341"/>
                  </a:cubicBezTo>
                  <a:cubicBezTo>
                    <a:pt x="1938" y="13341"/>
                    <a:pt x="1949" y="13340"/>
                    <a:pt x="1961" y="13339"/>
                  </a:cubicBezTo>
                  <a:cubicBezTo>
                    <a:pt x="2135" y="13322"/>
                    <a:pt x="2314" y="13212"/>
                    <a:pt x="2459" y="13108"/>
                  </a:cubicBezTo>
                  <a:lnTo>
                    <a:pt x="29014" y="10834"/>
                  </a:lnTo>
                  <a:cubicBezTo>
                    <a:pt x="30524" y="10123"/>
                    <a:pt x="32201" y="9381"/>
                    <a:pt x="31877" y="6599"/>
                  </a:cubicBezTo>
                  <a:cubicBezTo>
                    <a:pt x="31630" y="4524"/>
                    <a:pt x="29987" y="3765"/>
                    <a:pt x="29248" y="3765"/>
                  </a:cubicBezTo>
                  <a:cubicBezTo>
                    <a:pt x="29212" y="3765"/>
                    <a:pt x="29178" y="3767"/>
                    <a:pt x="29146" y="3771"/>
                  </a:cubicBezTo>
                  <a:cubicBezTo>
                    <a:pt x="28169" y="3886"/>
                    <a:pt x="26948" y="5210"/>
                    <a:pt x="26550" y="5256"/>
                  </a:cubicBezTo>
                  <a:cubicBezTo>
                    <a:pt x="26540" y="5257"/>
                    <a:pt x="26530" y="5258"/>
                    <a:pt x="26520" y="5258"/>
                  </a:cubicBezTo>
                  <a:cubicBezTo>
                    <a:pt x="26105" y="5258"/>
                    <a:pt x="25795" y="4220"/>
                    <a:pt x="25349" y="4220"/>
                  </a:cubicBezTo>
                  <a:cubicBezTo>
                    <a:pt x="25338" y="4220"/>
                    <a:pt x="25327" y="4221"/>
                    <a:pt x="25317" y="4222"/>
                  </a:cubicBezTo>
                  <a:cubicBezTo>
                    <a:pt x="25293" y="4227"/>
                    <a:pt x="24970" y="4407"/>
                    <a:pt x="24697" y="4441"/>
                  </a:cubicBezTo>
                  <a:cubicBezTo>
                    <a:pt x="24666" y="4445"/>
                    <a:pt x="24635" y="4447"/>
                    <a:pt x="24604" y="4447"/>
                  </a:cubicBezTo>
                  <a:cubicBezTo>
                    <a:pt x="23232" y="4447"/>
                    <a:pt x="22556" y="803"/>
                    <a:pt x="21297" y="803"/>
                  </a:cubicBezTo>
                  <a:cubicBezTo>
                    <a:pt x="21272" y="803"/>
                    <a:pt x="21246" y="805"/>
                    <a:pt x="21221" y="808"/>
                  </a:cubicBezTo>
                  <a:cubicBezTo>
                    <a:pt x="20967" y="837"/>
                    <a:pt x="20729" y="976"/>
                    <a:pt x="20492" y="1005"/>
                  </a:cubicBezTo>
                  <a:cubicBezTo>
                    <a:pt x="20472" y="1007"/>
                    <a:pt x="20452" y="1008"/>
                    <a:pt x="20433" y="1008"/>
                  </a:cubicBezTo>
                  <a:cubicBezTo>
                    <a:pt x="19859" y="1008"/>
                    <a:pt x="19528" y="0"/>
                    <a:pt x="18954" y="0"/>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27"/>
            <p:cNvSpPr/>
            <p:nvPr/>
          </p:nvSpPr>
          <p:spPr>
            <a:xfrm>
              <a:off x="7243488" y="3468082"/>
              <a:ext cx="2980847" cy="1234976"/>
            </a:xfrm>
            <a:custGeom>
              <a:rect b="b" l="l" r="r" t="t"/>
              <a:pathLst>
                <a:path extrusionOk="0" h="13341" w="32201">
                  <a:moveTo>
                    <a:pt x="18954" y="0"/>
                  </a:moveTo>
                  <a:cubicBezTo>
                    <a:pt x="18934" y="0"/>
                    <a:pt x="18915" y="1"/>
                    <a:pt x="18895" y="4"/>
                  </a:cubicBezTo>
                  <a:cubicBezTo>
                    <a:pt x="15690" y="380"/>
                    <a:pt x="18588" y="3215"/>
                    <a:pt x="15904" y="3533"/>
                  </a:cubicBezTo>
                  <a:cubicBezTo>
                    <a:pt x="15809" y="3544"/>
                    <a:pt x="15712" y="3547"/>
                    <a:pt x="15615" y="3547"/>
                  </a:cubicBezTo>
                  <a:cubicBezTo>
                    <a:pt x="15439" y="3547"/>
                    <a:pt x="15262" y="3536"/>
                    <a:pt x="15092" y="3536"/>
                  </a:cubicBezTo>
                  <a:cubicBezTo>
                    <a:pt x="14998" y="3536"/>
                    <a:pt x="14906" y="3539"/>
                    <a:pt x="14817" y="3550"/>
                  </a:cubicBezTo>
                  <a:cubicBezTo>
                    <a:pt x="14815" y="3550"/>
                    <a:pt x="14813" y="3550"/>
                    <a:pt x="14811" y="3550"/>
                  </a:cubicBezTo>
                  <a:cubicBezTo>
                    <a:pt x="14680" y="3550"/>
                    <a:pt x="14808" y="2952"/>
                    <a:pt x="14477" y="2952"/>
                  </a:cubicBezTo>
                  <a:cubicBezTo>
                    <a:pt x="14466" y="2952"/>
                    <a:pt x="14454" y="2953"/>
                    <a:pt x="14441" y="2954"/>
                  </a:cubicBezTo>
                  <a:cubicBezTo>
                    <a:pt x="14214" y="2978"/>
                    <a:pt x="13995" y="3325"/>
                    <a:pt x="13885" y="3342"/>
                  </a:cubicBezTo>
                  <a:cubicBezTo>
                    <a:pt x="13885" y="3342"/>
                    <a:pt x="13023" y="588"/>
                    <a:pt x="11350" y="588"/>
                  </a:cubicBezTo>
                  <a:cubicBezTo>
                    <a:pt x="11289" y="588"/>
                    <a:pt x="11228" y="592"/>
                    <a:pt x="11165" y="599"/>
                  </a:cubicBezTo>
                  <a:cubicBezTo>
                    <a:pt x="10310" y="698"/>
                    <a:pt x="9413" y="1496"/>
                    <a:pt x="9667" y="3672"/>
                  </a:cubicBezTo>
                  <a:cubicBezTo>
                    <a:pt x="9740" y="4290"/>
                    <a:pt x="9790" y="4413"/>
                    <a:pt x="9684" y="4413"/>
                  </a:cubicBezTo>
                  <a:cubicBezTo>
                    <a:pt x="9614" y="4413"/>
                    <a:pt x="9475" y="4359"/>
                    <a:pt x="9229" y="4359"/>
                  </a:cubicBezTo>
                  <a:cubicBezTo>
                    <a:pt x="9165" y="4359"/>
                    <a:pt x="9093" y="4363"/>
                    <a:pt x="9013" y="4372"/>
                  </a:cubicBezTo>
                  <a:cubicBezTo>
                    <a:pt x="9009" y="4372"/>
                    <a:pt x="9006" y="4372"/>
                    <a:pt x="9002" y="4372"/>
                  </a:cubicBezTo>
                  <a:cubicBezTo>
                    <a:pt x="8606" y="4372"/>
                    <a:pt x="7731" y="2072"/>
                    <a:pt x="6183" y="2072"/>
                  </a:cubicBezTo>
                  <a:cubicBezTo>
                    <a:pt x="5988" y="2072"/>
                    <a:pt x="5782" y="2109"/>
                    <a:pt x="5566" y="2191"/>
                  </a:cubicBezTo>
                  <a:cubicBezTo>
                    <a:pt x="3530" y="2961"/>
                    <a:pt x="3617" y="6056"/>
                    <a:pt x="3226" y="6056"/>
                  </a:cubicBezTo>
                  <a:cubicBezTo>
                    <a:pt x="3165" y="6056"/>
                    <a:pt x="3092" y="5980"/>
                    <a:pt x="2997" y="5806"/>
                  </a:cubicBezTo>
                  <a:cubicBezTo>
                    <a:pt x="2639" y="5234"/>
                    <a:pt x="2540" y="4388"/>
                    <a:pt x="2043" y="3955"/>
                  </a:cubicBezTo>
                  <a:cubicBezTo>
                    <a:pt x="1568" y="3643"/>
                    <a:pt x="1128" y="3694"/>
                    <a:pt x="648" y="3382"/>
                  </a:cubicBezTo>
                  <a:cubicBezTo>
                    <a:pt x="388" y="3417"/>
                    <a:pt x="0" y="4123"/>
                    <a:pt x="52" y="4556"/>
                  </a:cubicBezTo>
                  <a:cubicBezTo>
                    <a:pt x="266" y="5760"/>
                    <a:pt x="775" y="6929"/>
                    <a:pt x="1325" y="7843"/>
                  </a:cubicBezTo>
                  <a:cubicBezTo>
                    <a:pt x="671" y="8086"/>
                    <a:pt x="225" y="8815"/>
                    <a:pt x="370" y="10041"/>
                  </a:cubicBezTo>
                  <a:cubicBezTo>
                    <a:pt x="490" y="11064"/>
                    <a:pt x="1258" y="13341"/>
                    <a:pt x="1926" y="13341"/>
                  </a:cubicBezTo>
                  <a:cubicBezTo>
                    <a:pt x="1938" y="13341"/>
                    <a:pt x="1949" y="13340"/>
                    <a:pt x="1961" y="13339"/>
                  </a:cubicBezTo>
                  <a:cubicBezTo>
                    <a:pt x="2135" y="13322"/>
                    <a:pt x="2314" y="13212"/>
                    <a:pt x="2459" y="13108"/>
                  </a:cubicBezTo>
                  <a:lnTo>
                    <a:pt x="29014" y="10834"/>
                  </a:lnTo>
                  <a:cubicBezTo>
                    <a:pt x="30524" y="10123"/>
                    <a:pt x="32201" y="9381"/>
                    <a:pt x="31877" y="6599"/>
                  </a:cubicBezTo>
                  <a:cubicBezTo>
                    <a:pt x="31630" y="4524"/>
                    <a:pt x="29987" y="3765"/>
                    <a:pt x="29248" y="3765"/>
                  </a:cubicBezTo>
                  <a:cubicBezTo>
                    <a:pt x="29212" y="3765"/>
                    <a:pt x="29178" y="3767"/>
                    <a:pt x="29146" y="3771"/>
                  </a:cubicBezTo>
                  <a:cubicBezTo>
                    <a:pt x="28169" y="3886"/>
                    <a:pt x="26948" y="5210"/>
                    <a:pt x="26550" y="5256"/>
                  </a:cubicBezTo>
                  <a:cubicBezTo>
                    <a:pt x="26540" y="5257"/>
                    <a:pt x="26530" y="5258"/>
                    <a:pt x="26520" y="5258"/>
                  </a:cubicBezTo>
                  <a:cubicBezTo>
                    <a:pt x="26105" y="5258"/>
                    <a:pt x="25795" y="4220"/>
                    <a:pt x="25349" y="4220"/>
                  </a:cubicBezTo>
                  <a:cubicBezTo>
                    <a:pt x="25338" y="4220"/>
                    <a:pt x="25327" y="4221"/>
                    <a:pt x="25317" y="4222"/>
                  </a:cubicBezTo>
                  <a:cubicBezTo>
                    <a:pt x="25293" y="4227"/>
                    <a:pt x="24970" y="4407"/>
                    <a:pt x="24697" y="4441"/>
                  </a:cubicBezTo>
                  <a:cubicBezTo>
                    <a:pt x="24666" y="4445"/>
                    <a:pt x="24635" y="4447"/>
                    <a:pt x="24604" y="4447"/>
                  </a:cubicBezTo>
                  <a:cubicBezTo>
                    <a:pt x="23232" y="4447"/>
                    <a:pt x="22556" y="803"/>
                    <a:pt x="21297" y="803"/>
                  </a:cubicBezTo>
                  <a:cubicBezTo>
                    <a:pt x="21272" y="803"/>
                    <a:pt x="21246" y="805"/>
                    <a:pt x="21221" y="808"/>
                  </a:cubicBezTo>
                  <a:cubicBezTo>
                    <a:pt x="20967" y="837"/>
                    <a:pt x="20729" y="976"/>
                    <a:pt x="20492" y="1005"/>
                  </a:cubicBezTo>
                  <a:cubicBezTo>
                    <a:pt x="20472" y="1007"/>
                    <a:pt x="20452" y="1008"/>
                    <a:pt x="20433" y="1008"/>
                  </a:cubicBezTo>
                  <a:cubicBezTo>
                    <a:pt x="19859" y="1008"/>
                    <a:pt x="19528" y="0"/>
                    <a:pt x="18954" y="0"/>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27"/>
            <p:cNvSpPr/>
            <p:nvPr/>
          </p:nvSpPr>
          <p:spPr>
            <a:xfrm>
              <a:off x="4849974" y="3882539"/>
              <a:ext cx="4002500" cy="1293761"/>
            </a:xfrm>
            <a:custGeom>
              <a:rect b="b" l="l" r="r" t="t"/>
              <a:pathLst>
                <a:path extrusionOk="0" h="30813" w="95326">
                  <a:moveTo>
                    <a:pt x="95326" y="1"/>
                  </a:moveTo>
                  <a:lnTo>
                    <a:pt x="1" y="16529"/>
                  </a:lnTo>
                  <a:lnTo>
                    <a:pt x="53412" y="27405"/>
                  </a:lnTo>
                  <a:lnTo>
                    <a:pt x="84439" y="30813"/>
                  </a:lnTo>
                  <a:lnTo>
                    <a:pt x="95326" y="1"/>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27"/>
            <p:cNvSpPr/>
            <p:nvPr/>
          </p:nvSpPr>
          <p:spPr>
            <a:xfrm>
              <a:off x="813500" y="3874284"/>
              <a:ext cx="3411327" cy="1583504"/>
            </a:xfrm>
            <a:custGeom>
              <a:rect b="b" l="l" r="r" t="t"/>
              <a:pathLst>
                <a:path extrusionOk="0" h="18219" w="39249">
                  <a:moveTo>
                    <a:pt x="28096" y="0"/>
                  </a:moveTo>
                  <a:cubicBezTo>
                    <a:pt x="26413" y="0"/>
                    <a:pt x="24568" y="144"/>
                    <a:pt x="22600" y="446"/>
                  </a:cubicBezTo>
                  <a:cubicBezTo>
                    <a:pt x="12493" y="1991"/>
                    <a:pt x="2971" y="7128"/>
                    <a:pt x="1327" y="11913"/>
                  </a:cubicBezTo>
                  <a:cubicBezTo>
                    <a:pt x="0" y="15765"/>
                    <a:pt x="4191" y="18218"/>
                    <a:pt x="11150" y="18218"/>
                  </a:cubicBezTo>
                  <a:cubicBezTo>
                    <a:pt x="12833" y="18218"/>
                    <a:pt x="14679" y="18074"/>
                    <a:pt x="16648" y="17772"/>
                  </a:cubicBezTo>
                  <a:cubicBezTo>
                    <a:pt x="26755" y="16223"/>
                    <a:pt x="36282" y="11091"/>
                    <a:pt x="37926" y="6306"/>
                  </a:cubicBezTo>
                  <a:cubicBezTo>
                    <a:pt x="39249" y="2453"/>
                    <a:pt x="35057" y="0"/>
                    <a:pt x="28096"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27"/>
            <p:cNvSpPr/>
            <p:nvPr/>
          </p:nvSpPr>
          <p:spPr>
            <a:xfrm>
              <a:off x="-1696248" y="3605114"/>
              <a:ext cx="3705969" cy="1377777"/>
            </a:xfrm>
            <a:custGeom>
              <a:rect b="b" l="l" r="r" t="t"/>
              <a:pathLst>
                <a:path extrusionOk="0" h="15852" w="42639">
                  <a:moveTo>
                    <a:pt x="19229" y="1"/>
                  </a:moveTo>
                  <a:cubicBezTo>
                    <a:pt x="11882" y="1"/>
                    <a:pt x="5365" y="1797"/>
                    <a:pt x="3073" y="4796"/>
                  </a:cubicBezTo>
                  <a:cubicBezTo>
                    <a:pt x="1" y="8811"/>
                    <a:pt x="5677" y="13474"/>
                    <a:pt x="15754" y="15204"/>
                  </a:cubicBezTo>
                  <a:cubicBezTo>
                    <a:pt x="18314" y="15643"/>
                    <a:pt x="20912" y="15851"/>
                    <a:pt x="23413" y="15851"/>
                  </a:cubicBezTo>
                  <a:cubicBezTo>
                    <a:pt x="30757" y="15851"/>
                    <a:pt x="37271" y="14057"/>
                    <a:pt x="39567" y="11062"/>
                  </a:cubicBezTo>
                  <a:cubicBezTo>
                    <a:pt x="42638" y="7041"/>
                    <a:pt x="36958" y="2378"/>
                    <a:pt x="26886" y="648"/>
                  </a:cubicBezTo>
                  <a:cubicBezTo>
                    <a:pt x="24327" y="209"/>
                    <a:pt x="21730" y="1"/>
                    <a:pt x="19229"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27"/>
            <p:cNvSpPr/>
            <p:nvPr/>
          </p:nvSpPr>
          <p:spPr>
            <a:xfrm>
              <a:off x="6666850" y="3834822"/>
              <a:ext cx="3411327" cy="1583504"/>
            </a:xfrm>
            <a:custGeom>
              <a:rect b="b" l="l" r="r" t="t"/>
              <a:pathLst>
                <a:path extrusionOk="0" h="18219" w="39249">
                  <a:moveTo>
                    <a:pt x="28096" y="0"/>
                  </a:moveTo>
                  <a:cubicBezTo>
                    <a:pt x="26413" y="0"/>
                    <a:pt x="24568" y="144"/>
                    <a:pt x="22600" y="446"/>
                  </a:cubicBezTo>
                  <a:cubicBezTo>
                    <a:pt x="12493" y="1991"/>
                    <a:pt x="2971" y="7128"/>
                    <a:pt x="1327" y="11913"/>
                  </a:cubicBezTo>
                  <a:cubicBezTo>
                    <a:pt x="0" y="15765"/>
                    <a:pt x="4191" y="18218"/>
                    <a:pt x="11150" y="18218"/>
                  </a:cubicBezTo>
                  <a:cubicBezTo>
                    <a:pt x="12833" y="18218"/>
                    <a:pt x="14679" y="18074"/>
                    <a:pt x="16648" y="17772"/>
                  </a:cubicBezTo>
                  <a:cubicBezTo>
                    <a:pt x="26755" y="16223"/>
                    <a:pt x="36282" y="11091"/>
                    <a:pt x="37926" y="6306"/>
                  </a:cubicBezTo>
                  <a:cubicBezTo>
                    <a:pt x="39249" y="2453"/>
                    <a:pt x="35057" y="0"/>
                    <a:pt x="28096"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27"/>
            <p:cNvSpPr/>
            <p:nvPr/>
          </p:nvSpPr>
          <p:spPr>
            <a:xfrm>
              <a:off x="-950083" y="3981456"/>
              <a:ext cx="3459652" cy="692799"/>
            </a:xfrm>
            <a:custGeom>
              <a:rect b="b" l="l" r="r" t="t"/>
              <a:pathLst>
                <a:path extrusionOk="0" h="7971" w="39805">
                  <a:moveTo>
                    <a:pt x="22783" y="0"/>
                  </a:moveTo>
                  <a:cubicBezTo>
                    <a:pt x="15783" y="0"/>
                    <a:pt x="9204" y="230"/>
                    <a:pt x="2646" y="668"/>
                  </a:cubicBezTo>
                  <a:cubicBezTo>
                    <a:pt x="2646" y="668"/>
                    <a:pt x="1" y="7103"/>
                    <a:pt x="6099" y="7970"/>
                  </a:cubicBezTo>
                  <a:cubicBezTo>
                    <a:pt x="9674" y="7026"/>
                    <a:pt x="24063" y="1907"/>
                    <a:pt x="28841" y="1288"/>
                  </a:cubicBezTo>
                  <a:cubicBezTo>
                    <a:pt x="32787" y="778"/>
                    <a:pt x="36530" y="495"/>
                    <a:pt x="39804" y="414"/>
                  </a:cubicBezTo>
                  <a:cubicBezTo>
                    <a:pt x="33763" y="135"/>
                    <a:pt x="28150" y="0"/>
                    <a:pt x="22783"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27"/>
            <p:cNvSpPr/>
            <p:nvPr/>
          </p:nvSpPr>
          <p:spPr>
            <a:xfrm>
              <a:off x="-695074" y="4015006"/>
              <a:ext cx="4223895" cy="1076095"/>
            </a:xfrm>
            <a:custGeom>
              <a:rect b="b" l="l" r="r" t="t"/>
              <a:pathLst>
                <a:path extrusionOk="0" h="12381" w="48598">
                  <a:moveTo>
                    <a:pt x="28232" y="0"/>
                  </a:moveTo>
                  <a:cubicBezTo>
                    <a:pt x="17645" y="0"/>
                    <a:pt x="6826" y="232"/>
                    <a:pt x="1" y="757"/>
                  </a:cubicBezTo>
                  <a:cubicBezTo>
                    <a:pt x="1" y="757"/>
                    <a:pt x="788" y="11569"/>
                    <a:pt x="6890" y="12380"/>
                  </a:cubicBezTo>
                  <a:cubicBezTo>
                    <a:pt x="16449" y="7046"/>
                    <a:pt x="46162" y="6890"/>
                    <a:pt x="48597" y="317"/>
                  </a:cubicBezTo>
                  <a:cubicBezTo>
                    <a:pt x="42878" y="113"/>
                    <a:pt x="35611" y="0"/>
                    <a:pt x="28232"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27"/>
            <p:cNvSpPr/>
            <p:nvPr/>
          </p:nvSpPr>
          <p:spPr>
            <a:xfrm>
              <a:off x="1019063" y="4027521"/>
              <a:ext cx="437096" cy="49802"/>
            </a:xfrm>
            <a:custGeom>
              <a:rect b="b" l="l" r="r" t="t"/>
              <a:pathLst>
                <a:path extrusionOk="0" h="573" w="5029">
                  <a:moveTo>
                    <a:pt x="2440" y="1"/>
                  </a:moveTo>
                  <a:cubicBezTo>
                    <a:pt x="1605" y="1"/>
                    <a:pt x="772" y="64"/>
                    <a:pt x="1" y="202"/>
                  </a:cubicBezTo>
                  <a:cubicBezTo>
                    <a:pt x="585" y="432"/>
                    <a:pt x="1552" y="573"/>
                    <a:pt x="2548" y="573"/>
                  </a:cubicBezTo>
                  <a:cubicBezTo>
                    <a:pt x="3434" y="573"/>
                    <a:pt x="4344" y="461"/>
                    <a:pt x="5028" y="202"/>
                  </a:cubicBezTo>
                  <a:cubicBezTo>
                    <a:pt x="4208" y="72"/>
                    <a:pt x="3323" y="1"/>
                    <a:pt x="2440" y="1"/>
                  </a:cubicBez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27"/>
            <p:cNvSpPr/>
            <p:nvPr/>
          </p:nvSpPr>
          <p:spPr>
            <a:xfrm>
              <a:off x="1046181" y="4040559"/>
              <a:ext cx="383295" cy="36591"/>
            </a:xfrm>
            <a:custGeom>
              <a:rect b="b" l="l" r="r" t="t"/>
              <a:pathLst>
                <a:path extrusionOk="0" h="421" w="4410">
                  <a:moveTo>
                    <a:pt x="2183" y="1"/>
                  </a:moveTo>
                  <a:cubicBezTo>
                    <a:pt x="1452" y="1"/>
                    <a:pt x="715" y="49"/>
                    <a:pt x="1" y="151"/>
                  </a:cubicBezTo>
                  <a:cubicBezTo>
                    <a:pt x="595" y="320"/>
                    <a:pt x="1404" y="420"/>
                    <a:pt x="2235" y="420"/>
                  </a:cubicBezTo>
                  <a:cubicBezTo>
                    <a:pt x="2990" y="420"/>
                    <a:pt x="3762" y="338"/>
                    <a:pt x="4409" y="151"/>
                  </a:cubicBezTo>
                  <a:cubicBezTo>
                    <a:pt x="3698" y="53"/>
                    <a:pt x="2944" y="1"/>
                    <a:pt x="2183" y="1"/>
                  </a:cubicBez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27"/>
            <p:cNvSpPr/>
            <p:nvPr/>
          </p:nvSpPr>
          <p:spPr>
            <a:xfrm>
              <a:off x="1443991" y="1828050"/>
              <a:ext cx="649690" cy="298379"/>
            </a:xfrm>
            <a:custGeom>
              <a:rect b="b" l="l" r="r" t="t"/>
              <a:pathLst>
                <a:path extrusionOk="0" h="3433" w="7475">
                  <a:moveTo>
                    <a:pt x="0" y="0"/>
                  </a:moveTo>
                  <a:lnTo>
                    <a:pt x="0" y="377"/>
                  </a:lnTo>
                  <a:cubicBezTo>
                    <a:pt x="359" y="874"/>
                    <a:pt x="399" y="2332"/>
                    <a:pt x="6" y="2790"/>
                  </a:cubicBezTo>
                  <a:lnTo>
                    <a:pt x="6" y="3026"/>
                  </a:lnTo>
                  <a:cubicBezTo>
                    <a:pt x="6" y="3026"/>
                    <a:pt x="921" y="3433"/>
                    <a:pt x="1841" y="3433"/>
                  </a:cubicBezTo>
                  <a:cubicBezTo>
                    <a:pt x="1872" y="3433"/>
                    <a:pt x="1902" y="3432"/>
                    <a:pt x="1933" y="3431"/>
                  </a:cubicBezTo>
                  <a:cubicBezTo>
                    <a:pt x="4071" y="3364"/>
                    <a:pt x="3954" y="1753"/>
                    <a:pt x="6451" y="1753"/>
                  </a:cubicBezTo>
                  <a:cubicBezTo>
                    <a:pt x="6751" y="1753"/>
                    <a:pt x="7090" y="1777"/>
                    <a:pt x="7475" y="1829"/>
                  </a:cubicBezTo>
                  <a:cubicBezTo>
                    <a:pt x="6233" y="453"/>
                    <a:pt x="5106" y="113"/>
                    <a:pt x="4177" y="113"/>
                  </a:cubicBezTo>
                  <a:cubicBezTo>
                    <a:pt x="3265" y="113"/>
                    <a:pt x="2544" y="441"/>
                    <a:pt x="2094" y="441"/>
                  </a:cubicBezTo>
                  <a:cubicBezTo>
                    <a:pt x="1111" y="435"/>
                    <a:pt x="0" y="0"/>
                    <a:pt x="0" y="0"/>
                  </a:cubicBez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27"/>
            <p:cNvSpPr/>
            <p:nvPr/>
          </p:nvSpPr>
          <p:spPr>
            <a:xfrm>
              <a:off x="1443991" y="1828050"/>
              <a:ext cx="203642" cy="298379"/>
            </a:xfrm>
            <a:custGeom>
              <a:rect b="b" l="l" r="r" t="t"/>
              <a:pathLst>
                <a:path extrusionOk="0" h="3433" w="2343">
                  <a:moveTo>
                    <a:pt x="0" y="0"/>
                  </a:moveTo>
                  <a:lnTo>
                    <a:pt x="0" y="377"/>
                  </a:lnTo>
                  <a:cubicBezTo>
                    <a:pt x="359" y="874"/>
                    <a:pt x="399" y="2332"/>
                    <a:pt x="6" y="2790"/>
                  </a:cubicBezTo>
                  <a:lnTo>
                    <a:pt x="6" y="3026"/>
                  </a:lnTo>
                  <a:cubicBezTo>
                    <a:pt x="6" y="3026"/>
                    <a:pt x="921" y="3433"/>
                    <a:pt x="1841" y="3433"/>
                  </a:cubicBezTo>
                  <a:cubicBezTo>
                    <a:pt x="1872" y="3433"/>
                    <a:pt x="1902" y="3432"/>
                    <a:pt x="1933" y="3431"/>
                  </a:cubicBezTo>
                  <a:cubicBezTo>
                    <a:pt x="2083" y="3426"/>
                    <a:pt x="2216" y="3415"/>
                    <a:pt x="2343" y="3397"/>
                  </a:cubicBezTo>
                  <a:cubicBezTo>
                    <a:pt x="2268" y="2390"/>
                    <a:pt x="1140" y="1783"/>
                    <a:pt x="1267" y="353"/>
                  </a:cubicBezTo>
                  <a:cubicBezTo>
                    <a:pt x="579" y="227"/>
                    <a:pt x="0" y="0"/>
                    <a:pt x="0" y="0"/>
                  </a:cubicBez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27"/>
            <p:cNvSpPr/>
            <p:nvPr/>
          </p:nvSpPr>
          <p:spPr>
            <a:xfrm>
              <a:off x="1700912" y="1837872"/>
              <a:ext cx="287689" cy="219547"/>
            </a:xfrm>
            <a:custGeom>
              <a:rect b="b" l="l" r="r" t="t"/>
              <a:pathLst>
                <a:path extrusionOk="0" h="2526" w="3310">
                  <a:moveTo>
                    <a:pt x="1222" y="0"/>
                  </a:moveTo>
                  <a:cubicBezTo>
                    <a:pt x="763" y="0"/>
                    <a:pt x="351" y="83"/>
                    <a:pt x="0" y="165"/>
                  </a:cubicBezTo>
                  <a:cubicBezTo>
                    <a:pt x="724" y="622"/>
                    <a:pt x="1210" y="1513"/>
                    <a:pt x="1007" y="2526"/>
                  </a:cubicBezTo>
                  <a:cubicBezTo>
                    <a:pt x="1557" y="2115"/>
                    <a:pt x="2123" y="1687"/>
                    <a:pt x="3309" y="1647"/>
                  </a:cubicBezTo>
                  <a:cubicBezTo>
                    <a:pt x="2796" y="982"/>
                    <a:pt x="1939" y="403"/>
                    <a:pt x="1389" y="4"/>
                  </a:cubicBezTo>
                  <a:cubicBezTo>
                    <a:pt x="1333" y="2"/>
                    <a:pt x="1277" y="0"/>
                    <a:pt x="1222" y="0"/>
                  </a:cubicBez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27"/>
            <p:cNvSpPr/>
            <p:nvPr/>
          </p:nvSpPr>
          <p:spPr>
            <a:xfrm>
              <a:off x="1428868" y="1820576"/>
              <a:ext cx="16688" cy="2227545"/>
            </a:xfrm>
            <a:custGeom>
              <a:rect b="b" l="l" r="r" t="t"/>
              <a:pathLst>
                <a:path extrusionOk="0" h="25629" w="192">
                  <a:moveTo>
                    <a:pt x="1" y="0"/>
                  </a:moveTo>
                  <a:lnTo>
                    <a:pt x="1" y="25629"/>
                  </a:lnTo>
                  <a:lnTo>
                    <a:pt x="191" y="25618"/>
                  </a:lnTo>
                  <a:lnTo>
                    <a:pt x="191" y="0"/>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27"/>
            <p:cNvSpPr/>
            <p:nvPr/>
          </p:nvSpPr>
          <p:spPr>
            <a:xfrm>
              <a:off x="1428868" y="2181012"/>
              <a:ext cx="16688" cy="1548912"/>
            </a:xfrm>
            <a:custGeom>
              <a:rect b="b" l="l" r="r" t="t"/>
              <a:pathLst>
                <a:path extrusionOk="0" h="17821" w="192">
                  <a:moveTo>
                    <a:pt x="1" y="1"/>
                  </a:moveTo>
                  <a:lnTo>
                    <a:pt x="1" y="17820"/>
                  </a:lnTo>
                  <a:cubicBezTo>
                    <a:pt x="70" y="17716"/>
                    <a:pt x="134" y="17605"/>
                    <a:pt x="191" y="17490"/>
                  </a:cubicBezTo>
                  <a:lnTo>
                    <a:pt x="191" y="262"/>
                  </a:lnTo>
                  <a:cubicBezTo>
                    <a:pt x="134" y="169"/>
                    <a:pt x="70" y="88"/>
                    <a:pt x="1" y="1"/>
                  </a:cubicBez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27"/>
            <p:cNvSpPr/>
            <p:nvPr/>
          </p:nvSpPr>
          <p:spPr>
            <a:xfrm>
              <a:off x="1421306" y="1815013"/>
              <a:ext cx="32332" cy="14167"/>
            </a:xfrm>
            <a:custGeom>
              <a:rect b="b" l="l" r="r" t="t"/>
              <a:pathLst>
                <a:path extrusionOk="0" h="163" w="372">
                  <a:moveTo>
                    <a:pt x="186" y="0"/>
                  </a:moveTo>
                  <a:cubicBezTo>
                    <a:pt x="88" y="0"/>
                    <a:pt x="0" y="35"/>
                    <a:pt x="0" y="81"/>
                  </a:cubicBezTo>
                  <a:cubicBezTo>
                    <a:pt x="0" y="121"/>
                    <a:pt x="88" y="163"/>
                    <a:pt x="186" y="163"/>
                  </a:cubicBezTo>
                  <a:cubicBezTo>
                    <a:pt x="285" y="163"/>
                    <a:pt x="371" y="121"/>
                    <a:pt x="371" y="81"/>
                  </a:cubicBezTo>
                  <a:cubicBezTo>
                    <a:pt x="371" y="35"/>
                    <a:pt x="285" y="0"/>
                    <a:pt x="186" y="0"/>
                  </a:cubicBez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27"/>
            <p:cNvSpPr/>
            <p:nvPr/>
          </p:nvSpPr>
          <p:spPr>
            <a:xfrm>
              <a:off x="1019063" y="4044557"/>
              <a:ext cx="8692" cy="3564"/>
            </a:xfrm>
            <a:custGeom>
              <a:rect b="b" l="l" r="r" t="t"/>
              <a:pathLst>
                <a:path extrusionOk="0" h="41" w="100">
                  <a:moveTo>
                    <a:pt x="99" y="41"/>
                  </a:moveTo>
                  <a:lnTo>
                    <a:pt x="99" y="41"/>
                  </a:lnTo>
                  <a:lnTo>
                    <a:pt x="99" y="41"/>
                  </a:lnTo>
                  <a:close/>
                  <a:moveTo>
                    <a:pt x="88" y="35"/>
                  </a:moveTo>
                  <a:lnTo>
                    <a:pt x="94" y="41"/>
                  </a:lnTo>
                  <a:lnTo>
                    <a:pt x="88" y="35"/>
                  </a:lnTo>
                  <a:close/>
                  <a:moveTo>
                    <a:pt x="81" y="35"/>
                  </a:moveTo>
                  <a:lnTo>
                    <a:pt x="88" y="35"/>
                  </a:lnTo>
                  <a:lnTo>
                    <a:pt x="81" y="35"/>
                  </a:lnTo>
                  <a:close/>
                  <a:moveTo>
                    <a:pt x="1" y="6"/>
                  </a:moveTo>
                  <a:cubicBezTo>
                    <a:pt x="30" y="12"/>
                    <a:pt x="53" y="24"/>
                    <a:pt x="81" y="35"/>
                  </a:cubicBezTo>
                  <a:cubicBezTo>
                    <a:pt x="53" y="24"/>
                    <a:pt x="30" y="12"/>
                    <a:pt x="1" y="6"/>
                  </a:cubicBezTo>
                  <a:close/>
                  <a:moveTo>
                    <a:pt x="19" y="1"/>
                  </a:moveTo>
                  <a:cubicBezTo>
                    <a:pt x="12" y="1"/>
                    <a:pt x="6" y="6"/>
                    <a:pt x="1" y="6"/>
                  </a:cubicBezTo>
                  <a:lnTo>
                    <a:pt x="1" y="6"/>
                  </a:lnTo>
                  <a:cubicBezTo>
                    <a:pt x="6" y="6"/>
                    <a:pt x="12" y="1"/>
                    <a:pt x="19" y="1"/>
                  </a:cubicBezTo>
                  <a:close/>
                  <a:moveTo>
                    <a:pt x="35" y="1"/>
                  </a:moveTo>
                  <a:lnTo>
                    <a:pt x="30" y="1"/>
                  </a:lnTo>
                  <a:close/>
                </a:path>
              </a:pathLst>
            </a:custGeom>
            <a:solidFill>
              <a:srgbClr val="888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27"/>
            <p:cNvSpPr/>
            <p:nvPr/>
          </p:nvSpPr>
          <p:spPr>
            <a:xfrm>
              <a:off x="1019063" y="4028477"/>
              <a:ext cx="165052" cy="45370"/>
            </a:xfrm>
            <a:custGeom>
              <a:rect b="b" l="l" r="r" t="t"/>
              <a:pathLst>
                <a:path extrusionOk="0" h="522" w="1899">
                  <a:moveTo>
                    <a:pt x="1899" y="1"/>
                  </a:moveTo>
                  <a:lnTo>
                    <a:pt x="1899" y="1"/>
                  </a:lnTo>
                  <a:cubicBezTo>
                    <a:pt x="1261" y="23"/>
                    <a:pt x="625" y="82"/>
                    <a:pt x="35" y="186"/>
                  </a:cubicBezTo>
                  <a:lnTo>
                    <a:pt x="19" y="186"/>
                  </a:lnTo>
                  <a:cubicBezTo>
                    <a:pt x="12" y="186"/>
                    <a:pt x="6" y="191"/>
                    <a:pt x="1" y="191"/>
                  </a:cubicBezTo>
                  <a:cubicBezTo>
                    <a:pt x="30" y="197"/>
                    <a:pt x="53" y="209"/>
                    <a:pt x="81" y="220"/>
                  </a:cubicBezTo>
                  <a:lnTo>
                    <a:pt x="88" y="220"/>
                  </a:lnTo>
                  <a:lnTo>
                    <a:pt x="94" y="226"/>
                  </a:lnTo>
                  <a:lnTo>
                    <a:pt x="99" y="226"/>
                  </a:lnTo>
                  <a:cubicBezTo>
                    <a:pt x="492" y="365"/>
                    <a:pt x="1031" y="469"/>
                    <a:pt x="1621" y="522"/>
                  </a:cubicBezTo>
                  <a:cubicBezTo>
                    <a:pt x="1135" y="474"/>
                    <a:pt x="684" y="394"/>
                    <a:pt x="313" y="290"/>
                  </a:cubicBezTo>
                  <a:cubicBezTo>
                    <a:pt x="823" y="220"/>
                    <a:pt x="1343" y="175"/>
                    <a:pt x="1864" y="151"/>
                  </a:cubicBezTo>
                  <a:lnTo>
                    <a:pt x="1864" y="140"/>
                  </a:lnTo>
                  <a:cubicBezTo>
                    <a:pt x="1864" y="93"/>
                    <a:pt x="1881" y="47"/>
                    <a:pt x="1899" y="1"/>
                  </a:cubicBezTo>
                  <a:close/>
                </a:path>
              </a:pathLst>
            </a:custGeom>
            <a:solidFill>
              <a:srgbClr val="4525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27"/>
            <p:cNvSpPr/>
            <p:nvPr/>
          </p:nvSpPr>
          <p:spPr>
            <a:xfrm>
              <a:off x="1046181" y="4041515"/>
              <a:ext cx="164009" cy="35374"/>
            </a:xfrm>
            <a:custGeom>
              <a:rect b="b" l="l" r="r" t="t"/>
              <a:pathLst>
                <a:path extrusionOk="0" h="407" w="1887">
                  <a:moveTo>
                    <a:pt x="1552" y="1"/>
                  </a:moveTo>
                  <a:cubicBezTo>
                    <a:pt x="1031" y="25"/>
                    <a:pt x="511" y="70"/>
                    <a:pt x="1" y="140"/>
                  </a:cubicBezTo>
                  <a:cubicBezTo>
                    <a:pt x="372" y="244"/>
                    <a:pt x="823" y="324"/>
                    <a:pt x="1309" y="372"/>
                  </a:cubicBezTo>
                  <a:cubicBezTo>
                    <a:pt x="1499" y="388"/>
                    <a:pt x="1691" y="399"/>
                    <a:pt x="1887" y="406"/>
                  </a:cubicBezTo>
                  <a:cubicBezTo>
                    <a:pt x="1685" y="284"/>
                    <a:pt x="1563" y="151"/>
                    <a:pt x="1552" y="1"/>
                  </a:cubicBezTo>
                  <a:close/>
                </a:path>
              </a:pathLst>
            </a:custGeom>
            <a:solidFill>
              <a:srgbClr val="A275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27"/>
            <p:cNvSpPr/>
            <p:nvPr/>
          </p:nvSpPr>
          <p:spPr>
            <a:xfrm>
              <a:off x="519824" y="3824314"/>
              <a:ext cx="240841" cy="241015"/>
            </a:xfrm>
            <a:custGeom>
              <a:rect b="b" l="l" r="r" t="t"/>
              <a:pathLst>
                <a:path extrusionOk="0" h="2773" w="2771">
                  <a:moveTo>
                    <a:pt x="1382" y="1"/>
                  </a:moveTo>
                  <a:cubicBezTo>
                    <a:pt x="618" y="1"/>
                    <a:pt x="0" y="620"/>
                    <a:pt x="0" y="1384"/>
                  </a:cubicBezTo>
                  <a:cubicBezTo>
                    <a:pt x="0" y="2153"/>
                    <a:pt x="618" y="2772"/>
                    <a:pt x="1382" y="2772"/>
                  </a:cubicBezTo>
                  <a:cubicBezTo>
                    <a:pt x="2153" y="2772"/>
                    <a:pt x="2770" y="2153"/>
                    <a:pt x="2770" y="1384"/>
                  </a:cubicBezTo>
                  <a:cubicBezTo>
                    <a:pt x="2770" y="620"/>
                    <a:pt x="2153" y="1"/>
                    <a:pt x="1382"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27"/>
            <p:cNvSpPr/>
            <p:nvPr/>
          </p:nvSpPr>
          <p:spPr>
            <a:xfrm>
              <a:off x="530775" y="3841958"/>
              <a:ext cx="229890" cy="223372"/>
            </a:xfrm>
            <a:custGeom>
              <a:rect b="b" l="l" r="r" t="t"/>
              <a:pathLst>
                <a:path extrusionOk="0" h="2570" w="2645">
                  <a:moveTo>
                    <a:pt x="1979" y="0"/>
                  </a:moveTo>
                  <a:lnTo>
                    <a:pt x="1979" y="0"/>
                  </a:lnTo>
                  <a:cubicBezTo>
                    <a:pt x="2061" y="179"/>
                    <a:pt x="2107" y="377"/>
                    <a:pt x="2107" y="578"/>
                  </a:cubicBezTo>
                  <a:cubicBezTo>
                    <a:pt x="2107" y="1349"/>
                    <a:pt x="1488" y="1966"/>
                    <a:pt x="724" y="1966"/>
                  </a:cubicBezTo>
                  <a:cubicBezTo>
                    <a:pt x="458" y="1966"/>
                    <a:pt x="209" y="1891"/>
                    <a:pt x="1" y="1765"/>
                  </a:cubicBezTo>
                  <a:lnTo>
                    <a:pt x="1" y="1765"/>
                  </a:lnTo>
                  <a:cubicBezTo>
                    <a:pt x="222" y="2239"/>
                    <a:pt x="701" y="2569"/>
                    <a:pt x="1256" y="2569"/>
                  </a:cubicBezTo>
                  <a:cubicBezTo>
                    <a:pt x="2027" y="2569"/>
                    <a:pt x="2644" y="1950"/>
                    <a:pt x="2644" y="1181"/>
                  </a:cubicBezTo>
                  <a:cubicBezTo>
                    <a:pt x="2644" y="682"/>
                    <a:pt x="2379" y="243"/>
                    <a:pt x="1979"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27"/>
            <p:cNvSpPr/>
            <p:nvPr/>
          </p:nvSpPr>
          <p:spPr>
            <a:xfrm>
              <a:off x="521301" y="3825792"/>
              <a:ext cx="231368" cy="231455"/>
            </a:xfrm>
            <a:custGeom>
              <a:rect b="b" l="l" r="r" t="t"/>
              <a:pathLst>
                <a:path extrusionOk="0" h="2663" w="2662">
                  <a:moveTo>
                    <a:pt x="1330" y="0"/>
                  </a:moveTo>
                  <a:cubicBezTo>
                    <a:pt x="596" y="0"/>
                    <a:pt x="0" y="597"/>
                    <a:pt x="0" y="1332"/>
                  </a:cubicBezTo>
                  <a:cubicBezTo>
                    <a:pt x="0" y="2066"/>
                    <a:pt x="596" y="2662"/>
                    <a:pt x="1330" y="2662"/>
                  </a:cubicBezTo>
                  <a:cubicBezTo>
                    <a:pt x="2066" y="2662"/>
                    <a:pt x="2662" y="2066"/>
                    <a:pt x="2662" y="1332"/>
                  </a:cubicBezTo>
                  <a:cubicBezTo>
                    <a:pt x="2662" y="597"/>
                    <a:pt x="2066" y="0"/>
                    <a:pt x="1330"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27"/>
            <p:cNvSpPr/>
            <p:nvPr/>
          </p:nvSpPr>
          <p:spPr>
            <a:xfrm>
              <a:off x="525821" y="3827791"/>
              <a:ext cx="215288" cy="213811"/>
            </a:xfrm>
            <a:custGeom>
              <a:rect b="b" l="l" r="r" t="t"/>
              <a:pathLst>
                <a:path extrusionOk="0" h="2460" w="2477">
                  <a:moveTo>
                    <a:pt x="1238" y="1"/>
                  </a:moveTo>
                  <a:cubicBezTo>
                    <a:pt x="556" y="1"/>
                    <a:pt x="1" y="556"/>
                    <a:pt x="1" y="1234"/>
                  </a:cubicBezTo>
                  <a:cubicBezTo>
                    <a:pt x="1" y="1910"/>
                    <a:pt x="556" y="2460"/>
                    <a:pt x="1238" y="2460"/>
                  </a:cubicBezTo>
                  <a:cubicBezTo>
                    <a:pt x="1921" y="2460"/>
                    <a:pt x="2476" y="1910"/>
                    <a:pt x="2476" y="1234"/>
                  </a:cubicBezTo>
                  <a:cubicBezTo>
                    <a:pt x="2476" y="556"/>
                    <a:pt x="1921" y="1"/>
                    <a:pt x="1238"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27"/>
            <p:cNvSpPr/>
            <p:nvPr/>
          </p:nvSpPr>
          <p:spPr>
            <a:xfrm>
              <a:off x="598221" y="3828312"/>
              <a:ext cx="28682" cy="5649"/>
            </a:xfrm>
            <a:custGeom>
              <a:rect b="b" l="l" r="r" t="t"/>
              <a:pathLst>
                <a:path extrusionOk="0" h="65" w="330">
                  <a:moveTo>
                    <a:pt x="301" y="0"/>
                  </a:moveTo>
                  <a:cubicBezTo>
                    <a:pt x="202" y="0"/>
                    <a:pt x="98" y="24"/>
                    <a:pt x="1" y="64"/>
                  </a:cubicBezTo>
                  <a:cubicBezTo>
                    <a:pt x="105" y="30"/>
                    <a:pt x="215" y="6"/>
                    <a:pt x="330"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27"/>
            <p:cNvSpPr/>
            <p:nvPr/>
          </p:nvSpPr>
          <p:spPr>
            <a:xfrm>
              <a:off x="578578" y="3828312"/>
              <a:ext cx="52323" cy="17731"/>
            </a:xfrm>
            <a:custGeom>
              <a:rect b="b" l="l" r="r" t="t"/>
              <a:pathLst>
                <a:path extrusionOk="0" h="204" w="602">
                  <a:moveTo>
                    <a:pt x="556" y="0"/>
                  </a:moveTo>
                  <a:cubicBezTo>
                    <a:pt x="441" y="6"/>
                    <a:pt x="331" y="30"/>
                    <a:pt x="227" y="64"/>
                  </a:cubicBezTo>
                  <a:cubicBezTo>
                    <a:pt x="145" y="99"/>
                    <a:pt x="64" y="145"/>
                    <a:pt x="1" y="203"/>
                  </a:cubicBezTo>
                  <a:cubicBezTo>
                    <a:pt x="163" y="110"/>
                    <a:pt x="342" y="48"/>
                    <a:pt x="527" y="30"/>
                  </a:cubicBezTo>
                  <a:cubicBezTo>
                    <a:pt x="521" y="24"/>
                    <a:pt x="516" y="24"/>
                    <a:pt x="521" y="19"/>
                  </a:cubicBezTo>
                  <a:cubicBezTo>
                    <a:pt x="527" y="13"/>
                    <a:pt x="562" y="6"/>
                    <a:pt x="602" y="6"/>
                  </a:cubicBezTo>
                  <a:cubicBezTo>
                    <a:pt x="585" y="0"/>
                    <a:pt x="567" y="0"/>
                    <a:pt x="556"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27"/>
            <p:cNvSpPr/>
            <p:nvPr/>
          </p:nvSpPr>
          <p:spPr>
            <a:xfrm>
              <a:off x="525386" y="3967376"/>
              <a:ext cx="7475" cy="21120"/>
            </a:xfrm>
            <a:custGeom>
              <a:rect b="b" l="l" r="r" t="t"/>
              <a:pathLst>
                <a:path extrusionOk="0" h="243" w="86">
                  <a:moveTo>
                    <a:pt x="12" y="1"/>
                  </a:moveTo>
                  <a:cubicBezTo>
                    <a:pt x="0" y="1"/>
                    <a:pt x="7" y="39"/>
                    <a:pt x="17" y="96"/>
                  </a:cubicBezTo>
                  <a:cubicBezTo>
                    <a:pt x="34" y="154"/>
                    <a:pt x="57" y="218"/>
                    <a:pt x="75" y="235"/>
                  </a:cubicBezTo>
                  <a:cubicBezTo>
                    <a:pt x="78" y="240"/>
                    <a:pt x="79" y="242"/>
                    <a:pt x="81" y="242"/>
                  </a:cubicBezTo>
                  <a:cubicBezTo>
                    <a:pt x="86" y="242"/>
                    <a:pt x="84" y="209"/>
                    <a:pt x="75" y="154"/>
                  </a:cubicBezTo>
                  <a:cubicBezTo>
                    <a:pt x="57" y="85"/>
                    <a:pt x="28" y="15"/>
                    <a:pt x="17" y="3"/>
                  </a:cubicBezTo>
                  <a:cubicBezTo>
                    <a:pt x="15" y="2"/>
                    <a:pt x="13"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27"/>
            <p:cNvSpPr/>
            <p:nvPr/>
          </p:nvSpPr>
          <p:spPr>
            <a:xfrm>
              <a:off x="523300" y="3936434"/>
              <a:ext cx="4520" cy="22337"/>
            </a:xfrm>
            <a:custGeom>
              <a:rect b="b" l="l" r="r" t="t"/>
              <a:pathLst>
                <a:path extrusionOk="0" h="257" w="52">
                  <a:moveTo>
                    <a:pt x="25" y="0"/>
                  </a:moveTo>
                  <a:cubicBezTo>
                    <a:pt x="24" y="0"/>
                    <a:pt x="23" y="0"/>
                    <a:pt x="23" y="1"/>
                  </a:cubicBezTo>
                  <a:cubicBezTo>
                    <a:pt x="12" y="1"/>
                    <a:pt x="1" y="59"/>
                    <a:pt x="1" y="128"/>
                  </a:cubicBezTo>
                  <a:cubicBezTo>
                    <a:pt x="1" y="192"/>
                    <a:pt x="12" y="249"/>
                    <a:pt x="23" y="255"/>
                  </a:cubicBezTo>
                  <a:cubicBezTo>
                    <a:pt x="25" y="256"/>
                    <a:pt x="26" y="256"/>
                    <a:pt x="28" y="256"/>
                  </a:cubicBezTo>
                  <a:cubicBezTo>
                    <a:pt x="43" y="256"/>
                    <a:pt x="52" y="201"/>
                    <a:pt x="46" y="128"/>
                  </a:cubicBezTo>
                  <a:cubicBezTo>
                    <a:pt x="46" y="57"/>
                    <a:pt x="36" y="0"/>
                    <a:pt x="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27"/>
            <p:cNvSpPr/>
            <p:nvPr/>
          </p:nvSpPr>
          <p:spPr>
            <a:xfrm>
              <a:off x="524778" y="3905927"/>
              <a:ext cx="7127" cy="21555"/>
            </a:xfrm>
            <a:custGeom>
              <a:rect b="b" l="l" r="r" t="t"/>
              <a:pathLst>
                <a:path extrusionOk="0" h="248" w="82">
                  <a:moveTo>
                    <a:pt x="71" y="1"/>
                  </a:moveTo>
                  <a:cubicBezTo>
                    <a:pt x="69" y="1"/>
                    <a:pt x="67" y="2"/>
                    <a:pt x="64" y="4"/>
                  </a:cubicBezTo>
                  <a:cubicBezTo>
                    <a:pt x="53" y="28"/>
                    <a:pt x="29" y="85"/>
                    <a:pt x="18" y="149"/>
                  </a:cubicBezTo>
                  <a:cubicBezTo>
                    <a:pt x="1" y="209"/>
                    <a:pt x="0" y="248"/>
                    <a:pt x="11" y="248"/>
                  </a:cubicBezTo>
                  <a:cubicBezTo>
                    <a:pt x="11" y="248"/>
                    <a:pt x="12" y="248"/>
                    <a:pt x="13" y="247"/>
                  </a:cubicBezTo>
                  <a:cubicBezTo>
                    <a:pt x="29" y="236"/>
                    <a:pt x="53" y="172"/>
                    <a:pt x="70" y="97"/>
                  </a:cubicBezTo>
                  <a:cubicBezTo>
                    <a:pt x="80" y="39"/>
                    <a:pt x="82" y="1"/>
                    <a:pt x="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27"/>
            <p:cNvSpPr/>
            <p:nvPr/>
          </p:nvSpPr>
          <p:spPr>
            <a:xfrm>
              <a:off x="558153" y="4028825"/>
              <a:ext cx="16948" cy="13385"/>
            </a:xfrm>
            <a:custGeom>
              <a:rect b="b" l="l" r="r" t="t"/>
              <a:pathLst>
                <a:path extrusionOk="0" h="154" w="195">
                  <a:moveTo>
                    <a:pt x="5" y="0"/>
                  </a:moveTo>
                  <a:cubicBezTo>
                    <a:pt x="0" y="0"/>
                    <a:pt x="6" y="9"/>
                    <a:pt x="22" y="25"/>
                  </a:cubicBezTo>
                  <a:cubicBezTo>
                    <a:pt x="56" y="59"/>
                    <a:pt x="108" y="101"/>
                    <a:pt x="150" y="129"/>
                  </a:cubicBezTo>
                  <a:cubicBezTo>
                    <a:pt x="172" y="145"/>
                    <a:pt x="187" y="154"/>
                    <a:pt x="191" y="154"/>
                  </a:cubicBezTo>
                  <a:cubicBezTo>
                    <a:pt x="194" y="154"/>
                    <a:pt x="190" y="148"/>
                    <a:pt x="177" y="136"/>
                  </a:cubicBezTo>
                  <a:cubicBezTo>
                    <a:pt x="150" y="101"/>
                    <a:pt x="86" y="48"/>
                    <a:pt x="38" y="19"/>
                  </a:cubicBezTo>
                  <a:cubicBezTo>
                    <a:pt x="20" y="6"/>
                    <a:pt x="9" y="0"/>
                    <a:pt x="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27"/>
            <p:cNvSpPr/>
            <p:nvPr/>
          </p:nvSpPr>
          <p:spPr>
            <a:xfrm>
              <a:off x="545550" y="4006662"/>
              <a:ext cx="17383" cy="19556"/>
            </a:xfrm>
            <a:custGeom>
              <a:rect b="b" l="l" r="r" t="t"/>
              <a:pathLst>
                <a:path extrusionOk="0" h="225" w="200">
                  <a:moveTo>
                    <a:pt x="21" y="1"/>
                  </a:moveTo>
                  <a:cubicBezTo>
                    <a:pt x="1" y="1"/>
                    <a:pt x="0" y="27"/>
                    <a:pt x="22" y="66"/>
                  </a:cubicBezTo>
                  <a:cubicBezTo>
                    <a:pt x="45" y="119"/>
                    <a:pt x="103" y="183"/>
                    <a:pt x="143" y="210"/>
                  </a:cubicBezTo>
                  <a:cubicBezTo>
                    <a:pt x="158" y="220"/>
                    <a:pt x="170" y="224"/>
                    <a:pt x="179" y="224"/>
                  </a:cubicBezTo>
                  <a:cubicBezTo>
                    <a:pt x="197" y="224"/>
                    <a:pt x="199" y="204"/>
                    <a:pt x="183" y="164"/>
                  </a:cubicBezTo>
                  <a:cubicBezTo>
                    <a:pt x="156" y="106"/>
                    <a:pt x="92" y="31"/>
                    <a:pt x="45" y="9"/>
                  </a:cubicBezTo>
                  <a:cubicBezTo>
                    <a:pt x="35" y="3"/>
                    <a:pt x="27" y="1"/>
                    <a:pt x="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27"/>
            <p:cNvSpPr/>
            <p:nvPr/>
          </p:nvSpPr>
          <p:spPr>
            <a:xfrm>
              <a:off x="535555" y="3973460"/>
              <a:ext cx="17296" cy="25901"/>
            </a:xfrm>
            <a:custGeom>
              <a:rect b="b" l="l" r="r" t="t"/>
              <a:pathLst>
                <a:path extrusionOk="0" h="298" w="199">
                  <a:moveTo>
                    <a:pt x="52" y="1"/>
                  </a:moveTo>
                  <a:cubicBezTo>
                    <a:pt x="17" y="1"/>
                    <a:pt x="0" y="51"/>
                    <a:pt x="15" y="119"/>
                  </a:cubicBezTo>
                  <a:cubicBezTo>
                    <a:pt x="33" y="194"/>
                    <a:pt x="85" y="269"/>
                    <a:pt x="125" y="292"/>
                  </a:cubicBezTo>
                  <a:cubicBezTo>
                    <a:pt x="134" y="296"/>
                    <a:pt x="142" y="298"/>
                    <a:pt x="149" y="298"/>
                  </a:cubicBezTo>
                  <a:cubicBezTo>
                    <a:pt x="184" y="298"/>
                    <a:pt x="198" y="254"/>
                    <a:pt x="183" y="183"/>
                  </a:cubicBezTo>
                  <a:cubicBezTo>
                    <a:pt x="167" y="95"/>
                    <a:pt x="114" y="15"/>
                    <a:pt x="62" y="2"/>
                  </a:cubicBezTo>
                  <a:cubicBezTo>
                    <a:pt x="59" y="1"/>
                    <a:pt x="55" y="1"/>
                    <a:pt x="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27"/>
            <p:cNvSpPr/>
            <p:nvPr/>
          </p:nvSpPr>
          <p:spPr>
            <a:xfrm>
              <a:off x="532861" y="3933914"/>
              <a:ext cx="14689" cy="28856"/>
            </a:xfrm>
            <a:custGeom>
              <a:rect b="b" l="l" r="r" t="t"/>
              <a:pathLst>
                <a:path extrusionOk="0" h="332" w="169">
                  <a:moveTo>
                    <a:pt x="81" y="0"/>
                  </a:moveTo>
                  <a:cubicBezTo>
                    <a:pt x="79" y="0"/>
                    <a:pt x="77" y="0"/>
                    <a:pt x="75" y="0"/>
                  </a:cubicBezTo>
                  <a:cubicBezTo>
                    <a:pt x="35" y="0"/>
                    <a:pt x="0" y="75"/>
                    <a:pt x="0" y="163"/>
                  </a:cubicBezTo>
                  <a:cubicBezTo>
                    <a:pt x="0" y="249"/>
                    <a:pt x="35" y="325"/>
                    <a:pt x="81" y="331"/>
                  </a:cubicBezTo>
                  <a:cubicBezTo>
                    <a:pt x="83" y="331"/>
                    <a:pt x="84" y="331"/>
                    <a:pt x="86" y="331"/>
                  </a:cubicBezTo>
                  <a:cubicBezTo>
                    <a:pt x="131" y="331"/>
                    <a:pt x="168" y="263"/>
                    <a:pt x="168" y="168"/>
                  </a:cubicBezTo>
                  <a:cubicBezTo>
                    <a:pt x="168" y="73"/>
                    <a:pt x="131" y="0"/>
                    <a:pt x="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27"/>
            <p:cNvSpPr/>
            <p:nvPr/>
          </p:nvSpPr>
          <p:spPr>
            <a:xfrm>
              <a:off x="534425" y="3896280"/>
              <a:ext cx="17383" cy="26248"/>
            </a:xfrm>
            <a:custGeom>
              <a:rect b="b" l="l" r="r" t="t"/>
              <a:pathLst>
                <a:path extrusionOk="0" h="302" w="200">
                  <a:moveTo>
                    <a:pt x="144" y="0"/>
                  </a:moveTo>
                  <a:cubicBezTo>
                    <a:pt x="137" y="0"/>
                    <a:pt x="130" y="2"/>
                    <a:pt x="121" y="6"/>
                  </a:cubicBezTo>
                  <a:cubicBezTo>
                    <a:pt x="81" y="22"/>
                    <a:pt x="34" y="99"/>
                    <a:pt x="17" y="174"/>
                  </a:cubicBezTo>
                  <a:cubicBezTo>
                    <a:pt x="1" y="247"/>
                    <a:pt x="19" y="302"/>
                    <a:pt x="56" y="302"/>
                  </a:cubicBezTo>
                  <a:cubicBezTo>
                    <a:pt x="60" y="302"/>
                    <a:pt x="64" y="301"/>
                    <a:pt x="68" y="300"/>
                  </a:cubicBezTo>
                  <a:cubicBezTo>
                    <a:pt x="116" y="295"/>
                    <a:pt x="173" y="208"/>
                    <a:pt x="185" y="121"/>
                  </a:cubicBezTo>
                  <a:cubicBezTo>
                    <a:pt x="199" y="49"/>
                    <a:pt x="181" y="0"/>
                    <a:pt x="1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27"/>
            <p:cNvSpPr/>
            <p:nvPr/>
          </p:nvSpPr>
          <p:spPr>
            <a:xfrm>
              <a:off x="543378" y="3867511"/>
              <a:ext cx="18165" cy="20686"/>
            </a:xfrm>
            <a:custGeom>
              <a:rect b="b" l="l" r="r" t="t"/>
              <a:pathLst>
                <a:path extrusionOk="0" h="238" w="209">
                  <a:moveTo>
                    <a:pt x="183" y="0"/>
                  </a:moveTo>
                  <a:cubicBezTo>
                    <a:pt x="174" y="0"/>
                    <a:pt x="161" y="5"/>
                    <a:pt x="146" y="13"/>
                  </a:cubicBezTo>
                  <a:cubicBezTo>
                    <a:pt x="104" y="41"/>
                    <a:pt x="53" y="105"/>
                    <a:pt x="24" y="163"/>
                  </a:cubicBezTo>
                  <a:cubicBezTo>
                    <a:pt x="0" y="210"/>
                    <a:pt x="4" y="237"/>
                    <a:pt x="30" y="237"/>
                  </a:cubicBezTo>
                  <a:cubicBezTo>
                    <a:pt x="36" y="237"/>
                    <a:pt x="44" y="236"/>
                    <a:pt x="53" y="233"/>
                  </a:cubicBezTo>
                  <a:cubicBezTo>
                    <a:pt x="99" y="203"/>
                    <a:pt x="163" y="128"/>
                    <a:pt x="192" y="65"/>
                  </a:cubicBezTo>
                  <a:cubicBezTo>
                    <a:pt x="208" y="24"/>
                    <a:pt x="204" y="0"/>
                    <a:pt x="1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27"/>
            <p:cNvSpPr/>
            <p:nvPr/>
          </p:nvSpPr>
          <p:spPr>
            <a:xfrm>
              <a:off x="556154" y="3850041"/>
              <a:ext cx="17296" cy="14167"/>
            </a:xfrm>
            <a:custGeom>
              <a:rect b="b" l="l" r="r" t="t"/>
              <a:pathLst>
                <a:path extrusionOk="0" h="163" w="199">
                  <a:moveTo>
                    <a:pt x="192" y="1"/>
                  </a:moveTo>
                  <a:cubicBezTo>
                    <a:pt x="186" y="1"/>
                    <a:pt x="172" y="8"/>
                    <a:pt x="149" y="23"/>
                  </a:cubicBezTo>
                  <a:cubicBezTo>
                    <a:pt x="109" y="52"/>
                    <a:pt x="56" y="98"/>
                    <a:pt x="27" y="132"/>
                  </a:cubicBezTo>
                  <a:cubicBezTo>
                    <a:pt x="7" y="152"/>
                    <a:pt x="1" y="162"/>
                    <a:pt x="8" y="162"/>
                  </a:cubicBezTo>
                  <a:cubicBezTo>
                    <a:pt x="13" y="162"/>
                    <a:pt x="25" y="157"/>
                    <a:pt x="45" y="145"/>
                  </a:cubicBezTo>
                  <a:cubicBezTo>
                    <a:pt x="91" y="116"/>
                    <a:pt x="154" y="57"/>
                    <a:pt x="184" y="23"/>
                  </a:cubicBezTo>
                  <a:cubicBezTo>
                    <a:pt x="195" y="8"/>
                    <a:pt x="198" y="1"/>
                    <a:pt x="1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27"/>
            <p:cNvSpPr/>
            <p:nvPr/>
          </p:nvSpPr>
          <p:spPr>
            <a:xfrm>
              <a:off x="582837" y="4042731"/>
              <a:ext cx="23293" cy="11473"/>
            </a:xfrm>
            <a:custGeom>
              <a:rect b="b" l="l" r="r" t="t"/>
              <a:pathLst>
                <a:path extrusionOk="0" h="132" w="268">
                  <a:moveTo>
                    <a:pt x="31" y="0"/>
                  </a:moveTo>
                  <a:cubicBezTo>
                    <a:pt x="7" y="0"/>
                    <a:pt x="1" y="11"/>
                    <a:pt x="15" y="33"/>
                  </a:cubicBezTo>
                  <a:cubicBezTo>
                    <a:pt x="39" y="62"/>
                    <a:pt x="108" y="97"/>
                    <a:pt x="171" y="120"/>
                  </a:cubicBezTo>
                  <a:cubicBezTo>
                    <a:pt x="198" y="127"/>
                    <a:pt x="222" y="131"/>
                    <a:pt x="238" y="131"/>
                  </a:cubicBezTo>
                  <a:cubicBezTo>
                    <a:pt x="259" y="131"/>
                    <a:pt x="268" y="124"/>
                    <a:pt x="258" y="108"/>
                  </a:cubicBezTo>
                  <a:cubicBezTo>
                    <a:pt x="240" y="80"/>
                    <a:pt x="165" y="33"/>
                    <a:pt x="90" y="11"/>
                  </a:cubicBezTo>
                  <a:cubicBezTo>
                    <a:pt x="65" y="4"/>
                    <a:pt x="45" y="0"/>
                    <a:pt x="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27"/>
            <p:cNvSpPr/>
            <p:nvPr/>
          </p:nvSpPr>
          <p:spPr>
            <a:xfrm>
              <a:off x="571538" y="4018308"/>
              <a:ext cx="27552" cy="20512"/>
            </a:xfrm>
            <a:custGeom>
              <a:rect b="b" l="l" r="r" t="t"/>
              <a:pathLst>
                <a:path extrusionOk="0" h="236" w="317">
                  <a:moveTo>
                    <a:pt x="77" y="1"/>
                  </a:moveTo>
                  <a:cubicBezTo>
                    <a:pt x="27" y="1"/>
                    <a:pt x="1" y="37"/>
                    <a:pt x="23" y="89"/>
                  </a:cubicBezTo>
                  <a:cubicBezTo>
                    <a:pt x="41" y="146"/>
                    <a:pt x="122" y="210"/>
                    <a:pt x="191" y="228"/>
                  </a:cubicBezTo>
                  <a:cubicBezTo>
                    <a:pt x="209" y="233"/>
                    <a:pt x="225" y="235"/>
                    <a:pt x="240" y="235"/>
                  </a:cubicBezTo>
                  <a:cubicBezTo>
                    <a:pt x="287" y="235"/>
                    <a:pt x="316" y="209"/>
                    <a:pt x="308" y="164"/>
                  </a:cubicBezTo>
                  <a:cubicBezTo>
                    <a:pt x="290" y="94"/>
                    <a:pt x="204" y="25"/>
                    <a:pt x="116" y="7"/>
                  </a:cubicBezTo>
                  <a:cubicBezTo>
                    <a:pt x="102" y="3"/>
                    <a:pt x="89" y="1"/>
                    <a:pt x="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27"/>
            <p:cNvSpPr/>
            <p:nvPr/>
          </p:nvSpPr>
          <p:spPr>
            <a:xfrm>
              <a:off x="563107" y="3979110"/>
              <a:ext cx="29551" cy="30073"/>
            </a:xfrm>
            <a:custGeom>
              <a:rect b="b" l="l" r="r" t="t"/>
              <a:pathLst>
                <a:path extrusionOk="0" h="346" w="340">
                  <a:moveTo>
                    <a:pt x="129" y="1"/>
                  </a:moveTo>
                  <a:cubicBezTo>
                    <a:pt x="47" y="1"/>
                    <a:pt x="0" y="68"/>
                    <a:pt x="16" y="158"/>
                  </a:cubicBezTo>
                  <a:cubicBezTo>
                    <a:pt x="29" y="244"/>
                    <a:pt x="109" y="326"/>
                    <a:pt x="190" y="343"/>
                  </a:cubicBezTo>
                  <a:cubicBezTo>
                    <a:pt x="200" y="345"/>
                    <a:pt x="211" y="346"/>
                    <a:pt x="220" y="346"/>
                  </a:cubicBezTo>
                  <a:cubicBezTo>
                    <a:pt x="292" y="346"/>
                    <a:pt x="340" y="290"/>
                    <a:pt x="329" y="204"/>
                  </a:cubicBezTo>
                  <a:cubicBezTo>
                    <a:pt x="317" y="105"/>
                    <a:pt x="231" y="14"/>
                    <a:pt x="138" y="1"/>
                  </a:cubicBezTo>
                  <a:cubicBezTo>
                    <a:pt x="135" y="1"/>
                    <a:pt x="132" y="1"/>
                    <a:pt x="1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27"/>
            <p:cNvSpPr/>
            <p:nvPr/>
          </p:nvSpPr>
          <p:spPr>
            <a:xfrm>
              <a:off x="560500" y="3931393"/>
              <a:ext cx="28769" cy="34853"/>
            </a:xfrm>
            <a:custGeom>
              <a:rect b="b" l="l" r="r" t="t"/>
              <a:pathLst>
                <a:path extrusionOk="0" h="401" w="331">
                  <a:moveTo>
                    <a:pt x="165" y="0"/>
                  </a:moveTo>
                  <a:cubicBezTo>
                    <a:pt x="162" y="0"/>
                    <a:pt x="160" y="0"/>
                    <a:pt x="157" y="0"/>
                  </a:cubicBezTo>
                  <a:cubicBezTo>
                    <a:pt x="70" y="7"/>
                    <a:pt x="0" y="93"/>
                    <a:pt x="0" y="197"/>
                  </a:cubicBezTo>
                  <a:cubicBezTo>
                    <a:pt x="0" y="302"/>
                    <a:pt x="70" y="395"/>
                    <a:pt x="157" y="400"/>
                  </a:cubicBezTo>
                  <a:cubicBezTo>
                    <a:pt x="160" y="400"/>
                    <a:pt x="163" y="400"/>
                    <a:pt x="166" y="400"/>
                  </a:cubicBezTo>
                  <a:cubicBezTo>
                    <a:pt x="259" y="400"/>
                    <a:pt x="331" y="316"/>
                    <a:pt x="331" y="203"/>
                  </a:cubicBezTo>
                  <a:cubicBezTo>
                    <a:pt x="331" y="91"/>
                    <a:pt x="253" y="0"/>
                    <a:pt x="1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27"/>
            <p:cNvSpPr/>
            <p:nvPr/>
          </p:nvSpPr>
          <p:spPr>
            <a:xfrm>
              <a:off x="562151" y="3886980"/>
              <a:ext cx="30073" cy="31029"/>
            </a:xfrm>
            <a:custGeom>
              <a:rect b="b" l="l" r="r" t="t"/>
              <a:pathLst>
                <a:path extrusionOk="0" h="357" w="346">
                  <a:moveTo>
                    <a:pt x="219" y="0"/>
                  </a:moveTo>
                  <a:cubicBezTo>
                    <a:pt x="209" y="0"/>
                    <a:pt x="200" y="1"/>
                    <a:pt x="190" y="3"/>
                  </a:cubicBezTo>
                  <a:cubicBezTo>
                    <a:pt x="104" y="14"/>
                    <a:pt x="27" y="102"/>
                    <a:pt x="16" y="193"/>
                  </a:cubicBezTo>
                  <a:cubicBezTo>
                    <a:pt x="0" y="288"/>
                    <a:pt x="52" y="356"/>
                    <a:pt x="134" y="356"/>
                  </a:cubicBezTo>
                  <a:cubicBezTo>
                    <a:pt x="137" y="356"/>
                    <a:pt x="141" y="356"/>
                    <a:pt x="144" y="356"/>
                  </a:cubicBezTo>
                  <a:cubicBezTo>
                    <a:pt x="235" y="350"/>
                    <a:pt x="323" y="252"/>
                    <a:pt x="334" y="147"/>
                  </a:cubicBezTo>
                  <a:cubicBezTo>
                    <a:pt x="345" y="60"/>
                    <a:pt x="292" y="0"/>
                    <a:pt x="2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27"/>
            <p:cNvSpPr/>
            <p:nvPr/>
          </p:nvSpPr>
          <p:spPr>
            <a:xfrm>
              <a:off x="569887" y="3855082"/>
              <a:ext cx="28247" cy="21989"/>
            </a:xfrm>
            <a:custGeom>
              <a:rect b="b" l="l" r="r" t="t"/>
              <a:pathLst>
                <a:path extrusionOk="0" h="253" w="325">
                  <a:moveTo>
                    <a:pt x="236" y="0"/>
                  </a:moveTo>
                  <a:cubicBezTo>
                    <a:pt x="223" y="0"/>
                    <a:pt x="209" y="2"/>
                    <a:pt x="194" y="5"/>
                  </a:cubicBezTo>
                  <a:cubicBezTo>
                    <a:pt x="124" y="28"/>
                    <a:pt x="42" y="92"/>
                    <a:pt x="20" y="156"/>
                  </a:cubicBezTo>
                  <a:cubicBezTo>
                    <a:pt x="0" y="214"/>
                    <a:pt x="29" y="252"/>
                    <a:pt x="88" y="252"/>
                  </a:cubicBezTo>
                  <a:cubicBezTo>
                    <a:pt x="99" y="252"/>
                    <a:pt x="111" y="251"/>
                    <a:pt x="124" y="248"/>
                  </a:cubicBezTo>
                  <a:cubicBezTo>
                    <a:pt x="210" y="231"/>
                    <a:pt x="298" y="156"/>
                    <a:pt x="314" y="80"/>
                  </a:cubicBezTo>
                  <a:cubicBezTo>
                    <a:pt x="325" y="29"/>
                    <a:pt x="292" y="0"/>
                    <a:pt x="2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27"/>
            <p:cNvSpPr/>
            <p:nvPr/>
          </p:nvSpPr>
          <p:spPr>
            <a:xfrm>
              <a:off x="580925" y="3837786"/>
              <a:ext cx="24336" cy="12690"/>
            </a:xfrm>
            <a:custGeom>
              <a:rect b="b" l="l" r="r" t="t"/>
              <a:pathLst>
                <a:path extrusionOk="0" h="146" w="280">
                  <a:moveTo>
                    <a:pt x="240" y="1"/>
                  </a:moveTo>
                  <a:cubicBezTo>
                    <a:pt x="224" y="1"/>
                    <a:pt x="202" y="5"/>
                    <a:pt x="176" y="14"/>
                  </a:cubicBezTo>
                  <a:cubicBezTo>
                    <a:pt x="112" y="36"/>
                    <a:pt x="43" y="78"/>
                    <a:pt x="19" y="105"/>
                  </a:cubicBezTo>
                  <a:cubicBezTo>
                    <a:pt x="0" y="129"/>
                    <a:pt x="11" y="145"/>
                    <a:pt x="43" y="145"/>
                  </a:cubicBezTo>
                  <a:cubicBezTo>
                    <a:pt x="58" y="145"/>
                    <a:pt x="78" y="142"/>
                    <a:pt x="101" y="134"/>
                  </a:cubicBezTo>
                  <a:cubicBezTo>
                    <a:pt x="176" y="112"/>
                    <a:pt x="251" y="65"/>
                    <a:pt x="269" y="30"/>
                  </a:cubicBezTo>
                  <a:cubicBezTo>
                    <a:pt x="280" y="12"/>
                    <a:pt x="268" y="1"/>
                    <a:pt x="2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27"/>
            <p:cNvSpPr/>
            <p:nvPr/>
          </p:nvSpPr>
          <p:spPr>
            <a:xfrm>
              <a:off x="618907" y="4050554"/>
              <a:ext cx="26596" cy="8778"/>
            </a:xfrm>
            <a:custGeom>
              <a:rect b="b" l="l" r="r" t="t"/>
              <a:pathLst>
                <a:path extrusionOk="0" h="101" w="306">
                  <a:moveTo>
                    <a:pt x="124" y="0"/>
                  </a:moveTo>
                  <a:cubicBezTo>
                    <a:pt x="50" y="0"/>
                    <a:pt x="0" y="21"/>
                    <a:pt x="11" y="47"/>
                  </a:cubicBezTo>
                  <a:cubicBezTo>
                    <a:pt x="23" y="70"/>
                    <a:pt x="92" y="100"/>
                    <a:pt x="167" y="100"/>
                  </a:cubicBezTo>
                  <a:cubicBezTo>
                    <a:pt x="176" y="100"/>
                    <a:pt x="185" y="101"/>
                    <a:pt x="194" y="101"/>
                  </a:cubicBezTo>
                  <a:cubicBezTo>
                    <a:pt x="257" y="101"/>
                    <a:pt x="306" y="84"/>
                    <a:pt x="306" y="59"/>
                  </a:cubicBezTo>
                  <a:cubicBezTo>
                    <a:pt x="306" y="30"/>
                    <a:pt x="236" y="1"/>
                    <a:pt x="150" y="1"/>
                  </a:cubicBezTo>
                  <a:cubicBezTo>
                    <a:pt x="141" y="0"/>
                    <a:pt x="132" y="0"/>
                    <a:pt x="1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27"/>
            <p:cNvSpPr/>
            <p:nvPr/>
          </p:nvSpPr>
          <p:spPr>
            <a:xfrm>
              <a:off x="614387" y="4024827"/>
              <a:ext cx="32245" cy="20338"/>
            </a:xfrm>
            <a:custGeom>
              <a:rect b="b" l="l" r="r" t="t"/>
              <a:pathLst>
                <a:path extrusionOk="0" h="234" w="371">
                  <a:moveTo>
                    <a:pt x="169" y="1"/>
                  </a:moveTo>
                  <a:cubicBezTo>
                    <a:pt x="73" y="1"/>
                    <a:pt x="0" y="52"/>
                    <a:pt x="11" y="118"/>
                  </a:cubicBezTo>
                  <a:cubicBezTo>
                    <a:pt x="23" y="175"/>
                    <a:pt x="104" y="228"/>
                    <a:pt x="197" y="233"/>
                  </a:cubicBezTo>
                  <a:cubicBezTo>
                    <a:pt x="288" y="233"/>
                    <a:pt x="370" y="187"/>
                    <a:pt x="370" y="129"/>
                  </a:cubicBezTo>
                  <a:cubicBezTo>
                    <a:pt x="370" y="60"/>
                    <a:pt x="288" y="1"/>
                    <a:pt x="184" y="1"/>
                  </a:cubicBezTo>
                  <a:cubicBezTo>
                    <a:pt x="179" y="1"/>
                    <a:pt x="174" y="1"/>
                    <a:pt x="1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27"/>
            <p:cNvSpPr/>
            <p:nvPr/>
          </p:nvSpPr>
          <p:spPr>
            <a:xfrm>
              <a:off x="610824" y="3982152"/>
              <a:ext cx="36765" cy="32332"/>
            </a:xfrm>
            <a:custGeom>
              <a:rect b="b" l="l" r="r" t="t"/>
              <a:pathLst>
                <a:path extrusionOk="0" h="372" w="423">
                  <a:moveTo>
                    <a:pt x="209" y="1"/>
                  </a:moveTo>
                  <a:cubicBezTo>
                    <a:pt x="92" y="1"/>
                    <a:pt x="0" y="88"/>
                    <a:pt x="11" y="192"/>
                  </a:cubicBezTo>
                  <a:cubicBezTo>
                    <a:pt x="17" y="284"/>
                    <a:pt x="110" y="372"/>
                    <a:pt x="220" y="372"/>
                  </a:cubicBezTo>
                  <a:cubicBezTo>
                    <a:pt x="223" y="372"/>
                    <a:pt x="227" y="372"/>
                    <a:pt x="230" y="372"/>
                  </a:cubicBezTo>
                  <a:cubicBezTo>
                    <a:pt x="335" y="372"/>
                    <a:pt x="417" y="293"/>
                    <a:pt x="422" y="198"/>
                  </a:cubicBezTo>
                  <a:cubicBezTo>
                    <a:pt x="422" y="94"/>
                    <a:pt x="324" y="6"/>
                    <a:pt x="2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27"/>
            <p:cNvSpPr/>
            <p:nvPr/>
          </p:nvSpPr>
          <p:spPr>
            <a:xfrm>
              <a:off x="609694" y="3929916"/>
              <a:ext cx="38330" cy="38330"/>
            </a:xfrm>
            <a:custGeom>
              <a:rect b="b" l="l" r="r" t="t"/>
              <a:pathLst>
                <a:path extrusionOk="0" h="441" w="441">
                  <a:moveTo>
                    <a:pt x="222" y="1"/>
                  </a:moveTo>
                  <a:cubicBezTo>
                    <a:pt x="99" y="1"/>
                    <a:pt x="1" y="99"/>
                    <a:pt x="1" y="220"/>
                  </a:cubicBezTo>
                  <a:cubicBezTo>
                    <a:pt x="1" y="342"/>
                    <a:pt x="99" y="441"/>
                    <a:pt x="222" y="441"/>
                  </a:cubicBezTo>
                  <a:cubicBezTo>
                    <a:pt x="337" y="441"/>
                    <a:pt x="435" y="342"/>
                    <a:pt x="441" y="220"/>
                  </a:cubicBezTo>
                  <a:cubicBezTo>
                    <a:pt x="441" y="99"/>
                    <a:pt x="337" y="1"/>
                    <a:pt x="2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27"/>
            <p:cNvSpPr/>
            <p:nvPr/>
          </p:nvSpPr>
          <p:spPr>
            <a:xfrm>
              <a:off x="610824" y="3882112"/>
              <a:ext cx="36765" cy="33288"/>
            </a:xfrm>
            <a:custGeom>
              <a:rect b="b" l="l" r="r" t="t"/>
              <a:pathLst>
                <a:path extrusionOk="0" h="383" w="423">
                  <a:moveTo>
                    <a:pt x="225" y="0"/>
                  </a:moveTo>
                  <a:cubicBezTo>
                    <a:pt x="222" y="0"/>
                    <a:pt x="218" y="1"/>
                    <a:pt x="214" y="1"/>
                  </a:cubicBezTo>
                  <a:cubicBezTo>
                    <a:pt x="104" y="1"/>
                    <a:pt x="11" y="88"/>
                    <a:pt x="6" y="185"/>
                  </a:cubicBezTo>
                  <a:cubicBezTo>
                    <a:pt x="0" y="296"/>
                    <a:pt x="86" y="383"/>
                    <a:pt x="209" y="383"/>
                  </a:cubicBezTo>
                  <a:cubicBezTo>
                    <a:pt x="324" y="383"/>
                    <a:pt x="422" y="290"/>
                    <a:pt x="422" y="180"/>
                  </a:cubicBezTo>
                  <a:cubicBezTo>
                    <a:pt x="422" y="79"/>
                    <a:pt x="335" y="0"/>
                    <a:pt x="2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27"/>
            <p:cNvSpPr/>
            <p:nvPr/>
          </p:nvSpPr>
          <p:spPr>
            <a:xfrm>
              <a:off x="613866" y="3848911"/>
              <a:ext cx="33202" cy="21729"/>
            </a:xfrm>
            <a:custGeom>
              <a:rect b="b" l="l" r="r" t="t"/>
              <a:pathLst>
                <a:path extrusionOk="0" h="250" w="382">
                  <a:moveTo>
                    <a:pt x="216" y="1"/>
                  </a:moveTo>
                  <a:cubicBezTo>
                    <a:pt x="212" y="1"/>
                    <a:pt x="207" y="1"/>
                    <a:pt x="203" y="1"/>
                  </a:cubicBezTo>
                  <a:cubicBezTo>
                    <a:pt x="104" y="6"/>
                    <a:pt x="22" y="59"/>
                    <a:pt x="11" y="129"/>
                  </a:cubicBezTo>
                  <a:cubicBezTo>
                    <a:pt x="1" y="195"/>
                    <a:pt x="73" y="250"/>
                    <a:pt x="171" y="250"/>
                  </a:cubicBezTo>
                  <a:cubicBezTo>
                    <a:pt x="175" y="250"/>
                    <a:pt x="180" y="250"/>
                    <a:pt x="185" y="249"/>
                  </a:cubicBezTo>
                  <a:cubicBezTo>
                    <a:pt x="294" y="249"/>
                    <a:pt x="382" y="186"/>
                    <a:pt x="376" y="111"/>
                  </a:cubicBezTo>
                  <a:cubicBezTo>
                    <a:pt x="376" y="50"/>
                    <a:pt x="302" y="1"/>
                    <a:pt x="2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27"/>
            <p:cNvSpPr/>
            <p:nvPr/>
          </p:nvSpPr>
          <p:spPr>
            <a:xfrm>
              <a:off x="618298" y="3832310"/>
              <a:ext cx="27726" cy="10691"/>
            </a:xfrm>
            <a:custGeom>
              <a:rect b="b" l="l" r="r" t="t"/>
              <a:pathLst>
                <a:path extrusionOk="0" h="123" w="319">
                  <a:moveTo>
                    <a:pt x="196" y="0"/>
                  </a:moveTo>
                  <a:cubicBezTo>
                    <a:pt x="187" y="0"/>
                    <a:pt x="178" y="1"/>
                    <a:pt x="168" y="2"/>
                  </a:cubicBezTo>
                  <a:cubicBezTo>
                    <a:pt x="93" y="7"/>
                    <a:pt x="18" y="36"/>
                    <a:pt x="13" y="64"/>
                  </a:cubicBezTo>
                  <a:cubicBezTo>
                    <a:pt x="0" y="99"/>
                    <a:pt x="64" y="122"/>
                    <a:pt x="152" y="122"/>
                  </a:cubicBezTo>
                  <a:cubicBezTo>
                    <a:pt x="243" y="117"/>
                    <a:pt x="318" y="88"/>
                    <a:pt x="313" y="48"/>
                  </a:cubicBezTo>
                  <a:cubicBezTo>
                    <a:pt x="313" y="22"/>
                    <a:pt x="263" y="0"/>
                    <a:pt x="1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27"/>
            <p:cNvSpPr/>
            <p:nvPr/>
          </p:nvSpPr>
          <p:spPr>
            <a:xfrm>
              <a:off x="660191" y="4046903"/>
              <a:ext cx="25466" cy="10256"/>
            </a:xfrm>
            <a:custGeom>
              <a:rect b="b" l="l" r="r" t="t"/>
              <a:pathLst>
                <a:path extrusionOk="0" h="118" w="293">
                  <a:moveTo>
                    <a:pt x="236" y="0"/>
                  </a:moveTo>
                  <a:cubicBezTo>
                    <a:pt x="219" y="0"/>
                    <a:pt x="197" y="3"/>
                    <a:pt x="172" y="8"/>
                  </a:cubicBezTo>
                  <a:cubicBezTo>
                    <a:pt x="92" y="19"/>
                    <a:pt x="17" y="60"/>
                    <a:pt x="4" y="89"/>
                  </a:cubicBezTo>
                  <a:cubicBezTo>
                    <a:pt x="1" y="109"/>
                    <a:pt x="24" y="118"/>
                    <a:pt x="62" y="118"/>
                  </a:cubicBezTo>
                  <a:cubicBezTo>
                    <a:pt x="79" y="118"/>
                    <a:pt x="99" y="116"/>
                    <a:pt x="121" y="112"/>
                  </a:cubicBezTo>
                  <a:cubicBezTo>
                    <a:pt x="190" y="94"/>
                    <a:pt x="260" y="60"/>
                    <a:pt x="277" y="38"/>
                  </a:cubicBezTo>
                  <a:cubicBezTo>
                    <a:pt x="293" y="14"/>
                    <a:pt x="275" y="0"/>
                    <a:pt x="2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27"/>
            <p:cNvSpPr/>
            <p:nvPr/>
          </p:nvSpPr>
          <p:spPr>
            <a:xfrm>
              <a:off x="664189" y="4021698"/>
              <a:ext cx="30507" cy="20338"/>
            </a:xfrm>
            <a:custGeom>
              <a:rect b="b" l="l" r="r" t="t"/>
              <a:pathLst>
                <a:path extrusionOk="0" h="234" w="351">
                  <a:moveTo>
                    <a:pt x="236" y="1"/>
                  </a:moveTo>
                  <a:cubicBezTo>
                    <a:pt x="227" y="1"/>
                    <a:pt x="217" y="1"/>
                    <a:pt x="207" y="3"/>
                  </a:cubicBezTo>
                  <a:cubicBezTo>
                    <a:pt x="110" y="21"/>
                    <a:pt x="22" y="85"/>
                    <a:pt x="11" y="154"/>
                  </a:cubicBezTo>
                  <a:cubicBezTo>
                    <a:pt x="1" y="201"/>
                    <a:pt x="43" y="233"/>
                    <a:pt x="108" y="233"/>
                  </a:cubicBezTo>
                  <a:cubicBezTo>
                    <a:pt x="121" y="233"/>
                    <a:pt x="135" y="232"/>
                    <a:pt x="150" y="229"/>
                  </a:cubicBezTo>
                  <a:cubicBezTo>
                    <a:pt x="236" y="218"/>
                    <a:pt x="318" y="160"/>
                    <a:pt x="335" y="101"/>
                  </a:cubicBezTo>
                  <a:cubicBezTo>
                    <a:pt x="351" y="39"/>
                    <a:pt x="311" y="1"/>
                    <a:pt x="2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27"/>
            <p:cNvSpPr/>
            <p:nvPr/>
          </p:nvSpPr>
          <p:spPr>
            <a:xfrm>
              <a:off x="668188" y="3981109"/>
              <a:ext cx="33636" cy="30942"/>
            </a:xfrm>
            <a:custGeom>
              <a:rect b="b" l="l" r="r" t="t"/>
              <a:pathLst>
                <a:path extrusionOk="0" h="356" w="387">
                  <a:moveTo>
                    <a:pt x="234" y="1"/>
                  </a:moveTo>
                  <a:cubicBezTo>
                    <a:pt x="227" y="1"/>
                    <a:pt x="221" y="1"/>
                    <a:pt x="214" y="2"/>
                  </a:cubicBezTo>
                  <a:cubicBezTo>
                    <a:pt x="110" y="7"/>
                    <a:pt x="11" y="100"/>
                    <a:pt x="5" y="204"/>
                  </a:cubicBezTo>
                  <a:cubicBezTo>
                    <a:pt x="0" y="295"/>
                    <a:pt x="64" y="356"/>
                    <a:pt x="155" y="356"/>
                  </a:cubicBezTo>
                  <a:cubicBezTo>
                    <a:pt x="163" y="356"/>
                    <a:pt x="171" y="355"/>
                    <a:pt x="179" y="354"/>
                  </a:cubicBezTo>
                  <a:cubicBezTo>
                    <a:pt x="272" y="343"/>
                    <a:pt x="358" y="256"/>
                    <a:pt x="376" y="164"/>
                  </a:cubicBezTo>
                  <a:cubicBezTo>
                    <a:pt x="387" y="72"/>
                    <a:pt x="327" y="1"/>
                    <a:pt x="2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27"/>
            <p:cNvSpPr/>
            <p:nvPr/>
          </p:nvSpPr>
          <p:spPr>
            <a:xfrm>
              <a:off x="670100" y="3930437"/>
              <a:ext cx="33810" cy="36765"/>
            </a:xfrm>
            <a:custGeom>
              <a:rect b="b" l="l" r="r" t="t"/>
              <a:pathLst>
                <a:path extrusionOk="0" h="423" w="389">
                  <a:moveTo>
                    <a:pt x="203" y="0"/>
                  </a:moveTo>
                  <a:cubicBezTo>
                    <a:pt x="93" y="0"/>
                    <a:pt x="0" y="93"/>
                    <a:pt x="0" y="214"/>
                  </a:cubicBezTo>
                  <a:cubicBezTo>
                    <a:pt x="0" y="333"/>
                    <a:pt x="88" y="422"/>
                    <a:pt x="193" y="422"/>
                  </a:cubicBezTo>
                  <a:cubicBezTo>
                    <a:pt x="196" y="422"/>
                    <a:pt x="200" y="422"/>
                    <a:pt x="203" y="422"/>
                  </a:cubicBezTo>
                  <a:cubicBezTo>
                    <a:pt x="301" y="417"/>
                    <a:pt x="389" y="324"/>
                    <a:pt x="389" y="214"/>
                  </a:cubicBezTo>
                  <a:cubicBezTo>
                    <a:pt x="389" y="99"/>
                    <a:pt x="307" y="6"/>
                    <a:pt x="2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27"/>
            <p:cNvSpPr/>
            <p:nvPr/>
          </p:nvSpPr>
          <p:spPr>
            <a:xfrm>
              <a:off x="668622" y="3884112"/>
              <a:ext cx="33723" cy="32332"/>
            </a:xfrm>
            <a:custGeom>
              <a:rect b="b" l="l" r="r" t="t"/>
              <a:pathLst>
                <a:path extrusionOk="0" h="372" w="388">
                  <a:moveTo>
                    <a:pt x="158" y="0"/>
                  </a:moveTo>
                  <a:cubicBezTo>
                    <a:pt x="70" y="0"/>
                    <a:pt x="1" y="72"/>
                    <a:pt x="6" y="162"/>
                  </a:cubicBezTo>
                  <a:cubicBezTo>
                    <a:pt x="12" y="273"/>
                    <a:pt x="105" y="365"/>
                    <a:pt x="214" y="371"/>
                  </a:cubicBezTo>
                  <a:cubicBezTo>
                    <a:pt x="219" y="371"/>
                    <a:pt x="223" y="371"/>
                    <a:pt x="227" y="371"/>
                  </a:cubicBezTo>
                  <a:cubicBezTo>
                    <a:pt x="324" y="371"/>
                    <a:pt x="387" y="297"/>
                    <a:pt x="377" y="197"/>
                  </a:cubicBezTo>
                  <a:cubicBezTo>
                    <a:pt x="364" y="100"/>
                    <a:pt x="278" y="12"/>
                    <a:pt x="180" y="1"/>
                  </a:cubicBezTo>
                  <a:cubicBezTo>
                    <a:pt x="172" y="0"/>
                    <a:pt x="165" y="0"/>
                    <a:pt x="1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27"/>
            <p:cNvSpPr/>
            <p:nvPr/>
          </p:nvSpPr>
          <p:spPr>
            <a:xfrm>
              <a:off x="665145" y="3851605"/>
              <a:ext cx="30942" cy="22250"/>
            </a:xfrm>
            <a:custGeom>
              <a:rect b="b" l="l" r="r" t="t"/>
              <a:pathLst>
                <a:path extrusionOk="0" h="256" w="356">
                  <a:moveTo>
                    <a:pt x="112" y="1"/>
                  </a:moveTo>
                  <a:cubicBezTo>
                    <a:pt x="46" y="1"/>
                    <a:pt x="1" y="38"/>
                    <a:pt x="6" y="92"/>
                  </a:cubicBezTo>
                  <a:cubicBezTo>
                    <a:pt x="17" y="167"/>
                    <a:pt x="104" y="237"/>
                    <a:pt x="203" y="253"/>
                  </a:cubicBezTo>
                  <a:cubicBezTo>
                    <a:pt x="213" y="255"/>
                    <a:pt x="223" y="255"/>
                    <a:pt x="233" y="255"/>
                  </a:cubicBezTo>
                  <a:cubicBezTo>
                    <a:pt x="312" y="255"/>
                    <a:pt x="356" y="211"/>
                    <a:pt x="335" y="149"/>
                  </a:cubicBezTo>
                  <a:cubicBezTo>
                    <a:pt x="318" y="85"/>
                    <a:pt x="238" y="23"/>
                    <a:pt x="150" y="5"/>
                  </a:cubicBezTo>
                  <a:cubicBezTo>
                    <a:pt x="137" y="2"/>
                    <a:pt x="124" y="1"/>
                    <a:pt x="1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27"/>
            <p:cNvSpPr/>
            <p:nvPr/>
          </p:nvSpPr>
          <p:spPr>
            <a:xfrm>
              <a:off x="660887" y="3834657"/>
              <a:ext cx="26074" cy="11647"/>
            </a:xfrm>
            <a:custGeom>
              <a:rect b="b" l="l" r="r" t="t"/>
              <a:pathLst>
                <a:path extrusionOk="0" h="134" w="300">
                  <a:moveTo>
                    <a:pt x="61" y="1"/>
                  </a:moveTo>
                  <a:cubicBezTo>
                    <a:pt x="22" y="1"/>
                    <a:pt x="0" y="14"/>
                    <a:pt x="9" y="37"/>
                  </a:cubicBezTo>
                  <a:cubicBezTo>
                    <a:pt x="14" y="72"/>
                    <a:pt x="95" y="114"/>
                    <a:pt x="175" y="130"/>
                  </a:cubicBezTo>
                  <a:cubicBezTo>
                    <a:pt x="192" y="133"/>
                    <a:pt x="208" y="134"/>
                    <a:pt x="222" y="134"/>
                  </a:cubicBezTo>
                  <a:cubicBezTo>
                    <a:pt x="274" y="134"/>
                    <a:pt x="300" y="117"/>
                    <a:pt x="287" y="90"/>
                  </a:cubicBezTo>
                  <a:cubicBezTo>
                    <a:pt x="263" y="61"/>
                    <a:pt x="194" y="21"/>
                    <a:pt x="124" y="9"/>
                  </a:cubicBezTo>
                  <a:cubicBezTo>
                    <a:pt x="100" y="4"/>
                    <a:pt x="79" y="1"/>
                    <a:pt x="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27"/>
            <p:cNvSpPr/>
            <p:nvPr/>
          </p:nvSpPr>
          <p:spPr>
            <a:xfrm>
              <a:off x="695740" y="4034561"/>
              <a:ext cx="19295" cy="12950"/>
            </a:xfrm>
            <a:custGeom>
              <a:rect b="b" l="l" r="r" t="t"/>
              <a:pathLst>
                <a:path extrusionOk="0" h="149" w="222">
                  <a:moveTo>
                    <a:pt x="208" y="0"/>
                  </a:moveTo>
                  <a:cubicBezTo>
                    <a:pt x="199" y="0"/>
                    <a:pt x="184" y="5"/>
                    <a:pt x="163" y="17"/>
                  </a:cubicBezTo>
                  <a:cubicBezTo>
                    <a:pt x="105" y="46"/>
                    <a:pt x="36" y="98"/>
                    <a:pt x="12" y="127"/>
                  </a:cubicBezTo>
                  <a:cubicBezTo>
                    <a:pt x="1" y="141"/>
                    <a:pt x="1" y="149"/>
                    <a:pt x="10" y="149"/>
                  </a:cubicBezTo>
                  <a:cubicBezTo>
                    <a:pt x="20" y="149"/>
                    <a:pt x="38" y="141"/>
                    <a:pt x="65" y="127"/>
                  </a:cubicBezTo>
                  <a:cubicBezTo>
                    <a:pt x="111" y="105"/>
                    <a:pt x="174" y="57"/>
                    <a:pt x="204" y="28"/>
                  </a:cubicBezTo>
                  <a:cubicBezTo>
                    <a:pt x="221" y="12"/>
                    <a:pt x="222" y="0"/>
                    <a:pt x="2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27"/>
            <p:cNvSpPr/>
            <p:nvPr/>
          </p:nvSpPr>
          <p:spPr>
            <a:xfrm>
              <a:off x="705909" y="4011703"/>
              <a:ext cx="22076" cy="19904"/>
            </a:xfrm>
            <a:custGeom>
              <a:rect b="b" l="l" r="r" t="t"/>
              <a:pathLst>
                <a:path extrusionOk="0" h="229" w="254">
                  <a:moveTo>
                    <a:pt x="213" y="0"/>
                  </a:moveTo>
                  <a:cubicBezTo>
                    <a:pt x="203" y="0"/>
                    <a:pt x="192" y="3"/>
                    <a:pt x="178" y="8"/>
                  </a:cubicBezTo>
                  <a:cubicBezTo>
                    <a:pt x="116" y="32"/>
                    <a:pt x="39" y="106"/>
                    <a:pt x="17" y="165"/>
                  </a:cubicBezTo>
                  <a:cubicBezTo>
                    <a:pt x="0" y="205"/>
                    <a:pt x="13" y="229"/>
                    <a:pt x="42" y="229"/>
                  </a:cubicBezTo>
                  <a:cubicBezTo>
                    <a:pt x="54" y="229"/>
                    <a:pt x="70" y="225"/>
                    <a:pt x="87" y="216"/>
                  </a:cubicBezTo>
                  <a:cubicBezTo>
                    <a:pt x="138" y="194"/>
                    <a:pt x="202" y="130"/>
                    <a:pt x="231" y="72"/>
                  </a:cubicBezTo>
                  <a:cubicBezTo>
                    <a:pt x="253" y="27"/>
                    <a:pt x="245" y="0"/>
                    <a:pt x="2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27"/>
            <p:cNvSpPr/>
            <p:nvPr/>
          </p:nvSpPr>
          <p:spPr>
            <a:xfrm>
              <a:off x="715122" y="3976068"/>
              <a:ext cx="22337" cy="27291"/>
            </a:xfrm>
            <a:custGeom>
              <a:rect b="b" l="l" r="r" t="t"/>
              <a:pathLst>
                <a:path extrusionOk="0" h="314" w="257">
                  <a:moveTo>
                    <a:pt x="179" y="0"/>
                  </a:moveTo>
                  <a:cubicBezTo>
                    <a:pt x="175" y="0"/>
                    <a:pt x="170" y="0"/>
                    <a:pt x="165" y="1"/>
                  </a:cubicBezTo>
                  <a:cubicBezTo>
                    <a:pt x="101" y="14"/>
                    <a:pt x="32" y="100"/>
                    <a:pt x="15" y="193"/>
                  </a:cubicBezTo>
                  <a:cubicBezTo>
                    <a:pt x="0" y="265"/>
                    <a:pt x="26" y="314"/>
                    <a:pt x="76" y="314"/>
                  </a:cubicBezTo>
                  <a:cubicBezTo>
                    <a:pt x="85" y="314"/>
                    <a:pt x="96" y="312"/>
                    <a:pt x="107" y="308"/>
                  </a:cubicBezTo>
                  <a:cubicBezTo>
                    <a:pt x="165" y="292"/>
                    <a:pt x="224" y="210"/>
                    <a:pt x="240" y="129"/>
                  </a:cubicBezTo>
                  <a:cubicBezTo>
                    <a:pt x="257" y="55"/>
                    <a:pt x="229" y="0"/>
                    <a:pt x="1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27"/>
            <p:cNvSpPr/>
            <p:nvPr/>
          </p:nvSpPr>
          <p:spPr>
            <a:xfrm>
              <a:off x="719902" y="3932958"/>
              <a:ext cx="20686" cy="31202"/>
            </a:xfrm>
            <a:custGeom>
              <a:rect b="b" l="l" r="r" t="t"/>
              <a:pathLst>
                <a:path extrusionOk="0" h="359" w="238">
                  <a:moveTo>
                    <a:pt x="122" y="0"/>
                  </a:moveTo>
                  <a:cubicBezTo>
                    <a:pt x="61" y="0"/>
                    <a:pt x="6" y="79"/>
                    <a:pt x="6" y="179"/>
                  </a:cubicBezTo>
                  <a:cubicBezTo>
                    <a:pt x="1" y="280"/>
                    <a:pt x="55" y="359"/>
                    <a:pt x="121" y="359"/>
                  </a:cubicBezTo>
                  <a:cubicBezTo>
                    <a:pt x="124" y="359"/>
                    <a:pt x="126" y="359"/>
                    <a:pt x="128" y="359"/>
                  </a:cubicBezTo>
                  <a:cubicBezTo>
                    <a:pt x="185" y="353"/>
                    <a:pt x="232" y="272"/>
                    <a:pt x="238" y="174"/>
                  </a:cubicBezTo>
                  <a:cubicBezTo>
                    <a:pt x="238" y="81"/>
                    <a:pt x="191" y="0"/>
                    <a:pt x="128" y="0"/>
                  </a:cubicBezTo>
                  <a:cubicBezTo>
                    <a:pt x="126" y="0"/>
                    <a:pt x="124" y="0"/>
                    <a:pt x="1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27"/>
            <p:cNvSpPr/>
            <p:nvPr/>
          </p:nvSpPr>
          <p:spPr>
            <a:xfrm>
              <a:off x="716512" y="3892282"/>
              <a:ext cx="21989" cy="28334"/>
            </a:xfrm>
            <a:custGeom>
              <a:rect b="b" l="l" r="r" t="t"/>
              <a:pathLst>
                <a:path extrusionOk="0" h="326" w="253">
                  <a:moveTo>
                    <a:pt x="76" y="1"/>
                  </a:moveTo>
                  <a:cubicBezTo>
                    <a:pt x="29" y="1"/>
                    <a:pt x="1" y="54"/>
                    <a:pt x="10" y="132"/>
                  </a:cubicBezTo>
                  <a:cubicBezTo>
                    <a:pt x="21" y="225"/>
                    <a:pt x="91" y="318"/>
                    <a:pt x="160" y="324"/>
                  </a:cubicBezTo>
                  <a:cubicBezTo>
                    <a:pt x="165" y="325"/>
                    <a:pt x="169" y="325"/>
                    <a:pt x="173" y="325"/>
                  </a:cubicBezTo>
                  <a:cubicBezTo>
                    <a:pt x="224" y="325"/>
                    <a:pt x="252" y="265"/>
                    <a:pt x="237" y="185"/>
                  </a:cubicBezTo>
                  <a:cubicBezTo>
                    <a:pt x="224" y="103"/>
                    <a:pt x="160" y="23"/>
                    <a:pt x="103" y="6"/>
                  </a:cubicBezTo>
                  <a:cubicBezTo>
                    <a:pt x="94" y="2"/>
                    <a:pt x="85" y="1"/>
                    <a:pt x="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27"/>
            <p:cNvSpPr/>
            <p:nvPr/>
          </p:nvSpPr>
          <p:spPr>
            <a:xfrm>
              <a:off x="707386" y="3862035"/>
              <a:ext cx="22076" cy="21294"/>
            </a:xfrm>
            <a:custGeom>
              <a:rect b="b" l="l" r="r" t="t"/>
              <a:pathLst>
                <a:path extrusionOk="0" h="245" w="254">
                  <a:moveTo>
                    <a:pt x="46" y="1"/>
                  </a:moveTo>
                  <a:cubicBezTo>
                    <a:pt x="15" y="1"/>
                    <a:pt x="1" y="28"/>
                    <a:pt x="17" y="69"/>
                  </a:cubicBezTo>
                  <a:cubicBezTo>
                    <a:pt x="40" y="139"/>
                    <a:pt x="115" y="215"/>
                    <a:pt x="179" y="237"/>
                  </a:cubicBezTo>
                  <a:cubicBezTo>
                    <a:pt x="192" y="242"/>
                    <a:pt x="203" y="245"/>
                    <a:pt x="212" y="245"/>
                  </a:cubicBezTo>
                  <a:cubicBezTo>
                    <a:pt x="245" y="245"/>
                    <a:pt x="254" y="213"/>
                    <a:pt x="231" y="162"/>
                  </a:cubicBezTo>
                  <a:cubicBezTo>
                    <a:pt x="208" y="104"/>
                    <a:pt x="145" y="42"/>
                    <a:pt x="86" y="12"/>
                  </a:cubicBezTo>
                  <a:cubicBezTo>
                    <a:pt x="71" y="5"/>
                    <a:pt x="57"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27"/>
            <p:cNvSpPr/>
            <p:nvPr/>
          </p:nvSpPr>
          <p:spPr>
            <a:xfrm>
              <a:off x="697217" y="3844565"/>
              <a:ext cx="19730" cy="13993"/>
            </a:xfrm>
            <a:custGeom>
              <a:rect b="b" l="l" r="r" t="t"/>
              <a:pathLst>
                <a:path extrusionOk="0" h="161" w="227">
                  <a:moveTo>
                    <a:pt x="12" y="1"/>
                  </a:moveTo>
                  <a:cubicBezTo>
                    <a:pt x="1" y="1"/>
                    <a:pt x="1" y="9"/>
                    <a:pt x="13" y="27"/>
                  </a:cubicBezTo>
                  <a:cubicBezTo>
                    <a:pt x="35" y="62"/>
                    <a:pt x="112" y="115"/>
                    <a:pt x="168" y="144"/>
                  </a:cubicBezTo>
                  <a:cubicBezTo>
                    <a:pt x="189" y="155"/>
                    <a:pt x="204" y="160"/>
                    <a:pt x="212" y="160"/>
                  </a:cubicBezTo>
                  <a:cubicBezTo>
                    <a:pt x="226" y="160"/>
                    <a:pt x="225" y="147"/>
                    <a:pt x="203" y="126"/>
                  </a:cubicBezTo>
                  <a:cubicBezTo>
                    <a:pt x="181" y="91"/>
                    <a:pt x="117" y="45"/>
                    <a:pt x="64" y="22"/>
                  </a:cubicBezTo>
                  <a:cubicBezTo>
                    <a:pt x="40" y="8"/>
                    <a:pt x="22"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27"/>
            <p:cNvSpPr/>
            <p:nvPr/>
          </p:nvSpPr>
          <p:spPr>
            <a:xfrm>
              <a:off x="731983" y="3999013"/>
              <a:ext cx="12777" cy="18513"/>
            </a:xfrm>
            <a:custGeom>
              <a:rect b="b" l="l" r="r" t="t"/>
              <a:pathLst>
                <a:path extrusionOk="0" h="213" w="147">
                  <a:moveTo>
                    <a:pt x="140" y="0"/>
                  </a:moveTo>
                  <a:cubicBezTo>
                    <a:pt x="138" y="0"/>
                    <a:pt x="134" y="3"/>
                    <a:pt x="128" y="10"/>
                  </a:cubicBezTo>
                  <a:cubicBezTo>
                    <a:pt x="99" y="33"/>
                    <a:pt x="52" y="103"/>
                    <a:pt x="24" y="159"/>
                  </a:cubicBezTo>
                  <a:cubicBezTo>
                    <a:pt x="5" y="193"/>
                    <a:pt x="1" y="212"/>
                    <a:pt x="8" y="212"/>
                  </a:cubicBezTo>
                  <a:cubicBezTo>
                    <a:pt x="12" y="212"/>
                    <a:pt x="19" y="207"/>
                    <a:pt x="30" y="194"/>
                  </a:cubicBezTo>
                  <a:cubicBezTo>
                    <a:pt x="52" y="166"/>
                    <a:pt x="93" y="108"/>
                    <a:pt x="121" y="62"/>
                  </a:cubicBezTo>
                  <a:cubicBezTo>
                    <a:pt x="139" y="23"/>
                    <a:pt x="146" y="0"/>
                    <a:pt x="1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27"/>
            <p:cNvSpPr/>
            <p:nvPr/>
          </p:nvSpPr>
          <p:spPr>
            <a:xfrm>
              <a:off x="742761" y="3969462"/>
              <a:ext cx="10777" cy="22946"/>
            </a:xfrm>
            <a:custGeom>
              <a:rect b="b" l="l" r="r" t="t"/>
              <a:pathLst>
                <a:path extrusionOk="0" h="264" w="124">
                  <a:moveTo>
                    <a:pt x="102" y="1"/>
                  </a:moveTo>
                  <a:cubicBezTo>
                    <a:pt x="100" y="1"/>
                    <a:pt x="98" y="1"/>
                    <a:pt x="96" y="2"/>
                  </a:cubicBezTo>
                  <a:cubicBezTo>
                    <a:pt x="67" y="20"/>
                    <a:pt x="32" y="90"/>
                    <a:pt x="15" y="170"/>
                  </a:cubicBezTo>
                  <a:cubicBezTo>
                    <a:pt x="1" y="230"/>
                    <a:pt x="6" y="264"/>
                    <a:pt x="19" y="264"/>
                  </a:cubicBezTo>
                  <a:cubicBezTo>
                    <a:pt x="23" y="264"/>
                    <a:pt x="27" y="261"/>
                    <a:pt x="32" y="256"/>
                  </a:cubicBezTo>
                  <a:cubicBezTo>
                    <a:pt x="61" y="240"/>
                    <a:pt x="90" y="170"/>
                    <a:pt x="108" y="107"/>
                  </a:cubicBezTo>
                  <a:cubicBezTo>
                    <a:pt x="123" y="44"/>
                    <a:pt x="120" y="1"/>
                    <a:pt x="1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27"/>
            <p:cNvSpPr/>
            <p:nvPr/>
          </p:nvSpPr>
          <p:spPr>
            <a:xfrm>
              <a:off x="748062" y="3935478"/>
              <a:ext cx="8170" cy="24771"/>
            </a:xfrm>
            <a:custGeom>
              <a:rect b="b" l="l" r="r" t="t"/>
              <a:pathLst>
                <a:path extrusionOk="0" h="285" w="94">
                  <a:moveTo>
                    <a:pt x="50" y="0"/>
                  </a:moveTo>
                  <a:cubicBezTo>
                    <a:pt x="27" y="0"/>
                    <a:pt x="6" y="61"/>
                    <a:pt x="6" y="145"/>
                  </a:cubicBezTo>
                  <a:cubicBezTo>
                    <a:pt x="0" y="224"/>
                    <a:pt x="20" y="285"/>
                    <a:pt x="42" y="285"/>
                  </a:cubicBezTo>
                  <a:cubicBezTo>
                    <a:pt x="44" y="285"/>
                    <a:pt x="45" y="285"/>
                    <a:pt x="47" y="284"/>
                  </a:cubicBezTo>
                  <a:cubicBezTo>
                    <a:pt x="69" y="278"/>
                    <a:pt x="93" y="214"/>
                    <a:pt x="93" y="139"/>
                  </a:cubicBezTo>
                  <a:cubicBezTo>
                    <a:pt x="93" y="64"/>
                    <a:pt x="75" y="0"/>
                    <a:pt x="53" y="0"/>
                  </a:cubicBezTo>
                  <a:cubicBezTo>
                    <a:pt x="52" y="0"/>
                    <a:pt x="51" y="0"/>
                    <a:pt x="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27"/>
            <p:cNvSpPr/>
            <p:nvPr/>
          </p:nvSpPr>
          <p:spPr>
            <a:xfrm>
              <a:off x="743804" y="3902277"/>
              <a:ext cx="10256" cy="23293"/>
            </a:xfrm>
            <a:custGeom>
              <a:rect b="b" l="l" r="r" t="t"/>
              <a:pathLst>
                <a:path extrusionOk="0" h="268" w="118">
                  <a:moveTo>
                    <a:pt x="24" y="0"/>
                  </a:moveTo>
                  <a:cubicBezTo>
                    <a:pt x="6" y="0"/>
                    <a:pt x="1" y="43"/>
                    <a:pt x="14" y="105"/>
                  </a:cubicBezTo>
                  <a:cubicBezTo>
                    <a:pt x="32" y="185"/>
                    <a:pt x="67" y="255"/>
                    <a:pt x="89" y="266"/>
                  </a:cubicBezTo>
                  <a:cubicBezTo>
                    <a:pt x="92" y="267"/>
                    <a:pt x="94" y="268"/>
                    <a:pt x="96" y="268"/>
                  </a:cubicBezTo>
                  <a:cubicBezTo>
                    <a:pt x="114" y="268"/>
                    <a:pt x="117" y="219"/>
                    <a:pt x="107" y="156"/>
                  </a:cubicBezTo>
                  <a:cubicBezTo>
                    <a:pt x="89" y="92"/>
                    <a:pt x="62" y="23"/>
                    <a:pt x="38" y="6"/>
                  </a:cubicBezTo>
                  <a:cubicBezTo>
                    <a:pt x="33" y="2"/>
                    <a:pt x="28" y="0"/>
                    <a:pt x="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27"/>
            <p:cNvSpPr/>
            <p:nvPr/>
          </p:nvSpPr>
          <p:spPr>
            <a:xfrm>
              <a:off x="733635" y="3875942"/>
              <a:ext cx="12863" cy="19556"/>
            </a:xfrm>
            <a:custGeom>
              <a:rect b="b" l="l" r="r" t="t"/>
              <a:pathLst>
                <a:path extrusionOk="0" h="225" w="148">
                  <a:moveTo>
                    <a:pt x="8" y="0"/>
                  </a:moveTo>
                  <a:cubicBezTo>
                    <a:pt x="0" y="0"/>
                    <a:pt x="5" y="21"/>
                    <a:pt x="22" y="61"/>
                  </a:cubicBezTo>
                  <a:cubicBezTo>
                    <a:pt x="51" y="118"/>
                    <a:pt x="97" y="194"/>
                    <a:pt x="126" y="216"/>
                  </a:cubicBezTo>
                  <a:cubicBezTo>
                    <a:pt x="131" y="222"/>
                    <a:pt x="136" y="224"/>
                    <a:pt x="139" y="224"/>
                  </a:cubicBezTo>
                  <a:cubicBezTo>
                    <a:pt x="148" y="224"/>
                    <a:pt x="142" y="198"/>
                    <a:pt x="120" y="159"/>
                  </a:cubicBezTo>
                  <a:cubicBezTo>
                    <a:pt x="97" y="106"/>
                    <a:pt x="56" y="43"/>
                    <a:pt x="27" y="13"/>
                  </a:cubicBezTo>
                  <a:cubicBezTo>
                    <a:pt x="18" y="5"/>
                    <a:pt x="12" y="0"/>
                    <a:pt x="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27"/>
            <p:cNvSpPr/>
            <p:nvPr/>
          </p:nvSpPr>
          <p:spPr>
            <a:xfrm>
              <a:off x="528254" y="3964942"/>
              <a:ext cx="7127" cy="20512"/>
            </a:xfrm>
            <a:custGeom>
              <a:rect b="b" l="l" r="r" t="t"/>
              <a:pathLst>
                <a:path extrusionOk="0" h="236" w="82">
                  <a:moveTo>
                    <a:pt x="9" y="1"/>
                  </a:moveTo>
                  <a:cubicBezTo>
                    <a:pt x="1" y="1"/>
                    <a:pt x="3" y="38"/>
                    <a:pt x="19" y="89"/>
                  </a:cubicBezTo>
                  <a:cubicBezTo>
                    <a:pt x="30" y="147"/>
                    <a:pt x="53" y="211"/>
                    <a:pt x="64" y="228"/>
                  </a:cubicBezTo>
                  <a:cubicBezTo>
                    <a:pt x="68" y="233"/>
                    <a:pt x="71" y="235"/>
                    <a:pt x="74" y="235"/>
                  </a:cubicBezTo>
                  <a:cubicBezTo>
                    <a:pt x="82" y="235"/>
                    <a:pt x="80" y="202"/>
                    <a:pt x="70" y="147"/>
                  </a:cubicBezTo>
                  <a:cubicBezTo>
                    <a:pt x="53" y="78"/>
                    <a:pt x="24" y="14"/>
                    <a:pt x="13" y="3"/>
                  </a:cubicBezTo>
                  <a:cubicBezTo>
                    <a:pt x="12" y="1"/>
                    <a:pt x="10" y="1"/>
                    <a:pt x="9"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27"/>
            <p:cNvSpPr/>
            <p:nvPr/>
          </p:nvSpPr>
          <p:spPr>
            <a:xfrm>
              <a:off x="525821" y="3934348"/>
              <a:ext cx="4520" cy="22337"/>
            </a:xfrm>
            <a:custGeom>
              <a:rect b="b" l="l" r="r" t="t"/>
              <a:pathLst>
                <a:path extrusionOk="0" h="257" w="52">
                  <a:moveTo>
                    <a:pt x="25" y="1"/>
                  </a:moveTo>
                  <a:cubicBezTo>
                    <a:pt x="24" y="1"/>
                    <a:pt x="24" y="1"/>
                    <a:pt x="23" y="1"/>
                  </a:cubicBezTo>
                  <a:cubicBezTo>
                    <a:pt x="12" y="8"/>
                    <a:pt x="1" y="65"/>
                    <a:pt x="1" y="129"/>
                  </a:cubicBezTo>
                  <a:cubicBezTo>
                    <a:pt x="6" y="193"/>
                    <a:pt x="17" y="251"/>
                    <a:pt x="29" y="256"/>
                  </a:cubicBezTo>
                  <a:cubicBezTo>
                    <a:pt x="29" y="257"/>
                    <a:pt x="30" y="257"/>
                    <a:pt x="30" y="257"/>
                  </a:cubicBezTo>
                  <a:cubicBezTo>
                    <a:pt x="42" y="257"/>
                    <a:pt x="52" y="205"/>
                    <a:pt x="47" y="129"/>
                  </a:cubicBezTo>
                  <a:cubicBezTo>
                    <a:pt x="47" y="57"/>
                    <a:pt x="37" y="1"/>
                    <a:pt x="25"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27"/>
            <p:cNvSpPr/>
            <p:nvPr/>
          </p:nvSpPr>
          <p:spPr>
            <a:xfrm>
              <a:off x="527385" y="3904971"/>
              <a:ext cx="6953" cy="21120"/>
            </a:xfrm>
            <a:custGeom>
              <a:rect b="b" l="l" r="r" t="t"/>
              <a:pathLst>
                <a:path extrusionOk="0" h="243" w="80">
                  <a:moveTo>
                    <a:pt x="70" y="0"/>
                  </a:moveTo>
                  <a:cubicBezTo>
                    <a:pt x="68" y="0"/>
                    <a:pt x="66" y="1"/>
                    <a:pt x="63" y="4"/>
                  </a:cubicBezTo>
                  <a:cubicBezTo>
                    <a:pt x="52" y="21"/>
                    <a:pt x="29" y="85"/>
                    <a:pt x="18" y="143"/>
                  </a:cubicBezTo>
                  <a:cubicBezTo>
                    <a:pt x="6" y="203"/>
                    <a:pt x="0" y="242"/>
                    <a:pt x="9" y="242"/>
                  </a:cubicBezTo>
                  <a:cubicBezTo>
                    <a:pt x="9" y="242"/>
                    <a:pt x="10" y="242"/>
                    <a:pt x="11" y="242"/>
                  </a:cubicBezTo>
                  <a:cubicBezTo>
                    <a:pt x="29" y="229"/>
                    <a:pt x="52" y="165"/>
                    <a:pt x="69" y="96"/>
                  </a:cubicBezTo>
                  <a:cubicBezTo>
                    <a:pt x="78" y="38"/>
                    <a:pt x="80" y="0"/>
                    <a:pt x="70"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27"/>
            <p:cNvSpPr/>
            <p:nvPr/>
          </p:nvSpPr>
          <p:spPr>
            <a:xfrm>
              <a:off x="560152" y="4024827"/>
              <a:ext cx="16514" cy="13124"/>
            </a:xfrm>
            <a:custGeom>
              <a:rect b="b" l="l" r="r" t="t"/>
              <a:pathLst>
                <a:path extrusionOk="0" h="151" w="190">
                  <a:moveTo>
                    <a:pt x="6" y="0"/>
                  </a:moveTo>
                  <a:cubicBezTo>
                    <a:pt x="1" y="0"/>
                    <a:pt x="6" y="9"/>
                    <a:pt x="22" y="25"/>
                  </a:cubicBezTo>
                  <a:cubicBezTo>
                    <a:pt x="50" y="54"/>
                    <a:pt x="103" y="100"/>
                    <a:pt x="143" y="129"/>
                  </a:cubicBezTo>
                  <a:cubicBezTo>
                    <a:pt x="163" y="144"/>
                    <a:pt x="178" y="151"/>
                    <a:pt x="184" y="151"/>
                  </a:cubicBezTo>
                  <a:cubicBezTo>
                    <a:pt x="190" y="151"/>
                    <a:pt x="187" y="144"/>
                    <a:pt x="172" y="129"/>
                  </a:cubicBezTo>
                  <a:cubicBezTo>
                    <a:pt x="143" y="100"/>
                    <a:pt x="85" y="49"/>
                    <a:pt x="39" y="19"/>
                  </a:cubicBezTo>
                  <a:cubicBezTo>
                    <a:pt x="21" y="6"/>
                    <a:pt x="10" y="0"/>
                    <a:pt x="6"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27"/>
            <p:cNvSpPr/>
            <p:nvPr/>
          </p:nvSpPr>
          <p:spPr>
            <a:xfrm>
              <a:off x="547549" y="4003098"/>
              <a:ext cx="17383" cy="19121"/>
            </a:xfrm>
            <a:custGeom>
              <a:rect b="b" l="l" r="r" t="t"/>
              <a:pathLst>
                <a:path extrusionOk="0" h="220" w="200">
                  <a:moveTo>
                    <a:pt x="22" y="1"/>
                  </a:moveTo>
                  <a:cubicBezTo>
                    <a:pt x="2" y="1"/>
                    <a:pt x="0" y="27"/>
                    <a:pt x="22" y="67"/>
                  </a:cubicBezTo>
                  <a:cubicBezTo>
                    <a:pt x="45" y="119"/>
                    <a:pt x="104" y="182"/>
                    <a:pt x="144" y="205"/>
                  </a:cubicBezTo>
                  <a:cubicBezTo>
                    <a:pt x="159" y="215"/>
                    <a:pt x="171" y="219"/>
                    <a:pt x="179" y="219"/>
                  </a:cubicBezTo>
                  <a:cubicBezTo>
                    <a:pt x="197" y="219"/>
                    <a:pt x="200" y="200"/>
                    <a:pt x="184" y="165"/>
                  </a:cubicBezTo>
                  <a:cubicBezTo>
                    <a:pt x="155" y="107"/>
                    <a:pt x="91" y="32"/>
                    <a:pt x="45" y="8"/>
                  </a:cubicBezTo>
                  <a:cubicBezTo>
                    <a:pt x="36" y="3"/>
                    <a:pt x="28" y="1"/>
                    <a:pt x="22"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27"/>
            <p:cNvSpPr/>
            <p:nvPr/>
          </p:nvSpPr>
          <p:spPr>
            <a:xfrm>
              <a:off x="537989" y="3970592"/>
              <a:ext cx="16775" cy="25292"/>
            </a:xfrm>
            <a:custGeom>
              <a:rect b="b" l="l" r="r" t="t"/>
              <a:pathLst>
                <a:path extrusionOk="0" h="291" w="193">
                  <a:moveTo>
                    <a:pt x="56" y="0"/>
                  </a:moveTo>
                  <a:cubicBezTo>
                    <a:pt x="15" y="0"/>
                    <a:pt x="0" y="51"/>
                    <a:pt x="16" y="123"/>
                  </a:cubicBezTo>
                  <a:cubicBezTo>
                    <a:pt x="34" y="192"/>
                    <a:pt x="80" y="267"/>
                    <a:pt x="120" y="285"/>
                  </a:cubicBezTo>
                  <a:cubicBezTo>
                    <a:pt x="129" y="289"/>
                    <a:pt x="138" y="291"/>
                    <a:pt x="145" y="291"/>
                  </a:cubicBezTo>
                  <a:cubicBezTo>
                    <a:pt x="180" y="291"/>
                    <a:pt x="193" y="248"/>
                    <a:pt x="179" y="181"/>
                  </a:cubicBezTo>
                  <a:cubicBezTo>
                    <a:pt x="161" y="99"/>
                    <a:pt x="109" y="19"/>
                    <a:pt x="62" y="1"/>
                  </a:cubicBezTo>
                  <a:cubicBezTo>
                    <a:pt x="60" y="0"/>
                    <a:pt x="58" y="0"/>
                    <a:pt x="56"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27"/>
            <p:cNvSpPr/>
            <p:nvPr/>
          </p:nvSpPr>
          <p:spPr>
            <a:xfrm>
              <a:off x="534860" y="3931915"/>
              <a:ext cx="14602" cy="28334"/>
            </a:xfrm>
            <a:custGeom>
              <a:rect b="b" l="l" r="r" t="t"/>
              <a:pathLst>
                <a:path extrusionOk="0" h="326" w="168">
                  <a:moveTo>
                    <a:pt x="82" y="1"/>
                  </a:moveTo>
                  <a:cubicBezTo>
                    <a:pt x="80" y="1"/>
                    <a:pt x="78" y="1"/>
                    <a:pt x="76" y="1"/>
                  </a:cubicBezTo>
                  <a:cubicBezTo>
                    <a:pt x="36" y="7"/>
                    <a:pt x="1" y="82"/>
                    <a:pt x="7" y="162"/>
                  </a:cubicBezTo>
                  <a:cubicBezTo>
                    <a:pt x="7" y="244"/>
                    <a:pt x="41" y="319"/>
                    <a:pt x="81" y="325"/>
                  </a:cubicBezTo>
                  <a:cubicBezTo>
                    <a:pt x="83" y="325"/>
                    <a:pt x="85" y="325"/>
                    <a:pt x="87" y="325"/>
                  </a:cubicBezTo>
                  <a:cubicBezTo>
                    <a:pt x="135" y="325"/>
                    <a:pt x="168" y="257"/>
                    <a:pt x="168" y="168"/>
                  </a:cubicBezTo>
                  <a:cubicBezTo>
                    <a:pt x="168" y="75"/>
                    <a:pt x="131" y="1"/>
                    <a:pt x="82"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27"/>
            <p:cNvSpPr/>
            <p:nvPr/>
          </p:nvSpPr>
          <p:spPr>
            <a:xfrm>
              <a:off x="536859" y="3895237"/>
              <a:ext cx="16948" cy="26248"/>
            </a:xfrm>
            <a:custGeom>
              <a:rect b="b" l="l" r="r" t="t"/>
              <a:pathLst>
                <a:path extrusionOk="0" h="302" w="195">
                  <a:moveTo>
                    <a:pt x="143" y="1"/>
                  </a:moveTo>
                  <a:cubicBezTo>
                    <a:pt x="137" y="1"/>
                    <a:pt x="130" y="3"/>
                    <a:pt x="122" y="7"/>
                  </a:cubicBezTo>
                  <a:cubicBezTo>
                    <a:pt x="75" y="23"/>
                    <a:pt x="35" y="98"/>
                    <a:pt x="18" y="173"/>
                  </a:cubicBezTo>
                  <a:cubicBezTo>
                    <a:pt x="1" y="246"/>
                    <a:pt x="22" y="301"/>
                    <a:pt x="59" y="301"/>
                  </a:cubicBezTo>
                  <a:cubicBezTo>
                    <a:pt x="60" y="301"/>
                    <a:pt x="62" y="301"/>
                    <a:pt x="64" y="301"/>
                  </a:cubicBezTo>
                  <a:cubicBezTo>
                    <a:pt x="117" y="290"/>
                    <a:pt x="168" y="208"/>
                    <a:pt x="179" y="122"/>
                  </a:cubicBezTo>
                  <a:cubicBezTo>
                    <a:pt x="194" y="49"/>
                    <a:pt x="177" y="1"/>
                    <a:pt x="143"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27"/>
            <p:cNvSpPr/>
            <p:nvPr/>
          </p:nvSpPr>
          <p:spPr>
            <a:xfrm>
              <a:off x="545898" y="3867511"/>
              <a:ext cx="17383" cy="19904"/>
            </a:xfrm>
            <a:custGeom>
              <a:rect b="b" l="l" r="r" t="t"/>
              <a:pathLst>
                <a:path extrusionOk="0" h="229" w="200">
                  <a:moveTo>
                    <a:pt x="174" y="0"/>
                  </a:moveTo>
                  <a:cubicBezTo>
                    <a:pt x="165" y="0"/>
                    <a:pt x="153" y="5"/>
                    <a:pt x="139" y="13"/>
                  </a:cubicBezTo>
                  <a:cubicBezTo>
                    <a:pt x="99" y="35"/>
                    <a:pt x="48" y="99"/>
                    <a:pt x="18" y="158"/>
                  </a:cubicBezTo>
                  <a:cubicBezTo>
                    <a:pt x="0" y="202"/>
                    <a:pt x="3" y="229"/>
                    <a:pt x="24" y="229"/>
                  </a:cubicBezTo>
                  <a:cubicBezTo>
                    <a:pt x="30" y="229"/>
                    <a:pt x="38" y="227"/>
                    <a:pt x="48" y="222"/>
                  </a:cubicBezTo>
                  <a:cubicBezTo>
                    <a:pt x="93" y="198"/>
                    <a:pt x="157" y="128"/>
                    <a:pt x="179" y="65"/>
                  </a:cubicBezTo>
                  <a:cubicBezTo>
                    <a:pt x="200" y="24"/>
                    <a:pt x="195" y="0"/>
                    <a:pt x="174"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27"/>
            <p:cNvSpPr/>
            <p:nvPr/>
          </p:nvSpPr>
          <p:spPr>
            <a:xfrm>
              <a:off x="558066" y="3850128"/>
              <a:ext cx="16862" cy="14080"/>
            </a:xfrm>
            <a:custGeom>
              <a:rect b="b" l="l" r="r" t="t"/>
              <a:pathLst>
                <a:path extrusionOk="0" h="162" w="194">
                  <a:moveTo>
                    <a:pt x="187" y="0"/>
                  </a:moveTo>
                  <a:cubicBezTo>
                    <a:pt x="180" y="0"/>
                    <a:pt x="166" y="8"/>
                    <a:pt x="144" y="22"/>
                  </a:cubicBezTo>
                  <a:cubicBezTo>
                    <a:pt x="103" y="51"/>
                    <a:pt x="52" y="97"/>
                    <a:pt x="23" y="131"/>
                  </a:cubicBezTo>
                  <a:cubicBezTo>
                    <a:pt x="6" y="151"/>
                    <a:pt x="1" y="161"/>
                    <a:pt x="7" y="161"/>
                  </a:cubicBezTo>
                  <a:cubicBezTo>
                    <a:pt x="11" y="161"/>
                    <a:pt x="22" y="156"/>
                    <a:pt x="39" y="144"/>
                  </a:cubicBezTo>
                  <a:cubicBezTo>
                    <a:pt x="87" y="115"/>
                    <a:pt x="151" y="62"/>
                    <a:pt x="178" y="27"/>
                  </a:cubicBezTo>
                  <a:cubicBezTo>
                    <a:pt x="191" y="9"/>
                    <a:pt x="193" y="0"/>
                    <a:pt x="187"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27"/>
            <p:cNvSpPr/>
            <p:nvPr/>
          </p:nvSpPr>
          <p:spPr>
            <a:xfrm>
              <a:off x="584054" y="4038473"/>
              <a:ext cx="22859" cy="11212"/>
            </a:xfrm>
            <a:custGeom>
              <a:rect b="b" l="l" r="r" t="t"/>
              <a:pathLst>
                <a:path extrusionOk="0" h="129" w="263">
                  <a:moveTo>
                    <a:pt x="34" y="1"/>
                  </a:moveTo>
                  <a:cubicBezTo>
                    <a:pt x="8" y="1"/>
                    <a:pt x="0" y="12"/>
                    <a:pt x="18" y="30"/>
                  </a:cubicBezTo>
                  <a:cubicBezTo>
                    <a:pt x="42" y="60"/>
                    <a:pt x="106" y="94"/>
                    <a:pt x="169" y="116"/>
                  </a:cubicBezTo>
                  <a:cubicBezTo>
                    <a:pt x="195" y="124"/>
                    <a:pt x="217" y="129"/>
                    <a:pt x="232" y="129"/>
                  </a:cubicBezTo>
                  <a:cubicBezTo>
                    <a:pt x="253" y="129"/>
                    <a:pt x="263" y="122"/>
                    <a:pt x="256" y="105"/>
                  </a:cubicBezTo>
                  <a:cubicBezTo>
                    <a:pt x="239" y="76"/>
                    <a:pt x="164" y="30"/>
                    <a:pt x="94" y="12"/>
                  </a:cubicBezTo>
                  <a:cubicBezTo>
                    <a:pt x="69" y="4"/>
                    <a:pt x="49" y="1"/>
                    <a:pt x="34"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27"/>
            <p:cNvSpPr/>
            <p:nvPr/>
          </p:nvSpPr>
          <p:spPr>
            <a:xfrm>
              <a:off x="572842" y="4014571"/>
              <a:ext cx="27117" cy="20164"/>
            </a:xfrm>
            <a:custGeom>
              <a:rect b="b" l="l" r="r" t="t"/>
              <a:pathLst>
                <a:path extrusionOk="0" h="232" w="312">
                  <a:moveTo>
                    <a:pt x="84" y="0"/>
                  </a:moveTo>
                  <a:cubicBezTo>
                    <a:pt x="27" y="0"/>
                    <a:pt x="1" y="36"/>
                    <a:pt x="21" y="85"/>
                  </a:cubicBezTo>
                  <a:cubicBezTo>
                    <a:pt x="43" y="143"/>
                    <a:pt x="119" y="201"/>
                    <a:pt x="189" y="223"/>
                  </a:cubicBezTo>
                  <a:cubicBezTo>
                    <a:pt x="207" y="229"/>
                    <a:pt x="223" y="232"/>
                    <a:pt x="238" y="232"/>
                  </a:cubicBezTo>
                  <a:cubicBezTo>
                    <a:pt x="284" y="232"/>
                    <a:pt x="311" y="204"/>
                    <a:pt x="298" y="161"/>
                  </a:cubicBezTo>
                  <a:cubicBezTo>
                    <a:pt x="286" y="97"/>
                    <a:pt x="200" y="28"/>
                    <a:pt x="119" y="4"/>
                  </a:cubicBezTo>
                  <a:cubicBezTo>
                    <a:pt x="107" y="1"/>
                    <a:pt x="95" y="0"/>
                    <a:pt x="84"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27"/>
            <p:cNvSpPr/>
            <p:nvPr/>
          </p:nvSpPr>
          <p:spPr>
            <a:xfrm>
              <a:off x="564585" y="3976502"/>
              <a:ext cx="29030" cy="29203"/>
            </a:xfrm>
            <a:custGeom>
              <a:rect b="b" l="l" r="r" t="t"/>
              <a:pathLst>
                <a:path extrusionOk="0" h="336" w="334">
                  <a:moveTo>
                    <a:pt x="121" y="1"/>
                  </a:moveTo>
                  <a:cubicBezTo>
                    <a:pt x="50" y="1"/>
                    <a:pt x="0" y="67"/>
                    <a:pt x="17" y="153"/>
                  </a:cubicBezTo>
                  <a:cubicBezTo>
                    <a:pt x="34" y="234"/>
                    <a:pt x="110" y="314"/>
                    <a:pt x="191" y="332"/>
                  </a:cubicBezTo>
                  <a:cubicBezTo>
                    <a:pt x="200" y="334"/>
                    <a:pt x="209" y="335"/>
                    <a:pt x="218" y="335"/>
                  </a:cubicBezTo>
                  <a:cubicBezTo>
                    <a:pt x="285" y="335"/>
                    <a:pt x="334" y="281"/>
                    <a:pt x="324" y="199"/>
                  </a:cubicBezTo>
                  <a:cubicBezTo>
                    <a:pt x="312" y="101"/>
                    <a:pt x="231" y="9"/>
                    <a:pt x="138" y="2"/>
                  </a:cubicBezTo>
                  <a:cubicBezTo>
                    <a:pt x="132" y="1"/>
                    <a:pt x="127" y="1"/>
                    <a:pt x="121"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27"/>
            <p:cNvSpPr/>
            <p:nvPr/>
          </p:nvSpPr>
          <p:spPr>
            <a:xfrm>
              <a:off x="562064" y="3929916"/>
              <a:ext cx="28160" cy="33810"/>
            </a:xfrm>
            <a:custGeom>
              <a:rect b="b" l="l" r="r" t="t"/>
              <a:pathLst>
                <a:path extrusionOk="0" h="389" w="324">
                  <a:moveTo>
                    <a:pt x="164" y="0"/>
                  </a:moveTo>
                  <a:cubicBezTo>
                    <a:pt x="162" y="0"/>
                    <a:pt x="159" y="0"/>
                    <a:pt x="156" y="1"/>
                  </a:cubicBezTo>
                  <a:cubicBezTo>
                    <a:pt x="70" y="1"/>
                    <a:pt x="0" y="87"/>
                    <a:pt x="0" y="191"/>
                  </a:cubicBezTo>
                  <a:cubicBezTo>
                    <a:pt x="6" y="295"/>
                    <a:pt x="70" y="382"/>
                    <a:pt x="156" y="388"/>
                  </a:cubicBezTo>
                  <a:cubicBezTo>
                    <a:pt x="159" y="388"/>
                    <a:pt x="162" y="388"/>
                    <a:pt x="164" y="388"/>
                  </a:cubicBezTo>
                  <a:cubicBezTo>
                    <a:pt x="253" y="388"/>
                    <a:pt x="324" y="304"/>
                    <a:pt x="324" y="198"/>
                  </a:cubicBezTo>
                  <a:cubicBezTo>
                    <a:pt x="324" y="85"/>
                    <a:pt x="253" y="0"/>
                    <a:pt x="164"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27"/>
            <p:cNvSpPr/>
            <p:nvPr/>
          </p:nvSpPr>
          <p:spPr>
            <a:xfrm>
              <a:off x="564063" y="3886458"/>
              <a:ext cx="29117" cy="30073"/>
            </a:xfrm>
            <a:custGeom>
              <a:rect b="b" l="l" r="r" t="t"/>
              <a:pathLst>
                <a:path extrusionOk="0" h="346" w="335">
                  <a:moveTo>
                    <a:pt x="209" y="0"/>
                  </a:moveTo>
                  <a:cubicBezTo>
                    <a:pt x="200" y="0"/>
                    <a:pt x="189" y="1"/>
                    <a:pt x="179" y="4"/>
                  </a:cubicBezTo>
                  <a:cubicBezTo>
                    <a:pt x="98" y="15"/>
                    <a:pt x="23" y="101"/>
                    <a:pt x="12" y="188"/>
                  </a:cubicBezTo>
                  <a:cubicBezTo>
                    <a:pt x="1" y="274"/>
                    <a:pt x="45" y="345"/>
                    <a:pt x="120" y="345"/>
                  </a:cubicBezTo>
                  <a:cubicBezTo>
                    <a:pt x="126" y="345"/>
                    <a:pt x="132" y="345"/>
                    <a:pt x="138" y="344"/>
                  </a:cubicBezTo>
                  <a:cubicBezTo>
                    <a:pt x="231" y="338"/>
                    <a:pt x="312" y="246"/>
                    <a:pt x="324" y="148"/>
                  </a:cubicBezTo>
                  <a:cubicBezTo>
                    <a:pt x="334" y="61"/>
                    <a:pt x="285" y="0"/>
                    <a:pt x="209"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27"/>
            <p:cNvSpPr/>
            <p:nvPr/>
          </p:nvSpPr>
          <p:spPr>
            <a:xfrm>
              <a:off x="571451" y="3855343"/>
              <a:ext cx="27552" cy="21207"/>
            </a:xfrm>
            <a:custGeom>
              <a:rect b="b" l="l" r="r" t="t"/>
              <a:pathLst>
                <a:path extrusionOk="0" h="244" w="317">
                  <a:moveTo>
                    <a:pt x="236" y="1"/>
                  </a:moveTo>
                  <a:cubicBezTo>
                    <a:pt x="223" y="1"/>
                    <a:pt x="208" y="3"/>
                    <a:pt x="192" y="7"/>
                  </a:cubicBezTo>
                  <a:cubicBezTo>
                    <a:pt x="117" y="25"/>
                    <a:pt x="42" y="89"/>
                    <a:pt x="24" y="153"/>
                  </a:cubicBezTo>
                  <a:cubicBezTo>
                    <a:pt x="1" y="206"/>
                    <a:pt x="30" y="244"/>
                    <a:pt x="87" y="244"/>
                  </a:cubicBezTo>
                  <a:cubicBezTo>
                    <a:pt x="98" y="244"/>
                    <a:pt x="110" y="242"/>
                    <a:pt x="123" y="239"/>
                  </a:cubicBezTo>
                  <a:cubicBezTo>
                    <a:pt x="205" y="223"/>
                    <a:pt x="291" y="153"/>
                    <a:pt x="302" y="77"/>
                  </a:cubicBezTo>
                  <a:cubicBezTo>
                    <a:pt x="316" y="32"/>
                    <a:pt x="286" y="1"/>
                    <a:pt x="236"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27"/>
            <p:cNvSpPr/>
            <p:nvPr/>
          </p:nvSpPr>
          <p:spPr>
            <a:xfrm>
              <a:off x="582402" y="3838568"/>
              <a:ext cx="23554" cy="12168"/>
            </a:xfrm>
            <a:custGeom>
              <a:rect b="b" l="l" r="r" t="t"/>
              <a:pathLst>
                <a:path extrusionOk="0" h="140" w="271">
                  <a:moveTo>
                    <a:pt x="231" y="0"/>
                  </a:moveTo>
                  <a:cubicBezTo>
                    <a:pt x="215" y="0"/>
                    <a:pt x="194" y="3"/>
                    <a:pt x="170" y="10"/>
                  </a:cubicBezTo>
                  <a:cubicBezTo>
                    <a:pt x="107" y="34"/>
                    <a:pt x="44" y="74"/>
                    <a:pt x="20" y="103"/>
                  </a:cubicBezTo>
                  <a:cubicBezTo>
                    <a:pt x="1" y="127"/>
                    <a:pt x="10" y="140"/>
                    <a:pt x="41" y="140"/>
                  </a:cubicBezTo>
                  <a:cubicBezTo>
                    <a:pt x="55" y="140"/>
                    <a:pt x="73" y="137"/>
                    <a:pt x="95" y="131"/>
                  </a:cubicBezTo>
                  <a:cubicBezTo>
                    <a:pt x="170" y="109"/>
                    <a:pt x="245" y="62"/>
                    <a:pt x="263" y="27"/>
                  </a:cubicBezTo>
                  <a:cubicBezTo>
                    <a:pt x="270" y="9"/>
                    <a:pt x="257" y="0"/>
                    <a:pt x="231"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27"/>
            <p:cNvSpPr/>
            <p:nvPr/>
          </p:nvSpPr>
          <p:spPr>
            <a:xfrm>
              <a:off x="619515" y="4045947"/>
              <a:ext cx="25988" cy="8778"/>
            </a:xfrm>
            <a:custGeom>
              <a:rect b="b" l="l" r="r" t="t"/>
              <a:pathLst>
                <a:path extrusionOk="0" h="101" w="299">
                  <a:moveTo>
                    <a:pt x="118" y="0"/>
                  </a:moveTo>
                  <a:cubicBezTo>
                    <a:pt x="45" y="0"/>
                    <a:pt x="0" y="22"/>
                    <a:pt x="10" y="49"/>
                  </a:cubicBezTo>
                  <a:cubicBezTo>
                    <a:pt x="16" y="71"/>
                    <a:pt x="85" y="94"/>
                    <a:pt x="160" y="100"/>
                  </a:cubicBezTo>
                  <a:cubicBezTo>
                    <a:pt x="169" y="101"/>
                    <a:pt x="178" y="101"/>
                    <a:pt x="186" y="101"/>
                  </a:cubicBezTo>
                  <a:cubicBezTo>
                    <a:pt x="245" y="101"/>
                    <a:pt x="294" y="85"/>
                    <a:pt x="299" y="60"/>
                  </a:cubicBezTo>
                  <a:cubicBezTo>
                    <a:pt x="299" y="30"/>
                    <a:pt x="229" y="1"/>
                    <a:pt x="143" y="1"/>
                  </a:cubicBezTo>
                  <a:cubicBezTo>
                    <a:pt x="135" y="1"/>
                    <a:pt x="126" y="0"/>
                    <a:pt x="118"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27"/>
            <p:cNvSpPr/>
            <p:nvPr/>
          </p:nvSpPr>
          <p:spPr>
            <a:xfrm>
              <a:off x="614822" y="4020916"/>
              <a:ext cx="31811" cy="19817"/>
            </a:xfrm>
            <a:custGeom>
              <a:rect b="b" l="l" r="r" t="t"/>
              <a:pathLst>
                <a:path extrusionOk="0" h="228" w="366">
                  <a:moveTo>
                    <a:pt x="164" y="0"/>
                  </a:moveTo>
                  <a:cubicBezTo>
                    <a:pt x="68" y="0"/>
                    <a:pt x="1" y="50"/>
                    <a:pt x="11" y="116"/>
                  </a:cubicBezTo>
                  <a:cubicBezTo>
                    <a:pt x="24" y="174"/>
                    <a:pt x="104" y="220"/>
                    <a:pt x="192" y="227"/>
                  </a:cubicBezTo>
                  <a:cubicBezTo>
                    <a:pt x="197" y="227"/>
                    <a:pt x="202" y="227"/>
                    <a:pt x="206" y="227"/>
                  </a:cubicBezTo>
                  <a:cubicBezTo>
                    <a:pt x="291" y="227"/>
                    <a:pt x="358" y="182"/>
                    <a:pt x="358" y="128"/>
                  </a:cubicBezTo>
                  <a:cubicBezTo>
                    <a:pt x="365" y="64"/>
                    <a:pt x="283" y="6"/>
                    <a:pt x="179" y="0"/>
                  </a:cubicBezTo>
                  <a:cubicBezTo>
                    <a:pt x="174" y="0"/>
                    <a:pt x="169" y="0"/>
                    <a:pt x="164"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27"/>
            <p:cNvSpPr/>
            <p:nvPr/>
          </p:nvSpPr>
          <p:spPr>
            <a:xfrm>
              <a:off x="611780" y="3979631"/>
              <a:ext cx="35287" cy="31376"/>
            </a:xfrm>
            <a:custGeom>
              <a:rect b="b" l="l" r="r" t="t"/>
              <a:pathLst>
                <a:path extrusionOk="0" h="361" w="406">
                  <a:moveTo>
                    <a:pt x="198" y="1"/>
                  </a:moveTo>
                  <a:cubicBezTo>
                    <a:pt x="88" y="1"/>
                    <a:pt x="0" y="83"/>
                    <a:pt x="6" y="181"/>
                  </a:cubicBezTo>
                  <a:cubicBezTo>
                    <a:pt x="12" y="278"/>
                    <a:pt x="105" y="355"/>
                    <a:pt x="209" y="360"/>
                  </a:cubicBezTo>
                  <a:cubicBezTo>
                    <a:pt x="318" y="360"/>
                    <a:pt x="406" y="291"/>
                    <a:pt x="406" y="192"/>
                  </a:cubicBezTo>
                  <a:cubicBezTo>
                    <a:pt x="406" y="88"/>
                    <a:pt x="313" y="1"/>
                    <a:pt x="198"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27"/>
            <p:cNvSpPr/>
            <p:nvPr/>
          </p:nvSpPr>
          <p:spPr>
            <a:xfrm>
              <a:off x="610302" y="3928351"/>
              <a:ext cx="37287" cy="37373"/>
            </a:xfrm>
            <a:custGeom>
              <a:rect b="b" l="l" r="r" t="t"/>
              <a:pathLst>
                <a:path extrusionOk="0" h="430" w="429">
                  <a:moveTo>
                    <a:pt x="215" y="1"/>
                  </a:moveTo>
                  <a:cubicBezTo>
                    <a:pt x="98" y="1"/>
                    <a:pt x="1" y="99"/>
                    <a:pt x="1" y="216"/>
                  </a:cubicBezTo>
                  <a:cubicBezTo>
                    <a:pt x="6" y="331"/>
                    <a:pt x="98" y="430"/>
                    <a:pt x="215" y="430"/>
                  </a:cubicBezTo>
                  <a:cubicBezTo>
                    <a:pt x="330" y="430"/>
                    <a:pt x="428" y="337"/>
                    <a:pt x="428" y="216"/>
                  </a:cubicBezTo>
                  <a:cubicBezTo>
                    <a:pt x="428" y="99"/>
                    <a:pt x="330" y="1"/>
                    <a:pt x="215"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27"/>
            <p:cNvSpPr/>
            <p:nvPr/>
          </p:nvSpPr>
          <p:spPr>
            <a:xfrm>
              <a:off x="611345" y="3881591"/>
              <a:ext cx="36244" cy="32419"/>
            </a:xfrm>
            <a:custGeom>
              <a:rect b="b" l="l" r="r" t="t"/>
              <a:pathLst>
                <a:path extrusionOk="0" h="373" w="417">
                  <a:moveTo>
                    <a:pt x="224" y="1"/>
                  </a:moveTo>
                  <a:cubicBezTo>
                    <a:pt x="221" y="1"/>
                    <a:pt x="217" y="1"/>
                    <a:pt x="214" y="1"/>
                  </a:cubicBezTo>
                  <a:cubicBezTo>
                    <a:pt x="104" y="1"/>
                    <a:pt x="11" y="82"/>
                    <a:pt x="5" y="186"/>
                  </a:cubicBezTo>
                  <a:cubicBezTo>
                    <a:pt x="0" y="287"/>
                    <a:pt x="81" y="372"/>
                    <a:pt x="192" y="372"/>
                  </a:cubicBezTo>
                  <a:cubicBezTo>
                    <a:pt x="196" y="372"/>
                    <a:pt x="199" y="372"/>
                    <a:pt x="203" y="372"/>
                  </a:cubicBezTo>
                  <a:cubicBezTo>
                    <a:pt x="318" y="372"/>
                    <a:pt x="416" y="284"/>
                    <a:pt x="411" y="175"/>
                  </a:cubicBezTo>
                  <a:cubicBezTo>
                    <a:pt x="411" y="79"/>
                    <a:pt x="329" y="1"/>
                    <a:pt x="224"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27"/>
            <p:cNvSpPr/>
            <p:nvPr/>
          </p:nvSpPr>
          <p:spPr>
            <a:xfrm>
              <a:off x="614387" y="3849432"/>
              <a:ext cx="32245" cy="21207"/>
            </a:xfrm>
            <a:custGeom>
              <a:rect b="b" l="l" r="r" t="t"/>
              <a:pathLst>
                <a:path extrusionOk="0" h="244" w="371">
                  <a:moveTo>
                    <a:pt x="212" y="0"/>
                  </a:moveTo>
                  <a:cubicBezTo>
                    <a:pt x="207" y="0"/>
                    <a:pt x="202" y="0"/>
                    <a:pt x="197" y="0"/>
                  </a:cubicBezTo>
                  <a:cubicBezTo>
                    <a:pt x="104" y="0"/>
                    <a:pt x="16" y="59"/>
                    <a:pt x="11" y="123"/>
                  </a:cubicBezTo>
                  <a:cubicBezTo>
                    <a:pt x="0" y="189"/>
                    <a:pt x="68" y="244"/>
                    <a:pt x="165" y="244"/>
                  </a:cubicBezTo>
                  <a:cubicBezTo>
                    <a:pt x="169" y="244"/>
                    <a:pt x="174" y="244"/>
                    <a:pt x="179" y="243"/>
                  </a:cubicBezTo>
                  <a:cubicBezTo>
                    <a:pt x="288" y="243"/>
                    <a:pt x="370" y="180"/>
                    <a:pt x="370" y="105"/>
                  </a:cubicBezTo>
                  <a:cubicBezTo>
                    <a:pt x="364" y="44"/>
                    <a:pt x="296" y="0"/>
                    <a:pt x="212"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27"/>
            <p:cNvSpPr/>
            <p:nvPr/>
          </p:nvSpPr>
          <p:spPr>
            <a:xfrm>
              <a:off x="618733" y="3833266"/>
              <a:ext cx="26770" cy="10256"/>
            </a:xfrm>
            <a:custGeom>
              <a:rect b="b" l="l" r="r" t="t"/>
              <a:pathLst>
                <a:path extrusionOk="0" h="118" w="308">
                  <a:moveTo>
                    <a:pt x="186" y="1"/>
                  </a:moveTo>
                  <a:cubicBezTo>
                    <a:pt x="179" y="1"/>
                    <a:pt x="171" y="1"/>
                    <a:pt x="163" y="2"/>
                  </a:cubicBezTo>
                  <a:cubicBezTo>
                    <a:pt x="88" y="2"/>
                    <a:pt x="19" y="31"/>
                    <a:pt x="13" y="60"/>
                  </a:cubicBezTo>
                  <a:cubicBezTo>
                    <a:pt x="1" y="95"/>
                    <a:pt x="65" y="117"/>
                    <a:pt x="152" y="117"/>
                  </a:cubicBezTo>
                  <a:cubicBezTo>
                    <a:pt x="238" y="111"/>
                    <a:pt x="308" y="82"/>
                    <a:pt x="308" y="48"/>
                  </a:cubicBezTo>
                  <a:cubicBezTo>
                    <a:pt x="303" y="21"/>
                    <a:pt x="251" y="1"/>
                    <a:pt x="186"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27"/>
            <p:cNvSpPr/>
            <p:nvPr/>
          </p:nvSpPr>
          <p:spPr>
            <a:xfrm>
              <a:off x="623166" y="3828312"/>
              <a:ext cx="21381" cy="2781"/>
            </a:xfrm>
            <a:custGeom>
              <a:rect b="b" l="l" r="r" t="t"/>
              <a:pathLst>
                <a:path extrusionOk="0" h="32" w="246">
                  <a:moveTo>
                    <a:pt x="130" y="0"/>
                  </a:moveTo>
                  <a:cubicBezTo>
                    <a:pt x="72" y="6"/>
                    <a:pt x="14" y="13"/>
                    <a:pt x="8" y="19"/>
                  </a:cubicBezTo>
                  <a:cubicBezTo>
                    <a:pt x="0" y="27"/>
                    <a:pt x="26" y="32"/>
                    <a:pt x="67" y="32"/>
                  </a:cubicBezTo>
                  <a:cubicBezTo>
                    <a:pt x="82" y="32"/>
                    <a:pt x="99" y="31"/>
                    <a:pt x="118" y="30"/>
                  </a:cubicBezTo>
                  <a:cubicBezTo>
                    <a:pt x="187" y="24"/>
                    <a:pt x="246" y="19"/>
                    <a:pt x="246" y="6"/>
                  </a:cubicBezTo>
                  <a:cubicBezTo>
                    <a:pt x="246" y="0"/>
                    <a:pt x="193" y="0"/>
                    <a:pt x="130"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27"/>
            <p:cNvSpPr/>
            <p:nvPr/>
          </p:nvSpPr>
          <p:spPr>
            <a:xfrm>
              <a:off x="659670" y="4042384"/>
              <a:ext cx="24684" cy="10169"/>
            </a:xfrm>
            <a:custGeom>
              <a:rect b="b" l="l" r="r" t="t"/>
              <a:pathLst>
                <a:path extrusionOk="0" h="117" w="284">
                  <a:moveTo>
                    <a:pt x="224" y="1"/>
                  </a:moveTo>
                  <a:cubicBezTo>
                    <a:pt x="208" y="1"/>
                    <a:pt x="189" y="3"/>
                    <a:pt x="167" y="8"/>
                  </a:cubicBezTo>
                  <a:cubicBezTo>
                    <a:pt x="92" y="20"/>
                    <a:pt x="16" y="60"/>
                    <a:pt x="5" y="90"/>
                  </a:cubicBezTo>
                  <a:cubicBezTo>
                    <a:pt x="1" y="106"/>
                    <a:pt x="24" y="117"/>
                    <a:pt x="64" y="117"/>
                  </a:cubicBezTo>
                  <a:cubicBezTo>
                    <a:pt x="78" y="117"/>
                    <a:pt x="96" y="115"/>
                    <a:pt x="115" y="112"/>
                  </a:cubicBezTo>
                  <a:cubicBezTo>
                    <a:pt x="184" y="95"/>
                    <a:pt x="253" y="66"/>
                    <a:pt x="271" y="37"/>
                  </a:cubicBezTo>
                  <a:cubicBezTo>
                    <a:pt x="284" y="16"/>
                    <a:pt x="266" y="1"/>
                    <a:pt x="224"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27"/>
            <p:cNvSpPr/>
            <p:nvPr/>
          </p:nvSpPr>
          <p:spPr>
            <a:xfrm>
              <a:off x="663668" y="4018048"/>
              <a:ext cx="29899" cy="19990"/>
            </a:xfrm>
            <a:custGeom>
              <a:rect b="b" l="l" r="r" t="t"/>
              <a:pathLst>
                <a:path extrusionOk="0" h="230" w="344">
                  <a:moveTo>
                    <a:pt x="233" y="1"/>
                  </a:moveTo>
                  <a:cubicBezTo>
                    <a:pt x="222" y="1"/>
                    <a:pt x="209" y="2"/>
                    <a:pt x="196" y="4"/>
                  </a:cubicBezTo>
                  <a:cubicBezTo>
                    <a:pt x="103" y="17"/>
                    <a:pt x="17" y="79"/>
                    <a:pt x="5" y="149"/>
                  </a:cubicBezTo>
                  <a:cubicBezTo>
                    <a:pt x="0" y="197"/>
                    <a:pt x="43" y="229"/>
                    <a:pt x="104" y="229"/>
                  </a:cubicBezTo>
                  <a:cubicBezTo>
                    <a:pt x="117" y="229"/>
                    <a:pt x="130" y="228"/>
                    <a:pt x="143" y="225"/>
                  </a:cubicBezTo>
                  <a:cubicBezTo>
                    <a:pt x="225" y="213"/>
                    <a:pt x="306" y="149"/>
                    <a:pt x="324" y="97"/>
                  </a:cubicBezTo>
                  <a:cubicBezTo>
                    <a:pt x="343" y="42"/>
                    <a:pt x="304" y="1"/>
                    <a:pt x="233"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27"/>
            <p:cNvSpPr/>
            <p:nvPr/>
          </p:nvSpPr>
          <p:spPr>
            <a:xfrm>
              <a:off x="667666" y="3978154"/>
              <a:ext cx="32593" cy="30420"/>
            </a:xfrm>
            <a:custGeom>
              <a:rect b="b" l="l" r="r" t="t"/>
              <a:pathLst>
                <a:path extrusionOk="0" h="350" w="375">
                  <a:moveTo>
                    <a:pt x="219" y="1"/>
                  </a:moveTo>
                  <a:cubicBezTo>
                    <a:pt x="215" y="1"/>
                    <a:pt x="212" y="1"/>
                    <a:pt x="209" y="1"/>
                  </a:cubicBezTo>
                  <a:cubicBezTo>
                    <a:pt x="104" y="7"/>
                    <a:pt x="11" y="100"/>
                    <a:pt x="6" y="198"/>
                  </a:cubicBezTo>
                  <a:cubicBezTo>
                    <a:pt x="1" y="288"/>
                    <a:pt x="64" y="349"/>
                    <a:pt x="152" y="349"/>
                  </a:cubicBezTo>
                  <a:cubicBezTo>
                    <a:pt x="159" y="349"/>
                    <a:pt x="166" y="349"/>
                    <a:pt x="174" y="348"/>
                  </a:cubicBezTo>
                  <a:cubicBezTo>
                    <a:pt x="266" y="337"/>
                    <a:pt x="347" y="255"/>
                    <a:pt x="364" y="163"/>
                  </a:cubicBezTo>
                  <a:cubicBezTo>
                    <a:pt x="375" y="74"/>
                    <a:pt x="311" y="1"/>
                    <a:pt x="219"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27"/>
            <p:cNvSpPr/>
            <p:nvPr/>
          </p:nvSpPr>
          <p:spPr>
            <a:xfrm>
              <a:off x="669578" y="3928960"/>
              <a:ext cx="32767" cy="35722"/>
            </a:xfrm>
            <a:custGeom>
              <a:rect b="b" l="l" r="r" t="t"/>
              <a:pathLst>
                <a:path extrusionOk="0" h="411" w="377">
                  <a:moveTo>
                    <a:pt x="198" y="0"/>
                  </a:moveTo>
                  <a:cubicBezTo>
                    <a:pt x="88" y="0"/>
                    <a:pt x="1" y="92"/>
                    <a:pt x="1" y="209"/>
                  </a:cubicBezTo>
                  <a:cubicBezTo>
                    <a:pt x="1" y="320"/>
                    <a:pt x="82" y="410"/>
                    <a:pt x="181" y="410"/>
                  </a:cubicBezTo>
                  <a:cubicBezTo>
                    <a:pt x="185" y="410"/>
                    <a:pt x="188" y="410"/>
                    <a:pt x="192" y="410"/>
                  </a:cubicBezTo>
                  <a:cubicBezTo>
                    <a:pt x="296" y="405"/>
                    <a:pt x="377" y="313"/>
                    <a:pt x="377" y="209"/>
                  </a:cubicBezTo>
                  <a:cubicBezTo>
                    <a:pt x="377" y="98"/>
                    <a:pt x="296" y="6"/>
                    <a:pt x="198"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27"/>
            <p:cNvSpPr/>
            <p:nvPr/>
          </p:nvSpPr>
          <p:spPr>
            <a:xfrm>
              <a:off x="667666" y="3883590"/>
              <a:ext cx="33202" cy="31811"/>
            </a:xfrm>
            <a:custGeom>
              <a:rect b="b" l="l" r="r" t="t"/>
              <a:pathLst>
                <a:path extrusionOk="0" h="366" w="382">
                  <a:moveTo>
                    <a:pt x="157" y="0"/>
                  </a:moveTo>
                  <a:cubicBezTo>
                    <a:pt x="69" y="0"/>
                    <a:pt x="1" y="67"/>
                    <a:pt x="6" y="163"/>
                  </a:cubicBezTo>
                  <a:cubicBezTo>
                    <a:pt x="11" y="267"/>
                    <a:pt x="104" y="360"/>
                    <a:pt x="214" y="366"/>
                  </a:cubicBezTo>
                  <a:cubicBezTo>
                    <a:pt x="217" y="366"/>
                    <a:pt x="221" y="366"/>
                    <a:pt x="224" y="366"/>
                  </a:cubicBezTo>
                  <a:cubicBezTo>
                    <a:pt x="317" y="366"/>
                    <a:pt x="382" y="287"/>
                    <a:pt x="370" y="192"/>
                  </a:cubicBezTo>
                  <a:cubicBezTo>
                    <a:pt x="359" y="99"/>
                    <a:pt x="271" y="13"/>
                    <a:pt x="179" y="2"/>
                  </a:cubicBezTo>
                  <a:cubicBezTo>
                    <a:pt x="172" y="1"/>
                    <a:pt x="164" y="0"/>
                    <a:pt x="157"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27"/>
            <p:cNvSpPr/>
            <p:nvPr/>
          </p:nvSpPr>
          <p:spPr>
            <a:xfrm>
              <a:off x="664189" y="3852127"/>
              <a:ext cx="30507" cy="21207"/>
            </a:xfrm>
            <a:custGeom>
              <a:rect b="b" l="l" r="r" t="t"/>
              <a:pathLst>
                <a:path extrusionOk="0" h="244" w="351">
                  <a:moveTo>
                    <a:pt x="112" y="0"/>
                  </a:moveTo>
                  <a:cubicBezTo>
                    <a:pt x="45" y="0"/>
                    <a:pt x="1" y="38"/>
                    <a:pt x="11" y="92"/>
                  </a:cubicBezTo>
                  <a:cubicBezTo>
                    <a:pt x="17" y="161"/>
                    <a:pt x="103" y="231"/>
                    <a:pt x="201" y="242"/>
                  </a:cubicBezTo>
                  <a:cubicBezTo>
                    <a:pt x="211" y="243"/>
                    <a:pt x="220" y="243"/>
                    <a:pt x="228" y="243"/>
                  </a:cubicBezTo>
                  <a:cubicBezTo>
                    <a:pt x="305" y="243"/>
                    <a:pt x="350" y="200"/>
                    <a:pt x="329" y="137"/>
                  </a:cubicBezTo>
                  <a:cubicBezTo>
                    <a:pt x="311" y="79"/>
                    <a:pt x="236" y="17"/>
                    <a:pt x="150" y="4"/>
                  </a:cubicBezTo>
                  <a:cubicBezTo>
                    <a:pt x="137" y="2"/>
                    <a:pt x="124" y="0"/>
                    <a:pt x="112"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27"/>
            <p:cNvSpPr/>
            <p:nvPr/>
          </p:nvSpPr>
          <p:spPr>
            <a:xfrm>
              <a:off x="660191" y="3835526"/>
              <a:ext cx="25727" cy="11299"/>
            </a:xfrm>
            <a:custGeom>
              <a:rect b="b" l="l" r="r" t="t"/>
              <a:pathLst>
                <a:path extrusionOk="0" h="130" w="296">
                  <a:moveTo>
                    <a:pt x="71" y="0"/>
                  </a:moveTo>
                  <a:cubicBezTo>
                    <a:pt x="28" y="0"/>
                    <a:pt x="0" y="13"/>
                    <a:pt x="4" y="34"/>
                  </a:cubicBezTo>
                  <a:cubicBezTo>
                    <a:pt x="17" y="69"/>
                    <a:pt x="92" y="109"/>
                    <a:pt x="172" y="126"/>
                  </a:cubicBezTo>
                  <a:cubicBezTo>
                    <a:pt x="190" y="128"/>
                    <a:pt x="205" y="130"/>
                    <a:pt x="219" y="130"/>
                  </a:cubicBezTo>
                  <a:cubicBezTo>
                    <a:pt x="270" y="130"/>
                    <a:pt x="295" y="113"/>
                    <a:pt x="277" y="85"/>
                  </a:cubicBezTo>
                  <a:cubicBezTo>
                    <a:pt x="260" y="56"/>
                    <a:pt x="190" y="22"/>
                    <a:pt x="121" y="5"/>
                  </a:cubicBezTo>
                  <a:cubicBezTo>
                    <a:pt x="103" y="2"/>
                    <a:pt x="86" y="0"/>
                    <a:pt x="71"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27"/>
            <p:cNvSpPr/>
            <p:nvPr/>
          </p:nvSpPr>
          <p:spPr>
            <a:xfrm>
              <a:off x="656454" y="3829703"/>
              <a:ext cx="20425" cy="4954"/>
            </a:xfrm>
            <a:custGeom>
              <a:rect b="b" l="l" r="r" t="t"/>
              <a:pathLst>
                <a:path extrusionOk="0" h="57" w="235">
                  <a:moveTo>
                    <a:pt x="6" y="0"/>
                  </a:moveTo>
                  <a:cubicBezTo>
                    <a:pt x="2" y="0"/>
                    <a:pt x="0" y="1"/>
                    <a:pt x="2" y="3"/>
                  </a:cubicBezTo>
                  <a:cubicBezTo>
                    <a:pt x="13" y="14"/>
                    <a:pt x="77" y="32"/>
                    <a:pt x="146" y="43"/>
                  </a:cubicBezTo>
                  <a:cubicBezTo>
                    <a:pt x="181" y="52"/>
                    <a:pt x="207" y="56"/>
                    <a:pt x="221" y="56"/>
                  </a:cubicBezTo>
                  <a:cubicBezTo>
                    <a:pt x="232" y="56"/>
                    <a:pt x="235" y="53"/>
                    <a:pt x="226" y="48"/>
                  </a:cubicBezTo>
                  <a:cubicBezTo>
                    <a:pt x="210" y="43"/>
                    <a:pt x="152" y="25"/>
                    <a:pt x="95" y="14"/>
                  </a:cubicBezTo>
                  <a:cubicBezTo>
                    <a:pt x="52" y="6"/>
                    <a:pt x="19" y="0"/>
                    <a:pt x="6"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27"/>
            <p:cNvSpPr/>
            <p:nvPr/>
          </p:nvSpPr>
          <p:spPr>
            <a:xfrm>
              <a:off x="694262" y="4030563"/>
              <a:ext cx="18947" cy="12603"/>
            </a:xfrm>
            <a:custGeom>
              <a:rect b="b" l="l" r="r" t="t"/>
              <a:pathLst>
                <a:path extrusionOk="0" h="145" w="218">
                  <a:moveTo>
                    <a:pt x="205" y="0"/>
                  </a:moveTo>
                  <a:cubicBezTo>
                    <a:pt x="196" y="0"/>
                    <a:pt x="180" y="5"/>
                    <a:pt x="157" y="17"/>
                  </a:cubicBezTo>
                  <a:cubicBezTo>
                    <a:pt x="104" y="46"/>
                    <a:pt x="34" y="92"/>
                    <a:pt x="12" y="127"/>
                  </a:cubicBezTo>
                  <a:cubicBezTo>
                    <a:pt x="0" y="139"/>
                    <a:pt x="0" y="145"/>
                    <a:pt x="10" y="145"/>
                  </a:cubicBezTo>
                  <a:cubicBezTo>
                    <a:pt x="19" y="145"/>
                    <a:pt x="38" y="139"/>
                    <a:pt x="64" y="127"/>
                  </a:cubicBezTo>
                  <a:cubicBezTo>
                    <a:pt x="111" y="98"/>
                    <a:pt x="168" y="58"/>
                    <a:pt x="197" y="28"/>
                  </a:cubicBezTo>
                  <a:cubicBezTo>
                    <a:pt x="214" y="11"/>
                    <a:pt x="217" y="0"/>
                    <a:pt x="205"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27"/>
            <p:cNvSpPr/>
            <p:nvPr/>
          </p:nvSpPr>
          <p:spPr>
            <a:xfrm>
              <a:off x="704431" y="4008139"/>
              <a:ext cx="21120" cy="19556"/>
            </a:xfrm>
            <a:custGeom>
              <a:rect b="b" l="l" r="r" t="t"/>
              <a:pathLst>
                <a:path extrusionOk="0" h="225" w="243">
                  <a:moveTo>
                    <a:pt x="207" y="0"/>
                  </a:moveTo>
                  <a:cubicBezTo>
                    <a:pt x="198" y="0"/>
                    <a:pt x="186" y="3"/>
                    <a:pt x="173" y="9"/>
                  </a:cubicBezTo>
                  <a:cubicBezTo>
                    <a:pt x="109" y="32"/>
                    <a:pt x="40" y="102"/>
                    <a:pt x="16" y="166"/>
                  </a:cubicBezTo>
                  <a:cubicBezTo>
                    <a:pt x="0" y="202"/>
                    <a:pt x="10" y="224"/>
                    <a:pt x="37" y="224"/>
                  </a:cubicBezTo>
                  <a:cubicBezTo>
                    <a:pt x="48" y="224"/>
                    <a:pt x="63" y="220"/>
                    <a:pt x="80" y="211"/>
                  </a:cubicBezTo>
                  <a:cubicBezTo>
                    <a:pt x="133" y="188"/>
                    <a:pt x="195" y="124"/>
                    <a:pt x="224" y="73"/>
                  </a:cubicBezTo>
                  <a:cubicBezTo>
                    <a:pt x="242" y="28"/>
                    <a:pt x="236" y="0"/>
                    <a:pt x="207"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27"/>
            <p:cNvSpPr/>
            <p:nvPr/>
          </p:nvSpPr>
          <p:spPr>
            <a:xfrm>
              <a:off x="713557" y="3973026"/>
              <a:ext cx="21381" cy="27378"/>
            </a:xfrm>
            <a:custGeom>
              <a:rect b="b" l="l" r="r" t="t"/>
              <a:pathLst>
                <a:path extrusionOk="0" h="315" w="246">
                  <a:moveTo>
                    <a:pt x="173" y="0"/>
                  </a:moveTo>
                  <a:cubicBezTo>
                    <a:pt x="169" y="0"/>
                    <a:pt x="164" y="1"/>
                    <a:pt x="160" y="2"/>
                  </a:cubicBezTo>
                  <a:cubicBezTo>
                    <a:pt x="90" y="14"/>
                    <a:pt x="28" y="100"/>
                    <a:pt x="10" y="193"/>
                  </a:cubicBezTo>
                  <a:cubicBezTo>
                    <a:pt x="0" y="265"/>
                    <a:pt x="27" y="314"/>
                    <a:pt x="70" y="314"/>
                  </a:cubicBezTo>
                  <a:cubicBezTo>
                    <a:pt x="79" y="314"/>
                    <a:pt x="88" y="312"/>
                    <a:pt x="97" y="309"/>
                  </a:cubicBezTo>
                  <a:cubicBezTo>
                    <a:pt x="154" y="285"/>
                    <a:pt x="212" y="210"/>
                    <a:pt x="229" y="129"/>
                  </a:cubicBezTo>
                  <a:cubicBezTo>
                    <a:pt x="246" y="55"/>
                    <a:pt x="222" y="0"/>
                    <a:pt x="173"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27"/>
            <p:cNvSpPr/>
            <p:nvPr/>
          </p:nvSpPr>
          <p:spPr>
            <a:xfrm>
              <a:off x="718337" y="3930872"/>
              <a:ext cx="19730" cy="30768"/>
            </a:xfrm>
            <a:custGeom>
              <a:rect b="b" l="l" r="r" t="t"/>
              <a:pathLst>
                <a:path extrusionOk="0" h="354" w="227">
                  <a:moveTo>
                    <a:pt x="116" y="0"/>
                  </a:moveTo>
                  <a:cubicBezTo>
                    <a:pt x="50" y="0"/>
                    <a:pt x="0" y="79"/>
                    <a:pt x="0" y="180"/>
                  </a:cubicBezTo>
                  <a:cubicBezTo>
                    <a:pt x="0" y="280"/>
                    <a:pt x="49" y="354"/>
                    <a:pt x="109" y="354"/>
                  </a:cubicBezTo>
                  <a:cubicBezTo>
                    <a:pt x="112" y="354"/>
                    <a:pt x="114" y="354"/>
                    <a:pt x="117" y="353"/>
                  </a:cubicBezTo>
                  <a:cubicBezTo>
                    <a:pt x="174" y="348"/>
                    <a:pt x="227" y="267"/>
                    <a:pt x="227" y="174"/>
                  </a:cubicBezTo>
                  <a:cubicBezTo>
                    <a:pt x="227" y="88"/>
                    <a:pt x="181" y="6"/>
                    <a:pt x="123" y="1"/>
                  </a:cubicBezTo>
                  <a:cubicBezTo>
                    <a:pt x="120" y="1"/>
                    <a:pt x="118" y="0"/>
                    <a:pt x="116"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27"/>
            <p:cNvSpPr/>
            <p:nvPr/>
          </p:nvSpPr>
          <p:spPr>
            <a:xfrm>
              <a:off x="714513" y="3891412"/>
              <a:ext cx="21468" cy="27987"/>
            </a:xfrm>
            <a:custGeom>
              <a:rect b="b" l="l" r="r" t="t"/>
              <a:pathLst>
                <a:path extrusionOk="0" h="322" w="247">
                  <a:moveTo>
                    <a:pt x="80" y="0"/>
                  </a:moveTo>
                  <a:cubicBezTo>
                    <a:pt x="30" y="0"/>
                    <a:pt x="0" y="50"/>
                    <a:pt x="10" y="131"/>
                  </a:cubicBezTo>
                  <a:cubicBezTo>
                    <a:pt x="22" y="224"/>
                    <a:pt x="92" y="310"/>
                    <a:pt x="156" y="321"/>
                  </a:cubicBezTo>
                  <a:cubicBezTo>
                    <a:pt x="158" y="322"/>
                    <a:pt x="161" y="322"/>
                    <a:pt x="164" y="322"/>
                  </a:cubicBezTo>
                  <a:cubicBezTo>
                    <a:pt x="216" y="322"/>
                    <a:pt x="246" y="260"/>
                    <a:pt x="231" y="183"/>
                  </a:cubicBezTo>
                  <a:cubicBezTo>
                    <a:pt x="218" y="102"/>
                    <a:pt x="161" y="21"/>
                    <a:pt x="103" y="3"/>
                  </a:cubicBezTo>
                  <a:cubicBezTo>
                    <a:pt x="95" y="1"/>
                    <a:pt x="87" y="0"/>
                    <a:pt x="80"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27"/>
            <p:cNvSpPr/>
            <p:nvPr/>
          </p:nvSpPr>
          <p:spPr>
            <a:xfrm>
              <a:off x="705822" y="3862035"/>
              <a:ext cx="21729" cy="20860"/>
            </a:xfrm>
            <a:custGeom>
              <a:rect b="b" l="l" r="r" t="t"/>
              <a:pathLst>
                <a:path extrusionOk="0" h="240" w="250">
                  <a:moveTo>
                    <a:pt x="44" y="1"/>
                  </a:moveTo>
                  <a:cubicBezTo>
                    <a:pt x="12" y="1"/>
                    <a:pt x="1" y="28"/>
                    <a:pt x="18" y="69"/>
                  </a:cubicBezTo>
                  <a:cubicBezTo>
                    <a:pt x="40" y="139"/>
                    <a:pt x="110" y="208"/>
                    <a:pt x="174" y="232"/>
                  </a:cubicBezTo>
                  <a:cubicBezTo>
                    <a:pt x="186" y="237"/>
                    <a:pt x="197" y="239"/>
                    <a:pt x="206" y="239"/>
                  </a:cubicBezTo>
                  <a:cubicBezTo>
                    <a:pt x="240" y="239"/>
                    <a:pt x="249" y="208"/>
                    <a:pt x="226" y="162"/>
                  </a:cubicBezTo>
                  <a:cubicBezTo>
                    <a:pt x="203" y="104"/>
                    <a:pt x="139" y="35"/>
                    <a:pt x="88" y="12"/>
                  </a:cubicBezTo>
                  <a:cubicBezTo>
                    <a:pt x="70" y="5"/>
                    <a:pt x="56" y="1"/>
                    <a:pt x="44"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27"/>
            <p:cNvSpPr/>
            <p:nvPr/>
          </p:nvSpPr>
          <p:spPr>
            <a:xfrm>
              <a:off x="695740" y="3845000"/>
              <a:ext cx="19295" cy="13559"/>
            </a:xfrm>
            <a:custGeom>
              <a:rect b="b" l="l" r="r" t="t"/>
              <a:pathLst>
                <a:path extrusionOk="0" h="156" w="222">
                  <a:moveTo>
                    <a:pt x="12" y="1"/>
                  </a:moveTo>
                  <a:cubicBezTo>
                    <a:pt x="1" y="1"/>
                    <a:pt x="0" y="8"/>
                    <a:pt x="12" y="22"/>
                  </a:cubicBezTo>
                  <a:cubicBezTo>
                    <a:pt x="36" y="64"/>
                    <a:pt x="105" y="115"/>
                    <a:pt x="163" y="139"/>
                  </a:cubicBezTo>
                  <a:cubicBezTo>
                    <a:pt x="183" y="150"/>
                    <a:pt x="198" y="155"/>
                    <a:pt x="207" y="155"/>
                  </a:cubicBezTo>
                  <a:cubicBezTo>
                    <a:pt x="222" y="155"/>
                    <a:pt x="221" y="142"/>
                    <a:pt x="204" y="121"/>
                  </a:cubicBezTo>
                  <a:cubicBezTo>
                    <a:pt x="174" y="92"/>
                    <a:pt x="116" y="46"/>
                    <a:pt x="65" y="17"/>
                  </a:cubicBezTo>
                  <a:cubicBezTo>
                    <a:pt x="40" y="6"/>
                    <a:pt x="22" y="1"/>
                    <a:pt x="12"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27"/>
            <p:cNvSpPr/>
            <p:nvPr/>
          </p:nvSpPr>
          <p:spPr>
            <a:xfrm>
              <a:off x="729463" y="3995537"/>
              <a:ext cx="12777" cy="18252"/>
            </a:xfrm>
            <a:custGeom>
              <a:rect b="b" l="l" r="r" t="t"/>
              <a:pathLst>
                <a:path extrusionOk="0" h="210" w="147">
                  <a:moveTo>
                    <a:pt x="139" y="1"/>
                  </a:moveTo>
                  <a:cubicBezTo>
                    <a:pt x="137" y="1"/>
                    <a:pt x="133" y="3"/>
                    <a:pt x="128" y="9"/>
                  </a:cubicBezTo>
                  <a:cubicBezTo>
                    <a:pt x="99" y="38"/>
                    <a:pt x="53" y="102"/>
                    <a:pt x="24" y="159"/>
                  </a:cubicBezTo>
                  <a:cubicBezTo>
                    <a:pt x="5" y="193"/>
                    <a:pt x="1" y="210"/>
                    <a:pt x="8" y="210"/>
                  </a:cubicBezTo>
                  <a:cubicBezTo>
                    <a:pt x="11" y="210"/>
                    <a:pt x="19" y="204"/>
                    <a:pt x="29" y="194"/>
                  </a:cubicBezTo>
                  <a:cubicBezTo>
                    <a:pt x="59" y="165"/>
                    <a:pt x="93" y="108"/>
                    <a:pt x="122" y="61"/>
                  </a:cubicBezTo>
                  <a:cubicBezTo>
                    <a:pt x="139" y="26"/>
                    <a:pt x="146" y="1"/>
                    <a:pt x="139"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27"/>
            <p:cNvSpPr/>
            <p:nvPr/>
          </p:nvSpPr>
          <p:spPr>
            <a:xfrm>
              <a:off x="740327" y="3966942"/>
              <a:ext cx="10169" cy="22511"/>
            </a:xfrm>
            <a:custGeom>
              <a:rect b="b" l="l" r="r" t="t"/>
              <a:pathLst>
                <a:path extrusionOk="0" h="259" w="117">
                  <a:moveTo>
                    <a:pt x="100" y="1"/>
                  </a:moveTo>
                  <a:cubicBezTo>
                    <a:pt x="98" y="1"/>
                    <a:pt x="96" y="1"/>
                    <a:pt x="95" y="2"/>
                  </a:cubicBezTo>
                  <a:cubicBezTo>
                    <a:pt x="67" y="15"/>
                    <a:pt x="32" y="90"/>
                    <a:pt x="14" y="165"/>
                  </a:cubicBezTo>
                  <a:cubicBezTo>
                    <a:pt x="1" y="224"/>
                    <a:pt x="5" y="258"/>
                    <a:pt x="19" y="258"/>
                  </a:cubicBezTo>
                  <a:cubicBezTo>
                    <a:pt x="23" y="258"/>
                    <a:pt x="27" y="256"/>
                    <a:pt x="32" y="251"/>
                  </a:cubicBezTo>
                  <a:cubicBezTo>
                    <a:pt x="54" y="234"/>
                    <a:pt x="89" y="165"/>
                    <a:pt x="102" y="106"/>
                  </a:cubicBezTo>
                  <a:cubicBezTo>
                    <a:pt x="117" y="44"/>
                    <a:pt x="114" y="1"/>
                    <a:pt x="100"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27"/>
            <p:cNvSpPr/>
            <p:nvPr/>
          </p:nvSpPr>
          <p:spPr>
            <a:xfrm>
              <a:off x="745455" y="3933392"/>
              <a:ext cx="7735" cy="24771"/>
            </a:xfrm>
            <a:custGeom>
              <a:rect b="b" l="l" r="r" t="t"/>
              <a:pathLst>
                <a:path extrusionOk="0" h="285" w="89">
                  <a:moveTo>
                    <a:pt x="50" y="1"/>
                  </a:moveTo>
                  <a:cubicBezTo>
                    <a:pt x="23" y="1"/>
                    <a:pt x="1" y="63"/>
                    <a:pt x="1" y="145"/>
                  </a:cubicBezTo>
                  <a:cubicBezTo>
                    <a:pt x="1" y="224"/>
                    <a:pt x="17" y="284"/>
                    <a:pt x="45" y="284"/>
                  </a:cubicBezTo>
                  <a:cubicBezTo>
                    <a:pt x="46" y="284"/>
                    <a:pt x="47" y="284"/>
                    <a:pt x="48" y="284"/>
                  </a:cubicBezTo>
                  <a:cubicBezTo>
                    <a:pt x="70" y="279"/>
                    <a:pt x="88" y="209"/>
                    <a:pt x="88" y="140"/>
                  </a:cubicBezTo>
                  <a:cubicBezTo>
                    <a:pt x="88" y="70"/>
                    <a:pt x="70" y="6"/>
                    <a:pt x="54" y="1"/>
                  </a:cubicBezTo>
                  <a:cubicBezTo>
                    <a:pt x="52" y="1"/>
                    <a:pt x="51" y="1"/>
                    <a:pt x="50"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27"/>
            <p:cNvSpPr/>
            <p:nvPr/>
          </p:nvSpPr>
          <p:spPr>
            <a:xfrm>
              <a:off x="741283" y="3901234"/>
              <a:ext cx="10169" cy="22859"/>
            </a:xfrm>
            <a:custGeom>
              <a:rect b="b" l="l" r="r" t="t"/>
              <a:pathLst>
                <a:path extrusionOk="0" h="263" w="117">
                  <a:moveTo>
                    <a:pt x="24" y="1"/>
                  </a:moveTo>
                  <a:cubicBezTo>
                    <a:pt x="6" y="1"/>
                    <a:pt x="0" y="43"/>
                    <a:pt x="14" y="104"/>
                  </a:cubicBezTo>
                  <a:cubicBezTo>
                    <a:pt x="32" y="181"/>
                    <a:pt x="61" y="256"/>
                    <a:pt x="91" y="261"/>
                  </a:cubicBezTo>
                  <a:cubicBezTo>
                    <a:pt x="93" y="262"/>
                    <a:pt x="95" y="263"/>
                    <a:pt x="97" y="263"/>
                  </a:cubicBezTo>
                  <a:cubicBezTo>
                    <a:pt x="114" y="263"/>
                    <a:pt x="117" y="219"/>
                    <a:pt x="102" y="157"/>
                  </a:cubicBezTo>
                  <a:cubicBezTo>
                    <a:pt x="91" y="93"/>
                    <a:pt x="61" y="24"/>
                    <a:pt x="38" y="7"/>
                  </a:cubicBezTo>
                  <a:cubicBezTo>
                    <a:pt x="33" y="3"/>
                    <a:pt x="28" y="1"/>
                    <a:pt x="24"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27"/>
            <p:cNvSpPr/>
            <p:nvPr/>
          </p:nvSpPr>
          <p:spPr>
            <a:xfrm>
              <a:off x="731462" y="3875942"/>
              <a:ext cx="12342" cy="18600"/>
            </a:xfrm>
            <a:custGeom>
              <a:rect b="b" l="l" r="r" t="t"/>
              <a:pathLst>
                <a:path extrusionOk="0" h="214" w="142">
                  <a:moveTo>
                    <a:pt x="9" y="0"/>
                  </a:moveTo>
                  <a:cubicBezTo>
                    <a:pt x="0" y="0"/>
                    <a:pt x="2" y="19"/>
                    <a:pt x="17" y="55"/>
                  </a:cubicBezTo>
                  <a:cubicBezTo>
                    <a:pt x="47" y="112"/>
                    <a:pt x="92" y="181"/>
                    <a:pt x="122" y="205"/>
                  </a:cubicBezTo>
                  <a:cubicBezTo>
                    <a:pt x="127" y="211"/>
                    <a:pt x="131" y="213"/>
                    <a:pt x="134" y="213"/>
                  </a:cubicBezTo>
                  <a:cubicBezTo>
                    <a:pt x="142" y="213"/>
                    <a:pt x="134" y="187"/>
                    <a:pt x="116" y="147"/>
                  </a:cubicBezTo>
                  <a:cubicBezTo>
                    <a:pt x="92" y="101"/>
                    <a:pt x="52" y="37"/>
                    <a:pt x="30" y="13"/>
                  </a:cubicBezTo>
                  <a:cubicBezTo>
                    <a:pt x="21" y="4"/>
                    <a:pt x="14" y="0"/>
                    <a:pt x="9"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27"/>
            <p:cNvSpPr/>
            <p:nvPr/>
          </p:nvSpPr>
          <p:spPr>
            <a:xfrm>
              <a:off x="536337" y="3830398"/>
              <a:ext cx="179653" cy="130720"/>
            </a:xfrm>
            <a:custGeom>
              <a:rect b="b" l="l" r="r" t="t"/>
              <a:pathLst>
                <a:path extrusionOk="0" h="1504" w="2067">
                  <a:moveTo>
                    <a:pt x="487" y="179"/>
                  </a:moveTo>
                  <a:lnTo>
                    <a:pt x="487" y="179"/>
                  </a:lnTo>
                  <a:cubicBezTo>
                    <a:pt x="463" y="197"/>
                    <a:pt x="435" y="208"/>
                    <a:pt x="417" y="225"/>
                  </a:cubicBezTo>
                  <a:cubicBezTo>
                    <a:pt x="423" y="225"/>
                    <a:pt x="423" y="225"/>
                    <a:pt x="423" y="238"/>
                  </a:cubicBezTo>
                  <a:cubicBezTo>
                    <a:pt x="428" y="232"/>
                    <a:pt x="428" y="232"/>
                    <a:pt x="435" y="232"/>
                  </a:cubicBezTo>
                  <a:lnTo>
                    <a:pt x="487" y="179"/>
                  </a:lnTo>
                  <a:close/>
                  <a:moveTo>
                    <a:pt x="1597" y="243"/>
                  </a:moveTo>
                  <a:cubicBezTo>
                    <a:pt x="1608" y="243"/>
                    <a:pt x="1621" y="249"/>
                    <a:pt x="1632" y="249"/>
                  </a:cubicBezTo>
                  <a:cubicBezTo>
                    <a:pt x="1720" y="267"/>
                    <a:pt x="1800" y="329"/>
                    <a:pt x="1817" y="393"/>
                  </a:cubicBezTo>
                  <a:cubicBezTo>
                    <a:pt x="1835" y="451"/>
                    <a:pt x="1795" y="497"/>
                    <a:pt x="1713" y="497"/>
                  </a:cubicBezTo>
                  <a:lnTo>
                    <a:pt x="1685" y="497"/>
                  </a:lnTo>
                  <a:cubicBezTo>
                    <a:pt x="1678" y="492"/>
                    <a:pt x="1667" y="492"/>
                    <a:pt x="1656" y="492"/>
                  </a:cubicBezTo>
                  <a:cubicBezTo>
                    <a:pt x="1568" y="468"/>
                    <a:pt x="1488" y="406"/>
                    <a:pt x="1482" y="342"/>
                  </a:cubicBezTo>
                  <a:cubicBezTo>
                    <a:pt x="1477" y="294"/>
                    <a:pt x="1499" y="267"/>
                    <a:pt x="1546" y="254"/>
                  </a:cubicBezTo>
                  <a:cubicBezTo>
                    <a:pt x="1557" y="249"/>
                    <a:pt x="1574" y="243"/>
                    <a:pt x="1597" y="243"/>
                  </a:cubicBezTo>
                  <a:close/>
                  <a:moveTo>
                    <a:pt x="284" y="428"/>
                  </a:moveTo>
                  <a:cubicBezTo>
                    <a:pt x="302" y="428"/>
                    <a:pt x="307" y="451"/>
                    <a:pt x="289" y="492"/>
                  </a:cubicBezTo>
                  <a:cubicBezTo>
                    <a:pt x="267" y="555"/>
                    <a:pt x="203" y="625"/>
                    <a:pt x="158" y="649"/>
                  </a:cubicBezTo>
                  <a:cubicBezTo>
                    <a:pt x="151" y="654"/>
                    <a:pt x="139" y="660"/>
                    <a:pt x="134" y="660"/>
                  </a:cubicBezTo>
                  <a:cubicBezTo>
                    <a:pt x="123" y="660"/>
                    <a:pt x="116" y="665"/>
                    <a:pt x="110" y="665"/>
                  </a:cubicBezTo>
                  <a:cubicBezTo>
                    <a:pt x="88" y="665"/>
                    <a:pt x="88" y="636"/>
                    <a:pt x="105" y="590"/>
                  </a:cubicBezTo>
                  <a:cubicBezTo>
                    <a:pt x="134" y="532"/>
                    <a:pt x="185" y="468"/>
                    <a:pt x="227" y="440"/>
                  </a:cubicBezTo>
                  <a:cubicBezTo>
                    <a:pt x="244" y="428"/>
                    <a:pt x="255" y="428"/>
                    <a:pt x="262" y="428"/>
                  </a:cubicBezTo>
                  <a:close/>
                  <a:moveTo>
                    <a:pt x="1082" y="590"/>
                  </a:moveTo>
                  <a:cubicBezTo>
                    <a:pt x="1170" y="590"/>
                    <a:pt x="1245" y="642"/>
                    <a:pt x="1268" y="718"/>
                  </a:cubicBezTo>
                  <a:cubicBezTo>
                    <a:pt x="1274" y="735"/>
                    <a:pt x="1279" y="753"/>
                    <a:pt x="1279" y="775"/>
                  </a:cubicBezTo>
                  <a:cubicBezTo>
                    <a:pt x="1279" y="885"/>
                    <a:pt x="1181" y="978"/>
                    <a:pt x="1066" y="978"/>
                  </a:cubicBezTo>
                  <a:lnTo>
                    <a:pt x="1060" y="978"/>
                  </a:lnTo>
                  <a:cubicBezTo>
                    <a:pt x="943" y="978"/>
                    <a:pt x="857" y="891"/>
                    <a:pt x="863" y="780"/>
                  </a:cubicBezTo>
                  <a:cubicBezTo>
                    <a:pt x="863" y="740"/>
                    <a:pt x="880" y="700"/>
                    <a:pt x="909" y="671"/>
                  </a:cubicBezTo>
                  <a:cubicBezTo>
                    <a:pt x="949" y="625"/>
                    <a:pt x="1007" y="590"/>
                    <a:pt x="1077" y="590"/>
                  </a:cubicBezTo>
                  <a:close/>
                  <a:moveTo>
                    <a:pt x="1690" y="614"/>
                  </a:moveTo>
                  <a:cubicBezTo>
                    <a:pt x="1713" y="619"/>
                    <a:pt x="1731" y="625"/>
                    <a:pt x="1754" y="630"/>
                  </a:cubicBezTo>
                  <a:cubicBezTo>
                    <a:pt x="1829" y="660"/>
                    <a:pt x="1893" y="735"/>
                    <a:pt x="1899" y="815"/>
                  </a:cubicBezTo>
                  <a:cubicBezTo>
                    <a:pt x="1910" y="914"/>
                    <a:pt x="1846" y="989"/>
                    <a:pt x="1747" y="989"/>
                  </a:cubicBezTo>
                  <a:lnTo>
                    <a:pt x="1736" y="989"/>
                  </a:lnTo>
                  <a:cubicBezTo>
                    <a:pt x="1672" y="989"/>
                    <a:pt x="1615" y="954"/>
                    <a:pt x="1574" y="903"/>
                  </a:cubicBezTo>
                  <a:cubicBezTo>
                    <a:pt x="1539" y="868"/>
                    <a:pt x="1522" y="822"/>
                    <a:pt x="1517" y="775"/>
                  </a:cubicBezTo>
                  <a:cubicBezTo>
                    <a:pt x="1517" y="683"/>
                    <a:pt x="1581" y="614"/>
                    <a:pt x="1667" y="614"/>
                  </a:cubicBezTo>
                  <a:close/>
                  <a:moveTo>
                    <a:pt x="1175" y="0"/>
                  </a:moveTo>
                  <a:cubicBezTo>
                    <a:pt x="1395" y="75"/>
                    <a:pt x="1360" y="294"/>
                    <a:pt x="1186" y="462"/>
                  </a:cubicBezTo>
                  <a:cubicBezTo>
                    <a:pt x="1053" y="596"/>
                    <a:pt x="834" y="694"/>
                    <a:pt x="649" y="705"/>
                  </a:cubicBezTo>
                  <a:cubicBezTo>
                    <a:pt x="643" y="705"/>
                    <a:pt x="637" y="711"/>
                    <a:pt x="631" y="711"/>
                  </a:cubicBezTo>
                  <a:cubicBezTo>
                    <a:pt x="643" y="735"/>
                    <a:pt x="649" y="758"/>
                    <a:pt x="643" y="793"/>
                  </a:cubicBezTo>
                  <a:cubicBezTo>
                    <a:pt x="637" y="850"/>
                    <a:pt x="609" y="908"/>
                    <a:pt x="562" y="943"/>
                  </a:cubicBezTo>
                  <a:cubicBezTo>
                    <a:pt x="532" y="978"/>
                    <a:pt x="487" y="1001"/>
                    <a:pt x="441" y="1007"/>
                  </a:cubicBezTo>
                  <a:lnTo>
                    <a:pt x="428" y="1007"/>
                  </a:lnTo>
                  <a:cubicBezTo>
                    <a:pt x="348" y="1007"/>
                    <a:pt x="296" y="937"/>
                    <a:pt x="313" y="844"/>
                  </a:cubicBezTo>
                  <a:cubicBezTo>
                    <a:pt x="319" y="775"/>
                    <a:pt x="371" y="705"/>
                    <a:pt x="428" y="671"/>
                  </a:cubicBezTo>
                  <a:cubicBezTo>
                    <a:pt x="331" y="625"/>
                    <a:pt x="278" y="537"/>
                    <a:pt x="319" y="411"/>
                  </a:cubicBezTo>
                  <a:cubicBezTo>
                    <a:pt x="331" y="376"/>
                    <a:pt x="348" y="347"/>
                    <a:pt x="366" y="312"/>
                  </a:cubicBezTo>
                  <a:lnTo>
                    <a:pt x="366" y="312"/>
                  </a:lnTo>
                  <a:cubicBezTo>
                    <a:pt x="342" y="336"/>
                    <a:pt x="313" y="358"/>
                    <a:pt x="289" y="371"/>
                  </a:cubicBezTo>
                  <a:cubicBezTo>
                    <a:pt x="273" y="382"/>
                    <a:pt x="262" y="387"/>
                    <a:pt x="262" y="387"/>
                  </a:cubicBezTo>
                  <a:cubicBezTo>
                    <a:pt x="255" y="387"/>
                    <a:pt x="255" y="387"/>
                    <a:pt x="255" y="382"/>
                  </a:cubicBezTo>
                  <a:cubicBezTo>
                    <a:pt x="249" y="387"/>
                    <a:pt x="238" y="387"/>
                    <a:pt x="238" y="387"/>
                  </a:cubicBezTo>
                  <a:cubicBezTo>
                    <a:pt x="233" y="387"/>
                    <a:pt x="233" y="387"/>
                    <a:pt x="233" y="382"/>
                  </a:cubicBezTo>
                  <a:cubicBezTo>
                    <a:pt x="169" y="457"/>
                    <a:pt x="110" y="544"/>
                    <a:pt x="64" y="636"/>
                  </a:cubicBezTo>
                  <a:cubicBezTo>
                    <a:pt x="19" y="729"/>
                    <a:pt x="1" y="822"/>
                    <a:pt x="1" y="908"/>
                  </a:cubicBezTo>
                  <a:cubicBezTo>
                    <a:pt x="24" y="839"/>
                    <a:pt x="64" y="780"/>
                    <a:pt x="99" y="764"/>
                  </a:cubicBezTo>
                  <a:cubicBezTo>
                    <a:pt x="105" y="758"/>
                    <a:pt x="110" y="758"/>
                    <a:pt x="116" y="758"/>
                  </a:cubicBezTo>
                  <a:cubicBezTo>
                    <a:pt x="123" y="753"/>
                    <a:pt x="123" y="753"/>
                    <a:pt x="128" y="753"/>
                  </a:cubicBezTo>
                  <a:cubicBezTo>
                    <a:pt x="134" y="746"/>
                    <a:pt x="139" y="746"/>
                    <a:pt x="145" y="746"/>
                  </a:cubicBezTo>
                  <a:cubicBezTo>
                    <a:pt x="180" y="746"/>
                    <a:pt x="203" y="793"/>
                    <a:pt x="185" y="868"/>
                  </a:cubicBezTo>
                  <a:cubicBezTo>
                    <a:pt x="174" y="948"/>
                    <a:pt x="128" y="1023"/>
                    <a:pt x="81" y="1041"/>
                  </a:cubicBezTo>
                  <a:cubicBezTo>
                    <a:pt x="70" y="1053"/>
                    <a:pt x="59" y="1058"/>
                    <a:pt x="46" y="1058"/>
                  </a:cubicBezTo>
                  <a:cubicBezTo>
                    <a:pt x="41" y="1058"/>
                    <a:pt x="41" y="1065"/>
                    <a:pt x="35" y="1065"/>
                  </a:cubicBezTo>
                  <a:cubicBezTo>
                    <a:pt x="46" y="1105"/>
                    <a:pt x="70" y="1140"/>
                    <a:pt x="94" y="1180"/>
                  </a:cubicBezTo>
                  <a:cubicBezTo>
                    <a:pt x="110" y="1186"/>
                    <a:pt x="123" y="1204"/>
                    <a:pt x="128" y="1226"/>
                  </a:cubicBezTo>
                  <a:cubicBezTo>
                    <a:pt x="169" y="1273"/>
                    <a:pt x="220" y="1314"/>
                    <a:pt x="278" y="1354"/>
                  </a:cubicBezTo>
                  <a:cubicBezTo>
                    <a:pt x="278" y="1290"/>
                    <a:pt x="307" y="1232"/>
                    <a:pt x="348" y="1197"/>
                  </a:cubicBezTo>
                  <a:cubicBezTo>
                    <a:pt x="371" y="1169"/>
                    <a:pt x="412" y="1146"/>
                    <a:pt x="452" y="1146"/>
                  </a:cubicBezTo>
                  <a:lnTo>
                    <a:pt x="457" y="1146"/>
                  </a:lnTo>
                  <a:cubicBezTo>
                    <a:pt x="545" y="1146"/>
                    <a:pt x="620" y="1232"/>
                    <a:pt x="620" y="1343"/>
                  </a:cubicBezTo>
                  <a:cubicBezTo>
                    <a:pt x="620" y="1389"/>
                    <a:pt x="609" y="1429"/>
                    <a:pt x="591" y="1458"/>
                  </a:cubicBezTo>
                  <a:cubicBezTo>
                    <a:pt x="585" y="1464"/>
                    <a:pt x="585" y="1469"/>
                    <a:pt x="580" y="1475"/>
                  </a:cubicBezTo>
                  <a:cubicBezTo>
                    <a:pt x="596" y="1482"/>
                    <a:pt x="609" y="1487"/>
                    <a:pt x="625" y="1487"/>
                  </a:cubicBezTo>
                  <a:cubicBezTo>
                    <a:pt x="689" y="1498"/>
                    <a:pt x="764" y="1504"/>
                    <a:pt x="834" y="1504"/>
                  </a:cubicBezTo>
                  <a:lnTo>
                    <a:pt x="898" y="1504"/>
                  </a:lnTo>
                  <a:cubicBezTo>
                    <a:pt x="863" y="1464"/>
                    <a:pt x="845" y="1418"/>
                    <a:pt x="845" y="1365"/>
                  </a:cubicBezTo>
                  <a:cubicBezTo>
                    <a:pt x="845" y="1336"/>
                    <a:pt x="852" y="1314"/>
                    <a:pt x="863" y="1290"/>
                  </a:cubicBezTo>
                  <a:cubicBezTo>
                    <a:pt x="886" y="1197"/>
                    <a:pt x="967" y="1128"/>
                    <a:pt x="1066" y="1128"/>
                  </a:cubicBezTo>
                  <a:cubicBezTo>
                    <a:pt x="1175" y="1128"/>
                    <a:pt x="1268" y="1215"/>
                    <a:pt x="1279" y="1325"/>
                  </a:cubicBezTo>
                  <a:cubicBezTo>
                    <a:pt x="1279" y="1336"/>
                    <a:pt x="1285" y="1354"/>
                    <a:pt x="1285" y="1365"/>
                  </a:cubicBezTo>
                  <a:cubicBezTo>
                    <a:pt x="1285" y="1389"/>
                    <a:pt x="1279" y="1418"/>
                    <a:pt x="1268" y="1434"/>
                  </a:cubicBezTo>
                  <a:cubicBezTo>
                    <a:pt x="1360" y="1405"/>
                    <a:pt x="1453" y="1371"/>
                    <a:pt x="1534" y="1325"/>
                  </a:cubicBezTo>
                  <a:cubicBezTo>
                    <a:pt x="1539" y="1221"/>
                    <a:pt x="1621" y="1134"/>
                    <a:pt x="1725" y="1134"/>
                  </a:cubicBezTo>
                  <a:lnTo>
                    <a:pt x="1731" y="1134"/>
                  </a:lnTo>
                  <a:cubicBezTo>
                    <a:pt x="1747" y="1134"/>
                    <a:pt x="1760" y="1140"/>
                    <a:pt x="1777" y="1146"/>
                  </a:cubicBezTo>
                  <a:cubicBezTo>
                    <a:pt x="1963" y="961"/>
                    <a:pt x="2067" y="718"/>
                    <a:pt x="1997" y="497"/>
                  </a:cubicBezTo>
                  <a:cubicBezTo>
                    <a:pt x="1985" y="475"/>
                    <a:pt x="1974" y="457"/>
                    <a:pt x="1968" y="433"/>
                  </a:cubicBezTo>
                  <a:cubicBezTo>
                    <a:pt x="1963" y="422"/>
                    <a:pt x="1956" y="411"/>
                    <a:pt x="1956" y="399"/>
                  </a:cubicBezTo>
                  <a:cubicBezTo>
                    <a:pt x="1945" y="371"/>
                    <a:pt x="1921" y="336"/>
                    <a:pt x="1899" y="307"/>
                  </a:cubicBezTo>
                  <a:cubicBezTo>
                    <a:pt x="1846" y="249"/>
                    <a:pt x="1789" y="197"/>
                    <a:pt x="1725" y="156"/>
                  </a:cubicBezTo>
                  <a:cubicBezTo>
                    <a:pt x="1725" y="168"/>
                    <a:pt x="1713" y="174"/>
                    <a:pt x="1696" y="179"/>
                  </a:cubicBezTo>
                  <a:cubicBezTo>
                    <a:pt x="1685" y="185"/>
                    <a:pt x="1672" y="185"/>
                    <a:pt x="1650" y="185"/>
                  </a:cubicBezTo>
                  <a:lnTo>
                    <a:pt x="1597" y="185"/>
                  </a:lnTo>
                  <a:cubicBezTo>
                    <a:pt x="1517" y="168"/>
                    <a:pt x="1442" y="128"/>
                    <a:pt x="1429" y="93"/>
                  </a:cubicBezTo>
                  <a:cubicBezTo>
                    <a:pt x="1429" y="81"/>
                    <a:pt x="1429" y="75"/>
                    <a:pt x="1442" y="70"/>
                  </a:cubicBezTo>
                  <a:cubicBezTo>
                    <a:pt x="1447" y="58"/>
                    <a:pt x="1470" y="51"/>
                    <a:pt x="1499" y="51"/>
                  </a:cubicBezTo>
                  <a:lnTo>
                    <a:pt x="1504" y="51"/>
                  </a:lnTo>
                  <a:cubicBezTo>
                    <a:pt x="1413" y="17"/>
                    <a:pt x="1309" y="0"/>
                    <a:pt x="1210"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27"/>
            <p:cNvSpPr/>
            <p:nvPr/>
          </p:nvSpPr>
          <p:spPr>
            <a:xfrm>
              <a:off x="560500" y="3830398"/>
              <a:ext cx="97084" cy="61797"/>
            </a:xfrm>
            <a:custGeom>
              <a:rect b="b" l="l" r="r" t="t"/>
              <a:pathLst>
                <a:path extrusionOk="0" h="711" w="1117">
                  <a:moveTo>
                    <a:pt x="851" y="24"/>
                  </a:moveTo>
                  <a:cubicBezTo>
                    <a:pt x="921" y="24"/>
                    <a:pt x="978" y="46"/>
                    <a:pt x="978" y="70"/>
                  </a:cubicBezTo>
                  <a:lnTo>
                    <a:pt x="978" y="86"/>
                  </a:lnTo>
                  <a:cubicBezTo>
                    <a:pt x="967" y="115"/>
                    <a:pt x="903" y="144"/>
                    <a:pt x="822" y="150"/>
                  </a:cubicBezTo>
                  <a:lnTo>
                    <a:pt x="804" y="150"/>
                  </a:lnTo>
                  <a:cubicBezTo>
                    <a:pt x="740" y="150"/>
                    <a:pt x="695" y="133"/>
                    <a:pt x="683" y="115"/>
                  </a:cubicBezTo>
                  <a:cubicBezTo>
                    <a:pt x="678" y="104"/>
                    <a:pt x="671" y="99"/>
                    <a:pt x="678" y="86"/>
                  </a:cubicBezTo>
                  <a:cubicBezTo>
                    <a:pt x="683" y="58"/>
                    <a:pt x="758" y="29"/>
                    <a:pt x="833" y="24"/>
                  </a:cubicBezTo>
                  <a:close/>
                  <a:moveTo>
                    <a:pt x="475" y="86"/>
                  </a:moveTo>
                  <a:cubicBezTo>
                    <a:pt x="492" y="86"/>
                    <a:pt x="504" y="86"/>
                    <a:pt x="504" y="99"/>
                  </a:cubicBezTo>
                  <a:cubicBezTo>
                    <a:pt x="515" y="99"/>
                    <a:pt x="521" y="110"/>
                    <a:pt x="515" y="121"/>
                  </a:cubicBezTo>
                  <a:cubicBezTo>
                    <a:pt x="497" y="156"/>
                    <a:pt x="422" y="203"/>
                    <a:pt x="347" y="225"/>
                  </a:cubicBezTo>
                  <a:cubicBezTo>
                    <a:pt x="324" y="232"/>
                    <a:pt x="307" y="232"/>
                    <a:pt x="289" y="232"/>
                  </a:cubicBezTo>
                  <a:lnTo>
                    <a:pt x="272" y="232"/>
                  </a:lnTo>
                  <a:cubicBezTo>
                    <a:pt x="243" y="225"/>
                    <a:pt x="238" y="214"/>
                    <a:pt x="254" y="190"/>
                  </a:cubicBezTo>
                  <a:cubicBezTo>
                    <a:pt x="278" y="163"/>
                    <a:pt x="347" y="121"/>
                    <a:pt x="411" y="99"/>
                  </a:cubicBezTo>
                  <a:cubicBezTo>
                    <a:pt x="435" y="93"/>
                    <a:pt x="457" y="86"/>
                    <a:pt x="475" y="86"/>
                  </a:cubicBezTo>
                  <a:close/>
                  <a:moveTo>
                    <a:pt x="822" y="214"/>
                  </a:moveTo>
                  <a:cubicBezTo>
                    <a:pt x="914" y="214"/>
                    <a:pt x="990" y="260"/>
                    <a:pt x="990" y="324"/>
                  </a:cubicBezTo>
                  <a:cubicBezTo>
                    <a:pt x="996" y="399"/>
                    <a:pt x="908" y="462"/>
                    <a:pt x="799" y="462"/>
                  </a:cubicBezTo>
                  <a:lnTo>
                    <a:pt x="793" y="462"/>
                  </a:lnTo>
                  <a:cubicBezTo>
                    <a:pt x="689" y="462"/>
                    <a:pt x="614" y="411"/>
                    <a:pt x="625" y="342"/>
                  </a:cubicBezTo>
                  <a:cubicBezTo>
                    <a:pt x="636" y="272"/>
                    <a:pt x="718" y="219"/>
                    <a:pt x="817" y="214"/>
                  </a:cubicBezTo>
                  <a:close/>
                  <a:moveTo>
                    <a:pt x="347" y="283"/>
                  </a:moveTo>
                  <a:cubicBezTo>
                    <a:pt x="359" y="283"/>
                    <a:pt x="365" y="283"/>
                    <a:pt x="377" y="289"/>
                  </a:cubicBezTo>
                  <a:cubicBezTo>
                    <a:pt x="417" y="294"/>
                    <a:pt x="440" y="324"/>
                    <a:pt x="428" y="364"/>
                  </a:cubicBezTo>
                  <a:cubicBezTo>
                    <a:pt x="417" y="433"/>
                    <a:pt x="331" y="510"/>
                    <a:pt x="249" y="526"/>
                  </a:cubicBezTo>
                  <a:cubicBezTo>
                    <a:pt x="243" y="526"/>
                    <a:pt x="238" y="532"/>
                    <a:pt x="232" y="532"/>
                  </a:cubicBezTo>
                  <a:cubicBezTo>
                    <a:pt x="220" y="532"/>
                    <a:pt x="209" y="537"/>
                    <a:pt x="197" y="537"/>
                  </a:cubicBezTo>
                  <a:cubicBezTo>
                    <a:pt x="139" y="537"/>
                    <a:pt x="110" y="497"/>
                    <a:pt x="128" y="440"/>
                  </a:cubicBezTo>
                  <a:cubicBezTo>
                    <a:pt x="150" y="376"/>
                    <a:pt x="232" y="312"/>
                    <a:pt x="302" y="289"/>
                  </a:cubicBezTo>
                  <a:cubicBezTo>
                    <a:pt x="318" y="289"/>
                    <a:pt x="336" y="283"/>
                    <a:pt x="347" y="283"/>
                  </a:cubicBezTo>
                  <a:close/>
                  <a:moveTo>
                    <a:pt x="897" y="0"/>
                  </a:moveTo>
                  <a:cubicBezTo>
                    <a:pt x="879" y="6"/>
                    <a:pt x="863" y="6"/>
                    <a:pt x="839" y="6"/>
                  </a:cubicBezTo>
                  <a:lnTo>
                    <a:pt x="735" y="6"/>
                  </a:lnTo>
                  <a:cubicBezTo>
                    <a:pt x="550" y="24"/>
                    <a:pt x="371" y="86"/>
                    <a:pt x="209" y="179"/>
                  </a:cubicBezTo>
                  <a:lnTo>
                    <a:pt x="157" y="232"/>
                  </a:lnTo>
                  <a:cubicBezTo>
                    <a:pt x="168" y="232"/>
                    <a:pt x="163" y="238"/>
                    <a:pt x="150" y="254"/>
                  </a:cubicBezTo>
                  <a:cubicBezTo>
                    <a:pt x="134" y="272"/>
                    <a:pt x="116" y="294"/>
                    <a:pt x="88" y="312"/>
                  </a:cubicBezTo>
                  <a:cubicBezTo>
                    <a:pt x="70" y="347"/>
                    <a:pt x="53" y="376"/>
                    <a:pt x="41" y="411"/>
                  </a:cubicBezTo>
                  <a:cubicBezTo>
                    <a:pt x="0" y="537"/>
                    <a:pt x="53" y="625"/>
                    <a:pt x="150" y="671"/>
                  </a:cubicBezTo>
                  <a:cubicBezTo>
                    <a:pt x="163" y="665"/>
                    <a:pt x="168" y="665"/>
                    <a:pt x="179" y="660"/>
                  </a:cubicBezTo>
                  <a:cubicBezTo>
                    <a:pt x="197" y="654"/>
                    <a:pt x="209" y="649"/>
                    <a:pt x="220" y="649"/>
                  </a:cubicBezTo>
                  <a:cubicBezTo>
                    <a:pt x="232" y="642"/>
                    <a:pt x="243" y="642"/>
                    <a:pt x="249" y="642"/>
                  </a:cubicBezTo>
                  <a:cubicBezTo>
                    <a:pt x="296" y="642"/>
                    <a:pt x="336" y="665"/>
                    <a:pt x="353" y="711"/>
                  </a:cubicBezTo>
                  <a:cubicBezTo>
                    <a:pt x="359" y="711"/>
                    <a:pt x="365" y="705"/>
                    <a:pt x="371" y="705"/>
                  </a:cubicBezTo>
                  <a:cubicBezTo>
                    <a:pt x="556" y="694"/>
                    <a:pt x="775" y="596"/>
                    <a:pt x="908" y="462"/>
                  </a:cubicBezTo>
                  <a:cubicBezTo>
                    <a:pt x="1082" y="294"/>
                    <a:pt x="1117" y="75"/>
                    <a:pt x="897" y="0"/>
                  </a:cubicBezTo>
                  <a:close/>
                </a:path>
              </a:pathLst>
            </a:custGeom>
            <a:solidFill>
              <a:srgbClr val="FFFA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27"/>
            <p:cNvSpPr/>
            <p:nvPr/>
          </p:nvSpPr>
          <p:spPr>
            <a:xfrm>
              <a:off x="536337" y="3896280"/>
              <a:ext cx="10082" cy="26770"/>
            </a:xfrm>
            <a:custGeom>
              <a:rect b="b" l="l" r="r" t="t"/>
              <a:pathLst>
                <a:path extrusionOk="0" h="308" w="116">
                  <a:moveTo>
                    <a:pt x="116" y="0"/>
                  </a:moveTo>
                  <a:cubicBezTo>
                    <a:pt x="110" y="0"/>
                    <a:pt x="105" y="0"/>
                    <a:pt x="99" y="6"/>
                  </a:cubicBezTo>
                  <a:cubicBezTo>
                    <a:pt x="64" y="22"/>
                    <a:pt x="24" y="81"/>
                    <a:pt x="1" y="150"/>
                  </a:cubicBezTo>
                  <a:cubicBezTo>
                    <a:pt x="6" y="203"/>
                    <a:pt x="12" y="254"/>
                    <a:pt x="35" y="307"/>
                  </a:cubicBezTo>
                  <a:cubicBezTo>
                    <a:pt x="41" y="307"/>
                    <a:pt x="41" y="300"/>
                    <a:pt x="46" y="300"/>
                  </a:cubicBezTo>
                  <a:cubicBezTo>
                    <a:pt x="59" y="300"/>
                    <a:pt x="70" y="295"/>
                    <a:pt x="81" y="283"/>
                  </a:cubicBezTo>
                  <a:cubicBezTo>
                    <a:pt x="76" y="283"/>
                    <a:pt x="76" y="283"/>
                    <a:pt x="70" y="289"/>
                  </a:cubicBezTo>
                  <a:lnTo>
                    <a:pt x="64" y="289"/>
                  </a:lnTo>
                  <a:cubicBezTo>
                    <a:pt x="30" y="289"/>
                    <a:pt x="6" y="231"/>
                    <a:pt x="24" y="161"/>
                  </a:cubicBezTo>
                  <a:cubicBezTo>
                    <a:pt x="35" y="92"/>
                    <a:pt x="76" y="22"/>
                    <a:pt x="11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27"/>
            <p:cNvSpPr/>
            <p:nvPr/>
          </p:nvSpPr>
          <p:spPr>
            <a:xfrm>
              <a:off x="543986" y="3867511"/>
              <a:ext cx="16079" cy="20773"/>
            </a:xfrm>
            <a:custGeom>
              <a:rect b="b" l="l" r="r" t="t"/>
              <a:pathLst>
                <a:path extrusionOk="0" h="239" w="185">
                  <a:moveTo>
                    <a:pt x="174" y="1"/>
                  </a:moveTo>
                  <a:cubicBezTo>
                    <a:pt x="167" y="1"/>
                    <a:pt x="156" y="1"/>
                    <a:pt x="139" y="13"/>
                  </a:cubicBezTo>
                  <a:cubicBezTo>
                    <a:pt x="97" y="41"/>
                    <a:pt x="46" y="105"/>
                    <a:pt x="17" y="163"/>
                  </a:cubicBezTo>
                  <a:cubicBezTo>
                    <a:pt x="0" y="209"/>
                    <a:pt x="0" y="238"/>
                    <a:pt x="22" y="238"/>
                  </a:cubicBezTo>
                  <a:cubicBezTo>
                    <a:pt x="28" y="238"/>
                    <a:pt x="35" y="233"/>
                    <a:pt x="46" y="233"/>
                  </a:cubicBezTo>
                  <a:cubicBezTo>
                    <a:pt x="22" y="227"/>
                    <a:pt x="22" y="198"/>
                    <a:pt x="40" y="158"/>
                  </a:cubicBezTo>
                  <a:cubicBezTo>
                    <a:pt x="70" y="99"/>
                    <a:pt x="121" y="35"/>
                    <a:pt x="161" y="13"/>
                  </a:cubicBezTo>
                  <a:cubicBezTo>
                    <a:pt x="174" y="6"/>
                    <a:pt x="179" y="1"/>
                    <a:pt x="1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27"/>
            <p:cNvSpPr/>
            <p:nvPr/>
          </p:nvSpPr>
          <p:spPr>
            <a:xfrm>
              <a:off x="556502" y="3849954"/>
              <a:ext cx="16601" cy="14167"/>
            </a:xfrm>
            <a:custGeom>
              <a:rect b="b" l="l" r="r" t="t"/>
              <a:pathLst>
                <a:path extrusionOk="0" h="163" w="191">
                  <a:moveTo>
                    <a:pt x="185" y="0"/>
                  </a:moveTo>
                  <a:cubicBezTo>
                    <a:pt x="116" y="47"/>
                    <a:pt x="57" y="99"/>
                    <a:pt x="1" y="157"/>
                  </a:cubicBezTo>
                  <a:cubicBezTo>
                    <a:pt x="1" y="162"/>
                    <a:pt x="1" y="162"/>
                    <a:pt x="6" y="162"/>
                  </a:cubicBezTo>
                  <a:cubicBezTo>
                    <a:pt x="6" y="162"/>
                    <a:pt x="17" y="162"/>
                    <a:pt x="23" y="157"/>
                  </a:cubicBezTo>
                  <a:cubicBezTo>
                    <a:pt x="30" y="151"/>
                    <a:pt x="35" y="146"/>
                    <a:pt x="41" y="133"/>
                  </a:cubicBezTo>
                  <a:cubicBezTo>
                    <a:pt x="70" y="99"/>
                    <a:pt x="121" y="53"/>
                    <a:pt x="162" y="24"/>
                  </a:cubicBezTo>
                  <a:cubicBezTo>
                    <a:pt x="174" y="18"/>
                    <a:pt x="180" y="13"/>
                    <a:pt x="191" y="13"/>
                  </a:cubicBezTo>
                  <a:cubicBezTo>
                    <a:pt x="191" y="0"/>
                    <a:pt x="191" y="0"/>
                    <a:pt x="1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27"/>
            <p:cNvSpPr/>
            <p:nvPr/>
          </p:nvSpPr>
          <p:spPr>
            <a:xfrm>
              <a:off x="560500" y="3934348"/>
              <a:ext cx="27204" cy="24249"/>
            </a:xfrm>
            <a:custGeom>
              <a:rect b="b" l="l" r="r" t="t"/>
              <a:pathLst>
                <a:path extrusionOk="0" h="279" w="313">
                  <a:moveTo>
                    <a:pt x="70" y="1"/>
                  </a:moveTo>
                  <a:cubicBezTo>
                    <a:pt x="29" y="36"/>
                    <a:pt x="0" y="94"/>
                    <a:pt x="0" y="158"/>
                  </a:cubicBezTo>
                  <a:cubicBezTo>
                    <a:pt x="6" y="163"/>
                    <a:pt x="11" y="163"/>
                    <a:pt x="24" y="169"/>
                  </a:cubicBezTo>
                  <a:cubicBezTo>
                    <a:pt x="18" y="163"/>
                    <a:pt x="18" y="152"/>
                    <a:pt x="18" y="140"/>
                  </a:cubicBezTo>
                  <a:cubicBezTo>
                    <a:pt x="18" y="88"/>
                    <a:pt x="35" y="36"/>
                    <a:pt x="70" y="1"/>
                  </a:cubicBezTo>
                  <a:close/>
                  <a:moveTo>
                    <a:pt x="313" y="262"/>
                  </a:moveTo>
                  <a:lnTo>
                    <a:pt x="313" y="262"/>
                  </a:lnTo>
                  <a:cubicBezTo>
                    <a:pt x="307" y="268"/>
                    <a:pt x="302" y="273"/>
                    <a:pt x="296" y="279"/>
                  </a:cubicBezTo>
                  <a:lnTo>
                    <a:pt x="302" y="279"/>
                  </a:lnTo>
                  <a:cubicBezTo>
                    <a:pt x="307" y="273"/>
                    <a:pt x="307" y="268"/>
                    <a:pt x="313" y="26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27"/>
            <p:cNvSpPr/>
            <p:nvPr/>
          </p:nvSpPr>
          <p:spPr>
            <a:xfrm>
              <a:off x="562064" y="3887675"/>
              <a:ext cx="23119" cy="30246"/>
            </a:xfrm>
            <a:custGeom>
              <a:rect b="b" l="l" r="r" t="t"/>
              <a:pathLst>
                <a:path extrusionOk="0" h="348" w="266">
                  <a:moveTo>
                    <a:pt x="161" y="1"/>
                  </a:moveTo>
                  <a:cubicBezTo>
                    <a:pt x="160" y="1"/>
                    <a:pt x="159" y="2"/>
                    <a:pt x="158" y="2"/>
                  </a:cubicBezTo>
                  <a:lnTo>
                    <a:pt x="158" y="2"/>
                  </a:lnTo>
                  <a:cubicBezTo>
                    <a:pt x="159" y="2"/>
                    <a:pt x="160" y="1"/>
                    <a:pt x="161" y="1"/>
                  </a:cubicBezTo>
                  <a:close/>
                  <a:moveTo>
                    <a:pt x="158" y="2"/>
                  </a:moveTo>
                  <a:cubicBezTo>
                    <a:pt x="149" y="6"/>
                    <a:pt x="143" y="7"/>
                    <a:pt x="132" y="12"/>
                  </a:cubicBezTo>
                  <a:cubicBezTo>
                    <a:pt x="75" y="46"/>
                    <a:pt x="23" y="116"/>
                    <a:pt x="17" y="185"/>
                  </a:cubicBezTo>
                  <a:cubicBezTo>
                    <a:pt x="0" y="278"/>
                    <a:pt x="52" y="348"/>
                    <a:pt x="132" y="348"/>
                  </a:cubicBezTo>
                  <a:lnTo>
                    <a:pt x="145" y="348"/>
                  </a:lnTo>
                  <a:cubicBezTo>
                    <a:pt x="191" y="342"/>
                    <a:pt x="236" y="319"/>
                    <a:pt x="266" y="284"/>
                  </a:cubicBezTo>
                  <a:lnTo>
                    <a:pt x="266" y="284"/>
                  </a:lnTo>
                  <a:cubicBezTo>
                    <a:pt x="236" y="313"/>
                    <a:pt x="202" y="330"/>
                    <a:pt x="161" y="330"/>
                  </a:cubicBezTo>
                  <a:cubicBezTo>
                    <a:pt x="156" y="337"/>
                    <a:pt x="156" y="337"/>
                    <a:pt x="150" y="337"/>
                  </a:cubicBezTo>
                  <a:cubicBezTo>
                    <a:pt x="70" y="337"/>
                    <a:pt x="23" y="267"/>
                    <a:pt x="35" y="174"/>
                  </a:cubicBezTo>
                  <a:cubicBezTo>
                    <a:pt x="46" y="101"/>
                    <a:pt x="96" y="33"/>
                    <a:pt x="158" y="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27"/>
            <p:cNvSpPr/>
            <p:nvPr/>
          </p:nvSpPr>
          <p:spPr>
            <a:xfrm>
              <a:off x="570060" y="3854995"/>
              <a:ext cx="23206" cy="22163"/>
            </a:xfrm>
            <a:custGeom>
              <a:rect b="b" l="l" r="r" t="t"/>
              <a:pathLst>
                <a:path extrusionOk="0" h="255" w="267">
                  <a:moveTo>
                    <a:pt x="139" y="243"/>
                  </a:moveTo>
                  <a:cubicBezTo>
                    <a:pt x="137" y="243"/>
                    <a:pt x="134" y="244"/>
                    <a:pt x="132" y="245"/>
                  </a:cubicBezTo>
                  <a:lnTo>
                    <a:pt x="132" y="245"/>
                  </a:lnTo>
                  <a:cubicBezTo>
                    <a:pt x="134" y="245"/>
                    <a:pt x="136" y="244"/>
                    <a:pt x="139" y="243"/>
                  </a:cubicBezTo>
                  <a:close/>
                  <a:moveTo>
                    <a:pt x="237" y="0"/>
                  </a:moveTo>
                  <a:cubicBezTo>
                    <a:pt x="226" y="0"/>
                    <a:pt x="208" y="6"/>
                    <a:pt x="192" y="6"/>
                  </a:cubicBezTo>
                  <a:cubicBezTo>
                    <a:pt x="122" y="29"/>
                    <a:pt x="40" y="93"/>
                    <a:pt x="18" y="157"/>
                  </a:cubicBezTo>
                  <a:cubicBezTo>
                    <a:pt x="0" y="214"/>
                    <a:pt x="29" y="254"/>
                    <a:pt x="87" y="254"/>
                  </a:cubicBezTo>
                  <a:cubicBezTo>
                    <a:pt x="99" y="254"/>
                    <a:pt x="110" y="249"/>
                    <a:pt x="122" y="249"/>
                  </a:cubicBezTo>
                  <a:cubicBezTo>
                    <a:pt x="125" y="249"/>
                    <a:pt x="129" y="247"/>
                    <a:pt x="132" y="245"/>
                  </a:cubicBezTo>
                  <a:lnTo>
                    <a:pt x="132" y="245"/>
                  </a:lnTo>
                  <a:cubicBezTo>
                    <a:pt x="119" y="249"/>
                    <a:pt x="109" y="249"/>
                    <a:pt x="104" y="249"/>
                  </a:cubicBezTo>
                  <a:cubicBezTo>
                    <a:pt x="47" y="249"/>
                    <a:pt x="18" y="209"/>
                    <a:pt x="40" y="157"/>
                  </a:cubicBezTo>
                  <a:cubicBezTo>
                    <a:pt x="58" y="93"/>
                    <a:pt x="133" y="29"/>
                    <a:pt x="208" y="11"/>
                  </a:cubicBezTo>
                  <a:cubicBezTo>
                    <a:pt x="226" y="6"/>
                    <a:pt x="237" y="6"/>
                    <a:pt x="249" y="6"/>
                  </a:cubicBezTo>
                  <a:lnTo>
                    <a:pt x="267" y="6"/>
                  </a:lnTo>
                  <a:cubicBezTo>
                    <a:pt x="255" y="0"/>
                    <a:pt x="249" y="0"/>
                    <a:pt x="2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27"/>
            <p:cNvSpPr/>
            <p:nvPr/>
          </p:nvSpPr>
          <p:spPr>
            <a:xfrm>
              <a:off x="581099" y="3837873"/>
              <a:ext cx="23293" cy="12690"/>
            </a:xfrm>
            <a:custGeom>
              <a:rect b="b" l="l" r="r" t="t"/>
              <a:pathLst>
                <a:path extrusionOk="0" h="146" w="268">
                  <a:moveTo>
                    <a:pt x="238" y="0"/>
                  </a:moveTo>
                  <a:cubicBezTo>
                    <a:pt x="220" y="0"/>
                    <a:pt x="198" y="7"/>
                    <a:pt x="174" y="13"/>
                  </a:cubicBezTo>
                  <a:cubicBezTo>
                    <a:pt x="110" y="35"/>
                    <a:pt x="41" y="77"/>
                    <a:pt x="17" y="104"/>
                  </a:cubicBezTo>
                  <a:cubicBezTo>
                    <a:pt x="1" y="128"/>
                    <a:pt x="6" y="139"/>
                    <a:pt x="35" y="146"/>
                  </a:cubicBezTo>
                  <a:cubicBezTo>
                    <a:pt x="24" y="139"/>
                    <a:pt x="17" y="128"/>
                    <a:pt x="35" y="111"/>
                  </a:cubicBezTo>
                  <a:cubicBezTo>
                    <a:pt x="59" y="82"/>
                    <a:pt x="122" y="42"/>
                    <a:pt x="185" y="18"/>
                  </a:cubicBezTo>
                  <a:cubicBezTo>
                    <a:pt x="209" y="13"/>
                    <a:pt x="233" y="7"/>
                    <a:pt x="249" y="7"/>
                  </a:cubicBezTo>
                  <a:cubicBezTo>
                    <a:pt x="255" y="7"/>
                    <a:pt x="267" y="7"/>
                    <a:pt x="267" y="13"/>
                  </a:cubicBezTo>
                  <a:cubicBezTo>
                    <a:pt x="267" y="0"/>
                    <a:pt x="255" y="0"/>
                    <a:pt x="2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27"/>
            <p:cNvSpPr/>
            <p:nvPr/>
          </p:nvSpPr>
          <p:spPr>
            <a:xfrm>
              <a:off x="609694" y="3942432"/>
              <a:ext cx="38330" cy="18687"/>
            </a:xfrm>
            <a:custGeom>
              <a:rect b="b" l="l" r="r" t="t"/>
              <a:pathLst>
                <a:path extrusionOk="0" h="215" w="441">
                  <a:moveTo>
                    <a:pt x="435" y="36"/>
                  </a:moveTo>
                  <a:lnTo>
                    <a:pt x="435" y="54"/>
                  </a:lnTo>
                  <a:cubicBezTo>
                    <a:pt x="435" y="88"/>
                    <a:pt x="424" y="123"/>
                    <a:pt x="412" y="151"/>
                  </a:cubicBezTo>
                  <a:cubicBezTo>
                    <a:pt x="417" y="151"/>
                    <a:pt x="424" y="151"/>
                    <a:pt x="424" y="145"/>
                  </a:cubicBezTo>
                  <a:cubicBezTo>
                    <a:pt x="435" y="129"/>
                    <a:pt x="441" y="100"/>
                    <a:pt x="441" y="76"/>
                  </a:cubicBezTo>
                  <a:cubicBezTo>
                    <a:pt x="441" y="65"/>
                    <a:pt x="435" y="47"/>
                    <a:pt x="435" y="36"/>
                  </a:cubicBezTo>
                  <a:close/>
                  <a:moveTo>
                    <a:pt x="19" y="1"/>
                  </a:moveTo>
                  <a:lnTo>
                    <a:pt x="19" y="1"/>
                  </a:lnTo>
                  <a:cubicBezTo>
                    <a:pt x="8" y="25"/>
                    <a:pt x="1" y="47"/>
                    <a:pt x="1" y="76"/>
                  </a:cubicBezTo>
                  <a:cubicBezTo>
                    <a:pt x="1" y="129"/>
                    <a:pt x="19" y="175"/>
                    <a:pt x="54" y="215"/>
                  </a:cubicBezTo>
                  <a:lnTo>
                    <a:pt x="83" y="215"/>
                  </a:lnTo>
                  <a:cubicBezTo>
                    <a:pt x="36" y="175"/>
                    <a:pt x="13" y="116"/>
                    <a:pt x="8" y="54"/>
                  </a:cubicBezTo>
                  <a:cubicBezTo>
                    <a:pt x="8" y="36"/>
                    <a:pt x="13" y="19"/>
                    <a:pt x="1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27"/>
            <p:cNvSpPr/>
            <p:nvPr/>
          </p:nvSpPr>
          <p:spPr>
            <a:xfrm>
              <a:off x="610824" y="3888631"/>
              <a:ext cx="36765" cy="26770"/>
            </a:xfrm>
            <a:custGeom>
              <a:rect b="b" l="l" r="r" t="t"/>
              <a:pathLst>
                <a:path extrusionOk="0" h="308" w="423">
                  <a:moveTo>
                    <a:pt x="52" y="1"/>
                  </a:moveTo>
                  <a:lnTo>
                    <a:pt x="52" y="1"/>
                  </a:lnTo>
                  <a:cubicBezTo>
                    <a:pt x="23" y="30"/>
                    <a:pt x="6" y="70"/>
                    <a:pt x="6" y="110"/>
                  </a:cubicBezTo>
                  <a:cubicBezTo>
                    <a:pt x="0" y="221"/>
                    <a:pt x="86" y="308"/>
                    <a:pt x="203" y="308"/>
                  </a:cubicBezTo>
                  <a:lnTo>
                    <a:pt x="209" y="308"/>
                  </a:lnTo>
                  <a:cubicBezTo>
                    <a:pt x="324" y="308"/>
                    <a:pt x="422" y="215"/>
                    <a:pt x="422" y="105"/>
                  </a:cubicBezTo>
                  <a:cubicBezTo>
                    <a:pt x="422" y="83"/>
                    <a:pt x="417" y="65"/>
                    <a:pt x="411" y="48"/>
                  </a:cubicBezTo>
                  <a:lnTo>
                    <a:pt x="411" y="48"/>
                  </a:lnTo>
                  <a:cubicBezTo>
                    <a:pt x="417" y="65"/>
                    <a:pt x="417" y="76"/>
                    <a:pt x="417" y="94"/>
                  </a:cubicBezTo>
                  <a:cubicBezTo>
                    <a:pt x="422" y="203"/>
                    <a:pt x="324" y="291"/>
                    <a:pt x="209" y="291"/>
                  </a:cubicBezTo>
                  <a:lnTo>
                    <a:pt x="209" y="296"/>
                  </a:lnTo>
                  <a:cubicBezTo>
                    <a:pt x="92" y="296"/>
                    <a:pt x="6" y="209"/>
                    <a:pt x="11" y="105"/>
                  </a:cubicBezTo>
                  <a:cubicBezTo>
                    <a:pt x="11" y="65"/>
                    <a:pt x="29" y="30"/>
                    <a:pt x="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27"/>
            <p:cNvSpPr/>
            <p:nvPr/>
          </p:nvSpPr>
          <p:spPr>
            <a:xfrm>
              <a:off x="613866" y="3848911"/>
              <a:ext cx="33202" cy="21729"/>
            </a:xfrm>
            <a:custGeom>
              <a:rect b="b" l="l" r="r" t="t"/>
              <a:pathLst>
                <a:path extrusionOk="0" h="250" w="382">
                  <a:moveTo>
                    <a:pt x="203" y="1"/>
                  </a:moveTo>
                  <a:cubicBezTo>
                    <a:pt x="104" y="6"/>
                    <a:pt x="22" y="59"/>
                    <a:pt x="11" y="129"/>
                  </a:cubicBezTo>
                  <a:cubicBezTo>
                    <a:pt x="0" y="198"/>
                    <a:pt x="75" y="249"/>
                    <a:pt x="179" y="249"/>
                  </a:cubicBezTo>
                  <a:cubicBezTo>
                    <a:pt x="81" y="249"/>
                    <a:pt x="6" y="198"/>
                    <a:pt x="17" y="129"/>
                  </a:cubicBezTo>
                  <a:cubicBezTo>
                    <a:pt x="22" y="65"/>
                    <a:pt x="110" y="6"/>
                    <a:pt x="203" y="6"/>
                  </a:cubicBezTo>
                  <a:lnTo>
                    <a:pt x="214" y="6"/>
                  </a:lnTo>
                  <a:cubicBezTo>
                    <a:pt x="300" y="6"/>
                    <a:pt x="369" y="54"/>
                    <a:pt x="376" y="111"/>
                  </a:cubicBezTo>
                  <a:cubicBezTo>
                    <a:pt x="376" y="47"/>
                    <a:pt x="300" y="1"/>
                    <a:pt x="208" y="1"/>
                  </a:cubicBezTo>
                  <a:close/>
                  <a:moveTo>
                    <a:pt x="376" y="111"/>
                  </a:moveTo>
                  <a:cubicBezTo>
                    <a:pt x="376" y="186"/>
                    <a:pt x="294" y="249"/>
                    <a:pt x="185" y="249"/>
                  </a:cubicBezTo>
                  <a:cubicBezTo>
                    <a:pt x="294" y="249"/>
                    <a:pt x="382" y="186"/>
                    <a:pt x="376" y="11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27"/>
            <p:cNvSpPr/>
            <p:nvPr/>
          </p:nvSpPr>
          <p:spPr>
            <a:xfrm>
              <a:off x="618907" y="3832397"/>
              <a:ext cx="26596" cy="8083"/>
            </a:xfrm>
            <a:custGeom>
              <a:rect b="b" l="l" r="r" t="t"/>
              <a:pathLst>
                <a:path extrusionOk="0" h="93" w="306">
                  <a:moveTo>
                    <a:pt x="161" y="1"/>
                  </a:moveTo>
                  <a:cubicBezTo>
                    <a:pt x="86" y="6"/>
                    <a:pt x="11" y="35"/>
                    <a:pt x="6" y="63"/>
                  </a:cubicBezTo>
                  <a:cubicBezTo>
                    <a:pt x="0" y="73"/>
                    <a:pt x="4" y="79"/>
                    <a:pt x="8" y="86"/>
                  </a:cubicBezTo>
                  <a:lnTo>
                    <a:pt x="8" y="86"/>
                  </a:lnTo>
                  <a:cubicBezTo>
                    <a:pt x="6" y="80"/>
                    <a:pt x="8" y="74"/>
                    <a:pt x="11" y="70"/>
                  </a:cubicBezTo>
                  <a:cubicBezTo>
                    <a:pt x="17" y="41"/>
                    <a:pt x="86" y="12"/>
                    <a:pt x="161" y="12"/>
                  </a:cubicBezTo>
                  <a:cubicBezTo>
                    <a:pt x="167" y="6"/>
                    <a:pt x="173" y="6"/>
                    <a:pt x="179" y="6"/>
                  </a:cubicBezTo>
                  <a:cubicBezTo>
                    <a:pt x="249" y="6"/>
                    <a:pt x="300" y="28"/>
                    <a:pt x="306" y="58"/>
                  </a:cubicBezTo>
                  <a:lnTo>
                    <a:pt x="306" y="47"/>
                  </a:lnTo>
                  <a:cubicBezTo>
                    <a:pt x="306" y="23"/>
                    <a:pt x="249" y="1"/>
                    <a:pt x="179" y="1"/>
                  </a:cubicBezTo>
                  <a:close/>
                  <a:moveTo>
                    <a:pt x="8" y="86"/>
                  </a:moveTo>
                  <a:cubicBezTo>
                    <a:pt x="9" y="88"/>
                    <a:pt x="10" y="91"/>
                    <a:pt x="11" y="92"/>
                  </a:cubicBezTo>
                  <a:cubicBezTo>
                    <a:pt x="10" y="90"/>
                    <a:pt x="9" y="88"/>
                    <a:pt x="8" y="8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27"/>
            <p:cNvSpPr/>
            <p:nvPr/>
          </p:nvSpPr>
          <p:spPr>
            <a:xfrm>
              <a:off x="673055" y="3885155"/>
              <a:ext cx="29290" cy="31202"/>
            </a:xfrm>
            <a:custGeom>
              <a:rect b="b" l="l" r="r" t="t"/>
              <a:pathLst>
                <a:path extrusionOk="0" h="359" w="337">
                  <a:moveTo>
                    <a:pt x="181" y="0"/>
                  </a:moveTo>
                  <a:lnTo>
                    <a:pt x="181" y="0"/>
                  </a:lnTo>
                  <a:cubicBezTo>
                    <a:pt x="244" y="35"/>
                    <a:pt x="302" y="99"/>
                    <a:pt x="308" y="174"/>
                  </a:cubicBezTo>
                  <a:cubicBezTo>
                    <a:pt x="320" y="273"/>
                    <a:pt x="256" y="348"/>
                    <a:pt x="158" y="348"/>
                  </a:cubicBezTo>
                  <a:lnTo>
                    <a:pt x="152" y="348"/>
                  </a:lnTo>
                  <a:cubicBezTo>
                    <a:pt x="94" y="342"/>
                    <a:pt x="35" y="313"/>
                    <a:pt x="1" y="273"/>
                  </a:cubicBezTo>
                  <a:lnTo>
                    <a:pt x="1" y="273"/>
                  </a:lnTo>
                  <a:cubicBezTo>
                    <a:pt x="42" y="324"/>
                    <a:pt x="99" y="359"/>
                    <a:pt x="163" y="359"/>
                  </a:cubicBezTo>
                  <a:lnTo>
                    <a:pt x="174" y="359"/>
                  </a:lnTo>
                  <a:cubicBezTo>
                    <a:pt x="273" y="359"/>
                    <a:pt x="337" y="284"/>
                    <a:pt x="326" y="185"/>
                  </a:cubicBezTo>
                  <a:cubicBezTo>
                    <a:pt x="320" y="105"/>
                    <a:pt x="256" y="30"/>
                    <a:pt x="1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27"/>
            <p:cNvSpPr/>
            <p:nvPr/>
          </p:nvSpPr>
          <p:spPr>
            <a:xfrm>
              <a:off x="670708" y="3851518"/>
              <a:ext cx="25118" cy="22163"/>
            </a:xfrm>
            <a:custGeom>
              <a:rect b="b" l="l" r="r" t="t"/>
              <a:pathLst>
                <a:path extrusionOk="0" h="255" w="289">
                  <a:moveTo>
                    <a:pt x="51" y="0"/>
                  </a:moveTo>
                  <a:cubicBezTo>
                    <a:pt x="28" y="0"/>
                    <a:pt x="11" y="6"/>
                    <a:pt x="0" y="11"/>
                  </a:cubicBezTo>
                  <a:cubicBezTo>
                    <a:pt x="11" y="6"/>
                    <a:pt x="22" y="6"/>
                    <a:pt x="40" y="6"/>
                  </a:cubicBezTo>
                  <a:cubicBezTo>
                    <a:pt x="51" y="6"/>
                    <a:pt x="62" y="6"/>
                    <a:pt x="75" y="11"/>
                  </a:cubicBezTo>
                  <a:cubicBezTo>
                    <a:pt x="161" y="24"/>
                    <a:pt x="236" y="86"/>
                    <a:pt x="254" y="144"/>
                  </a:cubicBezTo>
                  <a:cubicBezTo>
                    <a:pt x="271" y="208"/>
                    <a:pt x="231" y="249"/>
                    <a:pt x="156" y="249"/>
                  </a:cubicBezTo>
                  <a:lnTo>
                    <a:pt x="110" y="249"/>
                  </a:lnTo>
                  <a:cubicBezTo>
                    <a:pt x="121" y="249"/>
                    <a:pt x="132" y="249"/>
                    <a:pt x="139" y="254"/>
                  </a:cubicBezTo>
                  <a:lnTo>
                    <a:pt x="167" y="254"/>
                  </a:lnTo>
                  <a:cubicBezTo>
                    <a:pt x="249" y="254"/>
                    <a:pt x="289" y="208"/>
                    <a:pt x="271" y="150"/>
                  </a:cubicBezTo>
                  <a:cubicBezTo>
                    <a:pt x="254" y="86"/>
                    <a:pt x="174" y="24"/>
                    <a:pt x="86" y="6"/>
                  </a:cubicBezTo>
                  <a:cubicBezTo>
                    <a:pt x="75" y="6"/>
                    <a:pt x="62" y="0"/>
                    <a:pt x="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27"/>
            <p:cNvSpPr/>
            <p:nvPr/>
          </p:nvSpPr>
          <p:spPr>
            <a:xfrm>
              <a:off x="661582" y="3834831"/>
              <a:ext cx="24771" cy="11212"/>
            </a:xfrm>
            <a:custGeom>
              <a:rect b="b" l="l" r="r" t="t"/>
              <a:pathLst>
                <a:path extrusionOk="0" h="129" w="285">
                  <a:moveTo>
                    <a:pt x="58" y="0"/>
                  </a:moveTo>
                  <a:cubicBezTo>
                    <a:pt x="29" y="0"/>
                    <a:pt x="6" y="7"/>
                    <a:pt x="1" y="19"/>
                  </a:cubicBezTo>
                  <a:cubicBezTo>
                    <a:pt x="12" y="13"/>
                    <a:pt x="29" y="7"/>
                    <a:pt x="52" y="7"/>
                  </a:cubicBezTo>
                  <a:cubicBezTo>
                    <a:pt x="63" y="7"/>
                    <a:pt x="87" y="7"/>
                    <a:pt x="105" y="13"/>
                  </a:cubicBezTo>
                  <a:cubicBezTo>
                    <a:pt x="93" y="7"/>
                    <a:pt x="81" y="0"/>
                    <a:pt x="63" y="0"/>
                  </a:cubicBezTo>
                  <a:close/>
                  <a:moveTo>
                    <a:pt x="261" y="88"/>
                  </a:moveTo>
                  <a:lnTo>
                    <a:pt x="261" y="93"/>
                  </a:lnTo>
                  <a:cubicBezTo>
                    <a:pt x="272" y="112"/>
                    <a:pt x="266" y="123"/>
                    <a:pt x="255" y="128"/>
                  </a:cubicBezTo>
                  <a:cubicBezTo>
                    <a:pt x="272" y="123"/>
                    <a:pt x="284" y="117"/>
                    <a:pt x="284" y="105"/>
                  </a:cubicBezTo>
                  <a:cubicBezTo>
                    <a:pt x="272" y="99"/>
                    <a:pt x="266" y="93"/>
                    <a:pt x="261" y="8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27"/>
            <p:cNvSpPr/>
            <p:nvPr/>
          </p:nvSpPr>
          <p:spPr>
            <a:xfrm>
              <a:off x="544421" y="3932958"/>
              <a:ext cx="3129" cy="4085"/>
            </a:xfrm>
            <a:custGeom>
              <a:rect b="b" l="l" r="r" t="t"/>
              <a:pathLst>
                <a:path extrusionOk="0" h="47" w="36">
                  <a:moveTo>
                    <a:pt x="1" y="0"/>
                  </a:moveTo>
                  <a:lnTo>
                    <a:pt x="1" y="0"/>
                  </a:lnTo>
                  <a:cubicBezTo>
                    <a:pt x="12" y="11"/>
                    <a:pt x="23" y="29"/>
                    <a:pt x="35" y="46"/>
                  </a:cubicBezTo>
                  <a:cubicBezTo>
                    <a:pt x="30" y="24"/>
                    <a:pt x="17" y="6"/>
                    <a:pt x="1"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27"/>
            <p:cNvSpPr/>
            <p:nvPr/>
          </p:nvSpPr>
          <p:spPr>
            <a:xfrm>
              <a:off x="536859" y="3895150"/>
              <a:ext cx="17209" cy="26248"/>
            </a:xfrm>
            <a:custGeom>
              <a:rect b="b" l="l" r="r" t="t"/>
              <a:pathLst>
                <a:path extrusionOk="0" h="302" w="198">
                  <a:moveTo>
                    <a:pt x="139" y="1"/>
                  </a:moveTo>
                  <a:cubicBezTo>
                    <a:pt x="133" y="1"/>
                    <a:pt x="128" y="1"/>
                    <a:pt x="122" y="8"/>
                  </a:cubicBezTo>
                  <a:cubicBezTo>
                    <a:pt x="117" y="8"/>
                    <a:pt x="117" y="8"/>
                    <a:pt x="110" y="13"/>
                  </a:cubicBezTo>
                  <a:cubicBezTo>
                    <a:pt x="70" y="35"/>
                    <a:pt x="29" y="105"/>
                    <a:pt x="18" y="174"/>
                  </a:cubicBezTo>
                  <a:cubicBezTo>
                    <a:pt x="0" y="244"/>
                    <a:pt x="24" y="302"/>
                    <a:pt x="58" y="302"/>
                  </a:cubicBezTo>
                  <a:lnTo>
                    <a:pt x="64" y="302"/>
                  </a:lnTo>
                  <a:cubicBezTo>
                    <a:pt x="70" y="296"/>
                    <a:pt x="70" y="296"/>
                    <a:pt x="75" y="296"/>
                  </a:cubicBezTo>
                  <a:cubicBezTo>
                    <a:pt x="122" y="278"/>
                    <a:pt x="168" y="203"/>
                    <a:pt x="179" y="123"/>
                  </a:cubicBezTo>
                  <a:cubicBezTo>
                    <a:pt x="197" y="48"/>
                    <a:pt x="174" y="1"/>
                    <a:pt x="139"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27"/>
            <p:cNvSpPr/>
            <p:nvPr/>
          </p:nvSpPr>
          <p:spPr>
            <a:xfrm>
              <a:off x="545898" y="3867511"/>
              <a:ext cx="17209" cy="20251"/>
            </a:xfrm>
            <a:custGeom>
              <a:rect b="b" l="l" r="r" t="t"/>
              <a:pathLst>
                <a:path extrusionOk="0" h="233" w="198">
                  <a:moveTo>
                    <a:pt x="163" y="1"/>
                  </a:moveTo>
                  <a:cubicBezTo>
                    <a:pt x="157" y="1"/>
                    <a:pt x="152" y="6"/>
                    <a:pt x="139" y="13"/>
                  </a:cubicBezTo>
                  <a:cubicBezTo>
                    <a:pt x="99" y="35"/>
                    <a:pt x="48" y="99"/>
                    <a:pt x="18" y="158"/>
                  </a:cubicBezTo>
                  <a:cubicBezTo>
                    <a:pt x="0" y="198"/>
                    <a:pt x="0" y="227"/>
                    <a:pt x="24" y="233"/>
                  </a:cubicBezTo>
                  <a:cubicBezTo>
                    <a:pt x="29" y="233"/>
                    <a:pt x="41" y="227"/>
                    <a:pt x="48" y="222"/>
                  </a:cubicBezTo>
                  <a:cubicBezTo>
                    <a:pt x="93" y="198"/>
                    <a:pt x="157" y="128"/>
                    <a:pt x="179" y="65"/>
                  </a:cubicBezTo>
                  <a:cubicBezTo>
                    <a:pt x="197" y="24"/>
                    <a:pt x="192" y="1"/>
                    <a:pt x="174"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27"/>
            <p:cNvSpPr/>
            <p:nvPr/>
          </p:nvSpPr>
          <p:spPr>
            <a:xfrm>
              <a:off x="558414" y="3850475"/>
              <a:ext cx="16775" cy="13646"/>
            </a:xfrm>
            <a:custGeom>
              <a:rect b="b" l="l" r="r" t="t"/>
              <a:pathLst>
                <a:path extrusionOk="0" h="157" w="193">
                  <a:moveTo>
                    <a:pt x="181" y="1"/>
                  </a:moveTo>
                  <a:cubicBezTo>
                    <a:pt x="174" y="1"/>
                    <a:pt x="174" y="1"/>
                    <a:pt x="169" y="7"/>
                  </a:cubicBezTo>
                  <a:cubicBezTo>
                    <a:pt x="158" y="7"/>
                    <a:pt x="152" y="12"/>
                    <a:pt x="140" y="18"/>
                  </a:cubicBezTo>
                  <a:cubicBezTo>
                    <a:pt x="99" y="47"/>
                    <a:pt x="48" y="93"/>
                    <a:pt x="19" y="127"/>
                  </a:cubicBezTo>
                  <a:cubicBezTo>
                    <a:pt x="13" y="140"/>
                    <a:pt x="8" y="145"/>
                    <a:pt x="1" y="151"/>
                  </a:cubicBezTo>
                  <a:cubicBezTo>
                    <a:pt x="1" y="156"/>
                    <a:pt x="1" y="156"/>
                    <a:pt x="8" y="156"/>
                  </a:cubicBezTo>
                  <a:cubicBezTo>
                    <a:pt x="8" y="156"/>
                    <a:pt x="19" y="151"/>
                    <a:pt x="35" y="140"/>
                  </a:cubicBezTo>
                  <a:cubicBezTo>
                    <a:pt x="59" y="127"/>
                    <a:pt x="88" y="105"/>
                    <a:pt x="112" y="81"/>
                  </a:cubicBezTo>
                  <a:cubicBezTo>
                    <a:pt x="140" y="63"/>
                    <a:pt x="158" y="41"/>
                    <a:pt x="174" y="23"/>
                  </a:cubicBezTo>
                  <a:cubicBezTo>
                    <a:pt x="187" y="7"/>
                    <a:pt x="192" y="1"/>
                    <a:pt x="181"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27"/>
            <p:cNvSpPr/>
            <p:nvPr/>
          </p:nvSpPr>
          <p:spPr>
            <a:xfrm>
              <a:off x="562064" y="3929916"/>
              <a:ext cx="28160" cy="28682"/>
            </a:xfrm>
            <a:custGeom>
              <a:rect b="b" l="l" r="r" t="t"/>
              <a:pathLst>
                <a:path extrusionOk="0" h="330" w="324">
                  <a:moveTo>
                    <a:pt x="156" y="1"/>
                  </a:moveTo>
                  <a:cubicBezTo>
                    <a:pt x="116" y="1"/>
                    <a:pt x="75" y="24"/>
                    <a:pt x="52" y="52"/>
                  </a:cubicBezTo>
                  <a:cubicBezTo>
                    <a:pt x="17" y="87"/>
                    <a:pt x="0" y="139"/>
                    <a:pt x="0" y="191"/>
                  </a:cubicBezTo>
                  <a:cubicBezTo>
                    <a:pt x="0" y="203"/>
                    <a:pt x="0" y="214"/>
                    <a:pt x="6" y="220"/>
                  </a:cubicBezTo>
                  <a:cubicBezTo>
                    <a:pt x="86" y="273"/>
                    <a:pt x="179" y="307"/>
                    <a:pt x="278" y="330"/>
                  </a:cubicBezTo>
                  <a:cubicBezTo>
                    <a:pt x="284" y="324"/>
                    <a:pt x="289" y="319"/>
                    <a:pt x="295" y="313"/>
                  </a:cubicBezTo>
                  <a:cubicBezTo>
                    <a:pt x="313" y="284"/>
                    <a:pt x="324" y="244"/>
                    <a:pt x="324" y="198"/>
                  </a:cubicBezTo>
                  <a:cubicBezTo>
                    <a:pt x="324" y="87"/>
                    <a:pt x="249" y="1"/>
                    <a:pt x="161"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27"/>
            <p:cNvSpPr/>
            <p:nvPr/>
          </p:nvSpPr>
          <p:spPr>
            <a:xfrm>
              <a:off x="563976" y="3886111"/>
              <a:ext cx="28856" cy="30855"/>
            </a:xfrm>
            <a:custGeom>
              <a:rect b="b" l="l" r="r" t="t"/>
              <a:pathLst>
                <a:path extrusionOk="0" h="355" w="332">
                  <a:moveTo>
                    <a:pt x="209" y="1"/>
                  </a:moveTo>
                  <a:cubicBezTo>
                    <a:pt x="203" y="1"/>
                    <a:pt x="192" y="1"/>
                    <a:pt x="180" y="8"/>
                  </a:cubicBezTo>
                  <a:cubicBezTo>
                    <a:pt x="169" y="8"/>
                    <a:pt x="157" y="13"/>
                    <a:pt x="139" y="19"/>
                  </a:cubicBezTo>
                  <a:cubicBezTo>
                    <a:pt x="76" y="48"/>
                    <a:pt x="24" y="117"/>
                    <a:pt x="13" y="192"/>
                  </a:cubicBezTo>
                  <a:cubicBezTo>
                    <a:pt x="1" y="285"/>
                    <a:pt x="48" y="355"/>
                    <a:pt x="128" y="355"/>
                  </a:cubicBezTo>
                  <a:cubicBezTo>
                    <a:pt x="134" y="355"/>
                    <a:pt x="134" y="355"/>
                    <a:pt x="139" y="348"/>
                  </a:cubicBezTo>
                  <a:cubicBezTo>
                    <a:pt x="180" y="348"/>
                    <a:pt x="214" y="331"/>
                    <a:pt x="244" y="302"/>
                  </a:cubicBezTo>
                  <a:cubicBezTo>
                    <a:pt x="291" y="267"/>
                    <a:pt x="319" y="209"/>
                    <a:pt x="325" y="152"/>
                  </a:cubicBezTo>
                  <a:cubicBezTo>
                    <a:pt x="331" y="117"/>
                    <a:pt x="325" y="94"/>
                    <a:pt x="313" y="70"/>
                  </a:cubicBezTo>
                  <a:cubicBezTo>
                    <a:pt x="296" y="24"/>
                    <a:pt x="256" y="1"/>
                    <a:pt x="209"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27"/>
            <p:cNvSpPr/>
            <p:nvPr/>
          </p:nvSpPr>
          <p:spPr>
            <a:xfrm>
              <a:off x="571625" y="3855430"/>
              <a:ext cx="27204" cy="21207"/>
            </a:xfrm>
            <a:custGeom>
              <a:rect b="b" l="l" r="r" t="t"/>
              <a:pathLst>
                <a:path extrusionOk="0" h="244" w="313">
                  <a:moveTo>
                    <a:pt x="231" y="1"/>
                  </a:moveTo>
                  <a:cubicBezTo>
                    <a:pt x="219" y="1"/>
                    <a:pt x="208" y="1"/>
                    <a:pt x="190" y="6"/>
                  </a:cubicBezTo>
                  <a:cubicBezTo>
                    <a:pt x="115" y="24"/>
                    <a:pt x="40" y="88"/>
                    <a:pt x="22" y="152"/>
                  </a:cubicBezTo>
                  <a:cubicBezTo>
                    <a:pt x="0" y="204"/>
                    <a:pt x="29" y="244"/>
                    <a:pt x="86" y="244"/>
                  </a:cubicBezTo>
                  <a:cubicBezTo>
                    <a:pt x="92" y="244"/>
                    <a:pt x="104" y="244"/>
                    <a:pt x="121" y="238"/>
                  </a:cubicBezTo>
                  <a:cubicBezTo>
                    <a:pt x="203" y="222"/>
                    <a:pt x="289" y="145"/>
                    <a:pt x="300" y="76"/>
                  </a:cubicBezTo>
                  <a:cubicBezTo>
                    <a:pt x="312" y="36"/>
                    <a:pt x="289" y="6"/>
                    <a:pt x="249"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27"/>
            <p:cNvSpPr/>
            <p:nvPr/>
          </p:nvSpPr>
          <p:spPr>
            <a:xfrm>
              <a:off x="582576" y="3838481"/>
              <a:ext cx="23293" cy="12081"/>
            </a:xfrm>
            <a:custGeom>
              <a:rect b="b" l="l" r="r" t="t"/>
              <a:pathLst>
                <a:path extrusionOk="0" h="139" w="268">
                  <a:moveTo>
                    <a:pt x="232" y="0"/>
                  </a:moveTo>
                  <a:cubicBezTo>
                    <a:pt x="216" y="0"/>
                    <a:pt x="192" y="6"/>
                    <a:pt x="168" y="11"/>
                  </a:cubicBezTo>
                  <a:cubicBezTo>
                    <a:pt x="105" y="35"/>
                    <a:pt x="42" y="75"/>
                    <a:pt x="18" y="104"/>
                  </a:cubicBezTo>
                  <a:cubicBezTo>
                    <a:pt x="0" y="121"/>
                    <a:pt x="7" y="132"/>
                    <a:pt x="18" y="139"/>
                  </a:cubicBezTo>
                  <a:lnTo>
                    <a:pt x="35" y="139"/>
                  </a:lnTo>
                  <a:cubicBezTo>
                    <a:pt x="53" y="139"/>
                    <a:pt x="70" y="139"/>
                    <a:pt x="93" y="132"/>
                  </a:cubicBezTo>
                  <a:cubicBezTo>
                    <a:pt x="168" y="110"/>
                    <a:pt x="243" y="63"/>
                    <a:pt x="261" y="28"/>
                  </a:cubicBezTo>
                  <a:cubicBezTo>
                    <a:pt x="267" y="17"/>
                    <a:pt x="261" y="6"/>
                    <a:pt x="250" y="6"/>
                  </a:cubicBezTo>
                  <a:cubicBezTo>
                    <a:pt x="250" y="0"/>
                    <a:pt x="238" y="0"/>
                    <a:pt x="232"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27"/>
            <p:cNvSpPr/>
            <p:nvPr/>
          </p:nvSpPr>
          <p:spPr>
            <a:xfrm>
              <a:off x="610302" y="3928351"/>
              <a:ext cx="37287" cy="32767"/>
            </a:xfrm>
            <a:custGeom>
              <a:rect b="b" l="l" r="r" t="t"/>
              <a:pathLst>
                <a:path extrusionOk="0" h="377" w="429">
                  <a:moveTo>
                    <a:pt x="215" y="1"/>
                  </a:moveTo>
                  <a:cubicBezTo>
                    <a:pt x="116" y="1"/>
                    <a:pt x="35" y="70"/>
                    <a:pt x="12" y="163"/>
                  </a:cubicBezTo>
                  <a:cubicBezTo>
                    <a:pt x="6" y="181"/>
                    <a:pt x="1" y="198"/>
                    <a:pt x="1" y="216"/>
                  </a:cubicBezTo>
                  <a:cubicBezTo>
                    <a:pt x="6" y="278"/>
                    <a:pt x="29" y="337"/>
                    <a:pt x="76" y="377"/>
                  </a:cubicBezTo>
                  <a:cubicBezTo>
                    <a:pt x="185" y="366"/>
                    <a:pt x="295" y="348"/>
                    <a:pt x="405" y="313"/>
                  </a:cubicBezTo>
                  <a:cubicBezTo>
                    <a:pt x="417" y="285"/>
                    <a:pt x="428" y="250"/>
                    <a:pt x="428" y="216"/>
                  </a:cubicBezTo>
                  <a:lnTo>
                    <a:pt x="428" y="198"/>
                  </a:lnTo>
                  <a:cubicBezTo>
                    <a:pt x="417" y="88"/>
                    <a:pt x="324" y="1"/>
                    <a:pt x="215"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27"/>
            <p:cNvSpPr/>
            <p:nvPr/>
          </p:nvSpPr>
          <p:spPr>
            <a:xfrm>
              <a:off x="611258" y="3881678"/>
              <a:ext cx="36330" cy="32767"/>
            </a:xfrm>
            <a:custGeom>
              <a:rect b="b" l="l" r="r" t="t"/>
              <a:pathLst>
                <a:path extrusionOk="0" h="377" w="418">
                  <a:moveTo>
                    <a:pt x="215" y="0"/>
                  </a:moveTo>
                  <a:cubicBezTo>
                    <a:pt x="145" y="0"/>
                    <a:pt x="87" y="35"/>
                    <a:pt x="47" y="81"/>
                  </a:cubicBezTo>
                  <a:cubicBezTo>
                    <a:pt x="24" y="110"/>
                    <a:pt x="6" y="145"/>
                    <a:pt x="6" y="185"/>
                  </a:cubicBezTo>
                  <a:cubicBezTo>
                    <a:pt x="1" y="289"/>
                    <a:pt x="87" y="376"/>
                    <a:pt x="204" y="376"/>
                  </a:cubicBezTo>
                  <a:lnTo>
                    <a:pt x="204" y="371"/>
                  </a:lnTo>
                  <a:cubicBezTo>
                    <a:pt x="319" y="371"/>
                    <a:pt x="417" y="283"/>
                    <a:pt x="412" y="174"/>
                  </a:cubicBezTo>
                  <a:cubicBezTo>
                    <a:pt x="412" y="156"/>
                    <a:pt x="412" y="145"/>
                    <a:pt x="406" y="128"/>
                  </a:cubicBezTo>
                  <a:cubicBezTo>
                    <a:pt x="383" y="52"/>
                    <a:pt x="308" y="0"/>
                    <a:pt x="220"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27"/>
            <p:cNvSpPr/>
            <p:nvPr/>
          </p:nvSpPr>
          <p:spPr>
            <a:xfrm>
              <a:off x="614300" y="3849432"/>
              <a:ext cx="32332" cy="21207"/>
            </a:xfrm>
            <a:custGeom>
              <a:rect b="b" l="l" r="r" t="t"/>
              <a:pathLst>
                <a:path extrusionOk="0" h="244" w="372">
                  <a:moveTo>
                    <a:pt x="198" y="0"/>
                  </a:moveTo>
                  <a:cubicBezTo>
                    <a:pt x="105" y="0"/>
                    <a:pt x="17" y="59"/>
                    <a:pt x="12" y="123"/>
                  </a:cubicBezTo>
                  <a:cubicBezTo>
                    <a:pt x="1" y="192"/>
                    <a:pt x="76" y="243"/>
                    <a:pt x="174" y="243"/>
                  </a:cubicBezTo>
                  <a:lnTo>
                    <a:pt x="180" y="243"/>
                  </a:lnTo>
                  <a:cubicBezTo>
                    <a:pt x="289" y="243"/>
                    <a:pt x="371" y="180"/>
                    <a:pt x="371" y="105"/>
                  </a:cubicBezTo>
                  <a:cubicBezTo>
                    <a:pt x="364" y="48"/>
                    <a:pt x="295" y="0"/>
                    <a:pt x="209"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27"/>
            <p:cNvSpPr/>
            <p:nvPr/>
          </p:nvSpPr>
          <p:spPr>
            <a:xfrm>
              <a:off x="619341" y="3832919"/>
              <a:ext cx="26161" cy="10604"/>
            </a:xfrm>
            <a:custGeom>
              <a:rect b="b" l="l" r="r" t="t"/>
              <a:pathLst>
                <a:path extrusionOk="0" h="122" w="301">
                  <a:moveTo>
                    <a:pt x="174" y="0"/>
                  </a:moveTo>
                  <a:cubicBezTo>
                    <a:pt x="168" y="0"/>
                    <a:pt x="162" y="0"/>
                    <a:pt x="156" y="6"/>
                  </a:cubicBezTo>
                  <a:cubicBezTo>
                    <a:pt x="81" y="6"/>
                    <a:pt x="12" y="35"/>
                    <a:pt x="6" y="64"/>
                  </a:cubicBezTo>
                  <a:cubicBezTo>
                    <a:pt x="1" y="70"/>
                    <a:pt x="1" y="81"/>
                    <a:pt x="6" y="86"/>
                  </a:cubicBezTo>
                  <a:cubicBezTo>
                    <a:pt x="18" y="104"/>
                    <a:pt x="63" y="121"/>
                    <a:pt x="127" y="121"/>
                  </a:cubicBezTo>
                  <a:lnTo>
                    <a:pt x="145" y="121"/>
                  </a:lnTo>
                  <a:cubicBezTo>
                    <a:pt x="226" y="115"/>
                    <a:pt x="290" y="86"/>
                    <a:pt x="301" y="57"/>
                  </a:cubicBezTo>
                  <a:lnTo>
                    <a:pt x="301" y="52"/>
                  </a:lnTo>
                  <a:cubicBezTo>
                    <a:pt x="295" y="22"/>
                    <a:pt x="244" y="0"/>
                    <a:pt x="174"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27"/>
            <p:cNvSpPr/>
            <p:nvPr/>
          </p:nvSpPr>
          <p:spPr>
            <a:xfrm>
              <a:off x="624295" y="3829877"/>
              <a:ext cx="17209" cy="1043"/>
            </a:xfrm>
            <a:custGeom>
              <a:rect b="b" l="l" r="r" t="t"/>
              <a:pathLst>
                <a:path extrusionOk="0" h="12" w="198">
                  <a:moveTo>
                    <a:pt x="140" y="1"/>
                  </a:moveTo>
                  <a:cubicBezTo>
                    <a:pt x="99" y="1"/>
                    <a:pt x="48" y="6"/>
                    <a:pt x="1" y="12"/>
                  </a:cubicBezTo>
                  <a:lnTo>
                    <a:pt x="105" y="12"/>
                  </a:lnTo>
                  <a:cubicBezTo>
                    <a:pt x="129" y="12"/>
                    <a:pt x="145" y="12"/>
                    <a:pt x="163" y="6"/>
                  </a:cubicBezTo>
                  <a:lnTo>
                    <a:pt x="198" y="6"/>
                  </a:lnTo>
                  <a:cubicBezTo>
                    <a:pt x="180" y="1"/>
                    <a:pt x="163" y="1"/>
                    <a:pt x="140"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27"/>
            <p:cNvSpPr/>
            <p:nvPr/>
          </p:nvSpPr>
          <p:spPr>
            <a:xfrm>
              <a:off x="669578" y="3928960"/>
              <a:ext cx="21207" cy="16601"/>
            </a:xfrm>
            <a:custGeom>
              <a:rect b="b" l="l" r="r" t="t"/>
              <a:pathLst>
                <a:path extrusionOk="0" h="191" w="244">
                  <a:moveTo>
                    <a:pt x="192" y="0"/>
                  </a:moveTo>
                  <a:cubicBezTo>
                    <a:pt x="88" y="0"/>
                    <a:pt x="6" y="87"/>
                    <a:pt x="1" y="191"/>
                  </a:cubicBezTo>
                  <a:cubicBezTo>
                    <a:pt x="30" y="180"/>
                    <a:pt x="53" y="162"/>
                    <a:pt x="82" y="145"/>
                  </a:cubicBezTo>
                  <a:cubicBezTo>
                    <a:pt x="139" y="105"/>
                    <a:pt x="198" y="57"/>
                    <a:pt x="244" y="12"/>
                  </a:cubicBezTo>
                  <a:cubicBezTo>
                    <a:pt x="227" y="6"/>
                    <a:pt x="214" y="0"/>
                    <a:pt x="198"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27"/>
            <p:cNvSpPr/>
            <p:nvPr/>
          </p:nvSpPr>
          <p:spPr>
            <a:xfrm>
              <a:off x="668101" y="3883677"/>
              <a:ext cx="32854" cy="31724"/>
            </a:xfrm>
            <a:custGeom>
              <a:rect b="b" l="l" r="r" t="t"/>
              <a:pathLst>
                <a:path extrusionOk="0" h="365" w="378">
                  <a:moveTo>
                    <a:pt x="151" y="1"/>
                  </a:moveTo>
                  <a:cubicBezTo>
                    <a:pt x="65" y="1"/>
                    <a:pt x="1" y="70"/>
                    <a:pt x="1" y="162"/>
                  </a:cubicBezTo>
                  <a:cubicBezTo>
                    <a:pt x="6" y="209"/>
                    <a:pt x="23" y="255"/>
                    <a:pt x="58" y="290"/>
                  </a:cubicBezTo>
                  <a:cubicBezTo>
                    <a:pt x="92" y="330"/>
                    <a:pt x="151" y="359"/>
                    <a:pt x="209" y="365"/>
                  </a:cubicBezTo>
                  <a:lnTo>
                    <a:pt x="215" y="365"/>
                  </a:lnTo>
                  <a:cubicBezTo>
                    <a:pt x="313" y="365"/>
                    <a:pt x="377" y="290"/>
                    <a:pt x="365" y="191"/>
                  </a:cubicBezTo>
                  <a:cubicBezTo>
                    <a:pt x="359" y="116"/>
                    <a:pt x="301" y="52"/>
                    <a:pt x="238" y="17"/>
                  </a:cubicBezTo>
                  <a:cubicBezTo>
                    <a:pt x="215" y="12"/>
                    <a:pt x="197" y="6"/>
                    <a:pt x="174"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27"/>
            <p:cNvSpPr/>
            <p:nvPr/>
          </p:nvSpPr>
          <p:spPr>
            <a:xfrm>
              <a:off x="664624" y="3851953"/>
              <a:ext cx="29638" cy="21207"/>
            </a:xfrm>
            <a:custGeom>
              <a:rect b="b" l="l" r="r" t="t"/>
              <a:pathLst>
                <a:path extrusionOk="0" h="244" w="341">
                  <a:moveTo>
                    <a:pt x="110" y="1"/>
                  </a:moveTo>
                  <a:cubicBezTo>
                    <a:pt x="92" y="1"/>
                    <a:pt x="81" y="1"/>
                    <a:pt x="70" y="6"/>
                  </a:cubicBezTo>
                  <a:cubicBezTo>
                    <a:pt x="23" y="19"/>
                    <a:pt x="1" y="46"/>
                    <a:pt x="6" y="94"/>
                  </a:cubicBezTo>
                  <a:cubicBezTo>
                    <a:pt x="12" y="158"/>
                    <a:pt x="92" y="220"/>
                    <a:pt x="180" y="244"/>
                  </a:cubicBezTo>
                  <a:lnTo>
                    <a:pt x="226" y="244"/>
                  </a:lnTo>
                  <a:cubicBezTo>
                    <a:pt x="301" y="244"/>
                    <a:pt x="341" y="203"/>
                    <a:pt x="324" y="139"/>
                  </a:cubicBezTo>
                  <a:cubicBezTo>
                    <a:pt x="306" y="81"/>
                    <a:pt x="231" y="19"/>
                    <a:pt x="145" y="6"/>
                  </a:cubicBezTo>
                  <a:cubicBezTo>
                    <a:pt x="132" y="1"/>
                    <a:pt x="121" y="1"/>
                    <a:pt x="110"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27"/>
            <p:cNvSpPr/>
            <p:nvPr/>
          </p:nvSpPr>
          <p:spPr>
            <a:xfrm>
              <a:off x="660539" y="3835439"/>
              <a:ext cx="24684" cy="11038"/>
            </a:xfrm>
            <a:custGeom>
              <a:rect b="b" l="l" r="r" t="t"/>
              <a:pathLst>
                <a:path extrusionOk="0" h="127" w="284">
                  <a:moveTo>
                    <a:pt x="64" y="0"/>
                  </a:moveTo>
                  <a:cubicBezTo>
                    <a:pt x="41" y="0"/>
                    <a:pt x="24" y="6"/>
                    <a:pt x="13" y="12"/>
                  </a:cubicBezTo>
                  <a:cubicBezTo>
                    <a:pt x="0" y="17"/>
                    <a:pt x="0" y="23"/>
                    <a:pt x="0" y="35"/>
                  </a:cubicBezTo>
                  <a:cubicBezTo>
                    <a:pt x="13" y="70"/>
                    <a:pt x="88" y="110"/>
                    <a:pt x="168" y="127"/>
                  </a:cubicBezTo>
                  <a:lnTo>
                    <a:pt x="221" y="127"/>
                  </a:lnTo>
                  <a:cubicBezTo>
                    <a:pt x="243" y="127"/>
                    <a:pt x="256" y="127"/>
                    <a:pt x="267" y="121"/>
                  </a:cubicBezTo>
                  <a:cubicBezTo>
                    <a:pt x="278" y="116"/>
                    <a:pt x="284" y="105"/>
                    <a:pt x="273" y="86"/>
                  </a:cubicBezTo>
                  <a:lnTo>
                    <a:pt x="273" y="81"/>
                  </a:lnTo>
                  <a:cubicBezTo>
                    <a:pt x="221" y="52"/>
                    <a:pt x="168" y="28"/>
                    <a:pt x="117" y="6"/>
                  </a:cubicBezTo>
                  <a:cubicBezTo>
                    <a:pt x="99" y="0"/>
                    <a:pt x="75" y="0"/>
                    <a:pt x="64"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27"/>
            <p:cNvSpPr/>
            <p:nvPr/>
          </p:nvSpPr>
          <p:spPr>
            <a:xfrm>
              <a:off x="706256" y="3864990"/>
              <a:ext cx="3737" cy="8692"/>
            </a:xfrm>
            <a:custGeom>
              <a:rect b="b" l="l" r="r" t="t"/>
              <a:pathLst>
                <a:path extrusionOk="0" h="100" w="43">
                  <a:moveTo>
                    <a:pt x="1" y="1"/>
                  </a:moveTo>
                  <a:cubicBezTo>
                    <a:pt x="1" y="13"/>
                    <a:pt x="8" y="24"/>
                    <a:pt x="13" y="35"/>
                  </a:cubicBezTo>
                  <a:cubicBezTo>
                    <a:pt x="19" y="59"/>
                    <a:pt x="30" y="77"/>
                    <a:pt x="42" y="99"/>
                  </a:cubicBezTo>
                  <a:cubicBezTo>
                    <a:pt x="35" y="64"/>
                    <a:pt x="19" y="35"/>
                    <a:pt x="1"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27"/>
            <p:cNvSpPr/>
            <p:nvPr/>
          </p:nvSpPr>
          <p:spPr>
            <a:xfrm>
              <a:off x="-970942" y="4163196"/>
              <a:ext cx="6972147" cy="1402547"/>
            </a:xfrm>
            <a:custGeom>
              <a:rect b="b" l="l" r="r" t="t"/>
              <a:pathLst>
                <a:path extrusionOk="0" h="16137" w="80218">
                  <a:moveTo>
                    <a:pt x="35300" y="0"/>
                  </a:moveTo>
                  <a:cubicBezTo>
                    <a:pt x="27367" y="0"/>
                    <a:pt x="16335" y="388"/>
                    <a:pt x="1092" y="1303"/>
                  </a:cubicBezTo>
                  <a:cubicBezTo>
                    <a:pt x="1092" y="1303"/>
                    <a:pt x="0" y="16137"/>
                    <a:pt x="7203" y="16137"/>
                  </a:cubicBezTo>
                  <a:cubicBezTo>
                    <a:pt x="7344" y="16137"/>
                    <a:pt x="7488" y="16131"/>
                    <a:pt x="7634" y="16119"/>
                  </a:cubicBezTo>
                  <a:cubicBezTo>
                    <a:pt x="80217" y="10385"/>
                    <a:pt x="49654" y="782"/>
                    <a:pt x="49654" y="782"/>
                  </a:cubicBezTo>
                  <a:cubicBezTo>
                    <a:pt x="46710" y="291"/>
                    <a:pt x="42165" y="0"/>
                    <a:pt x="35300"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27"/>
            <p:cNvSpPr/>
            <p:nvPr/>
          </p:nvSpPr>
          <p:spPr>
            <a:xfrm>
              <a:off x="6384474" y="3916981"/>
              <a:ext cx="197215" cy="337202"/>
            </a:xfrm>
            <a:custGeom>
              <a:rect b="b" l="l" r="r" t="t"/>
              <a:pathLst>
                <a:path extrusionOk="0" h="8031" w="4697">
                  <a:moveTo>
                    <a:pt x="1594" y="1"/>
                  </a:moveTo>
                  <a:cubicBezTo>
                    <a:pt x="1583" y="1"/>
                    <a:pt x="1575" y="7"/>
                    <a:pt x="1570" y="19"/>
                  </a:cubicBezTo>
                  <a:cubicBezTo>
                    <a:pt x="528" y="2444"/>
                    <a:pt x="1" y="7044"/>
                    <a:pt x="1130" y="7709"/>
                  </a:cubicBezTo>
                  <a:cubicBezTo>
                    <a:pt x="1506" y="7933"/>
                    <a:pt x="1854" y="8031"/>
                    <a:pt x="2170" y="8031"/>
                  </a:cubicBezTo>
                  <a:cubicBezTo>
                    <a:pt x="2720" y="8031"/>
                    <a:pt x="3176" y="7737"/>
                    <a:pt x="3525" y="7303"/>
                  </a:cubicBezTo>
                  <a:cubicBezTo>
                    <a:pt x="4696" y="5863"/>
                    <a:pt x="1921" y="1"/>
                    <a:pt x="159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27"/>
            <p:cNvSpPr/>
            <p:nvPr/>
          </p:nvSpPr>
          <p:spPr>
            <a:xfrm>
              <a:off x="6357770" y="4095218"/>
              <a:ext cx="97915" cy="167572"/>
            </a:xfrm>
            <a:custGeom>
              <a:rect b="b" l="l" r="r" t="t"/>
              <a:pathLst>
                <a:path extrusionOk="0" h="3991" w="2332">
                  <a:moveTo>
                    <a:pt x="787" y="0"/>
                  </a:moveTo>
                  <a:cubicBezTo>
                    <a:pt x="782" y="0"/>
                    <a:pt x="778" y="3"/>
                    <a:pt x="776" y="9"/>
                  </a:cubicBezTo>
                  <a:cubicBezTo>
                    <a:pt x="262" y="1219"/>
                    <a:pt x="1" y="3499"/>
                    <a:pt x="556" y="3835"/>
                  </a:cubicBezTo>
                  <a:cubicBezTo>
                    <a:pt x="743" y="3943"/>
                    <a:pt x="916" y="3991"/>
                    <a:pt x="1072" y="3991"/>
                  </a:cubicBezTo>
                  <a:cubicBezTo>
                    <a:pt x="1348" y="3991"/>
                    <a:pt x="1575" y="3845"/>
                    <a:pt x="1747" y="3632"/>
                  </a:cubicBezTo>
                  <a:cubicBezTo>
                    <a:pt x="2332" y="2913"/>
                    <a:pt x="952" y="0"/>
                    <a:pt x="787"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27"/>
            <p:cNvSpPr/>
            <p:nvPr/>
          </p:nvSpPr>
          <p:spPr>
            <a:xfrm>
              <a:off x="6270352" y="4121208"/>
              <a:ext cx="143639" cy="167740"/>
            </a:xfrm>
            <a:custGeom>
              <a:rect b="b" l="l" r="r" t="t"/>
              <a:pathLst>
                <a:path extrusionOk="0" h="3995" w="3421">
                  <a:moveTo>
                    <a:pt x="1152" y="1"/>
                  </a:moveTo>
                  <a:cubicBezTo>
                    <a:pt x="1144" y="1"/>
                    <a:pt x="1138" y="4"/>
                    <a:pt x="1134" y="10"/>
                  </a:cubicBezTo>
                  <a:cubicBezTo>
                    <a:pt x="376" y="1213"/>
                    <a:pt x="0" y="3499"/>
                    <a:pt x="822" y="3833"/>
                  </a:cubicBezTo>
                  <a:cubicBezTo>
                    <a:pt x="1098" y="3946"/>
                    <a:pt x="1352" y="3995"/>
                    <a:pt x="1584" y="3995"/>
                  </a:cubicBezTo>
                  <a:cubicBezTo>
                    <a:pt x="1984" y="3995"/>
                    <a:pt x="2316" y="3850"/>
                    <a:pt x="2569" y="3638"/>
                  </a:cubicBezTo>
                  <a:cubicBezTo>
                    <a:pt x="3421" y="2926"/>
                    <a:pt x="1392" y="1"/>
                    <a:pt x="1152"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27"/>
            <p:cNvSpPr/>
            <p:nvPr/>
          </p:nvSpPr>
          <p:spPr>
            <a:xfrm>
              <a:off x="6202836" y="4138885"/>
              <a:ext cx="119538" cy="165851"/>
            </a:xfrm>
            <a:custGeom>
              <a:rect b="b" l="l" r="r" t="t"/>
              <a:pathLst>
                <a:path extrusionOk="0" h="3950" w="2847">
                  <a:moveTo>
                    <a:pt x="554" y="0"/>
                  </a:moveTo>
                  <a:cubicBezTo>
                    <a:pt x="546" y="0"/>
                    <a:pt x="541" y="3"/>
                    <a:pt x="538" y="11"/>
                  </a:cubicBezTo>
                  <a:cubicBezTo>
                    <a:pt x="46" y="1260"/>
                    <a:pt x="0" y="3569"/>
                    <a:pt x="746" y="3841"/>
                  </a:cubicBezTo>
                  <a:cubicBezTo>
                    <a:pt x="950" y="3917"/>
                    <a:pt x="1138" y="3950"/>
                    <a:pt x="1307" y="3950"/>
                  </a:cubicBezTo>
                  <a:cubicBezTo>
                    <a:pt x="1700" y="3950"/>
                    <a:pt x="2000" y="3771"/>
                    <a:pt x="2209" y="3517"/>
                  </a:cubicBezTo>
                  <a:cubicBezTo>
                    <a:pt x="2846" y="2740"/>
                    <a:pt x="776" y="0"/>
                    <a:pt x="554"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27"/>
            <p:cNvSpPr/>
            <p:nvPr/>
          </p:nvSpPr>
          <p:spPr>
            <a:xfrm>
              <a:off x="6587819" y="4090768"/>
              <a:ext cx="119622" cy="165893"/>
            </a:xfrm>
            <a:custGeom>
              <a:rect b="b" l="l" r="r" t="t"/>
              <a:pathLst>
                <a:path extrusionOk="0" h="3951" w="2849">
                  <a:moveTo>
                    <a:pt x="554" y="1"/>
                  </a:moveTo>
                  <a:cubicBezTo>
                    <a:pt x="546" y="1"/>
                    <a:pt x="541" y="4"/>
                    <a:pt x="538" y="11"/>
                  </a:cubicBezTo>
                  <a:cubicBezTo>
                    <a:pt x="41" y="1268"/>
                    <a:pt x="1" y="3570"/>
                    <a:pt x="741" y="3842"/>
                  </a:cubicBezTo>
                  <a:cubicBezTo>
                    <a:pt x="947" y="3917"/>
                    <a:pt x="1135" y="3950"/>
                    <a:pt x="1306" y="3950"/>
                  </a:cubicBezTo>
                  <a:cubicBezTo>
                    <a:pt x="1701" y="3950"/>
                    <a:pt x="2001" y="3772"/>
                    <a:pt x="2211" y="3517"/>
                  </a:cubicBezTo>
                  <a:cubicBezTo>
                    <a:pt x="2848" y="2741"/>
                    <a:pt x="771" y="1"/>
                    <a:pt x="55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27"/>
            <p:cNvSpPr/>
            <p:nvPr/>
          </p:nvSpPr>
          <p:spPr>
            <a:xfrm>
              <a:off x="6643662" y="4098997"/>
              <a:ext cx="127558" cy="165347"/>
            </a:xfrm>
            <a:custGeom>
              <a:rect b="b" l="l" r="r" t="t"/>
              <a:pathLst>
                <a:path extrusionOk="0" h="3938" w="3038">
                  <a:moveTo>
                    <a:pt x="2086" y="1"/>
                  </a:moveTo>
                  <a:cubicBezTo>
                    <a:pt x="2081" y="1"/>
                    <a:pt x="2077" y="3"/>
                    <a:pt x="2073" y="7"/>
                  </a:cubicBezTo>
                  <a:cubicBezTo>
                    <a:pt x="1055" y="1013"/>
                    <a:pt x="1" y="3131"/>
                    <a:pt x="574" y="3606"/>
                  </a:cubicBezTo>
                  <a:cubicBezTo>
                    <a:pt x="858" y="3842"/>
                    <a:pt x="1148" y="3938"/>
                    <a:pt x="1424" y="3938"/>
                  </a:cubicBezTo>
                  <a:cubicBezTo>
                    <a:pt x="1661" y="3938"/>
                    <a:pt x="1887" y="3868"/>
                    <a:pt x="2089" y="3756"/>
                  </a:cubicBezTo>
                  <a:cubicBezTo>
                    <a:pt x="3038" y="3230"/>
                    <a:pt x="2285" y="1"/>
                    <a:pt x="208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27"/>
            <p:cNvSpPr/>
            <p:nvPr/>
          </p:nvSpPr>
          <p:spPr>
            <a:xfrm>
              <a:off x="6710968" y="4110838"/>
              <a:ext cx="129657" cy="201792"/>
            </a:xfrm>
            <a:custGeom>
              <a:rect b="b" l="l" r="r" t="t"/>
              <a:pathLst>
                <a:path extrusionOk="0" h="4806" w="3088">
                  <a:moveTo>
                    <a:pt x="2353" y="0"/>
                  </a:moveTo>
                  <a:cubicBezTo>
                    <a:pt x="2348" y="0"/>
                    <a:pt x="2343" y="3"/>
                    <a:pt x="2338" y="8"/>
                  </a:cubicBezTo>
                  <a:cubicBezTo>
                    <a:pt x="1228" y="1281"/>
                    <a:pt x="0" y="3896"/>
                    <a:pt x="550" y="4446"/>
                  </a:cubicBezTo>
                  <a:cubicBezTo>
                    <a:pt x="806" y="4701"/>
                    <a:pt x="1076" y="4805"/>
                    <a:pt x="1341" y="4805"/>
                  </a:cubicBezTo>
                  <a:cubicBezTo>
                    <a:pt x="1599" y="4805"/>
                    <a:pt x="1852" y="4706"/>
                    <a:pt x="2083" y="4550"/>
                  </a:cubicBezTo>
                  <a:cubicBezTo>
                    <a:pt x="3087" y="3862"/>
                    <a:pt x="2552" y="0"/>
                    <a:pt x="2353"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27"/>
            <p:cNvSpPr/>
            <p:nvPr/>
          </p:nvSpPr>
          <p:spPr>
            <a:xfrm>
              <a:off x="6510814" y="3966023"/>
              <a:ext cx="127180" cy="291687"/>
            </a:xfrm>
            <a:custGeom>
              <a:rect b="b" l="l" r="r" t="t"/>
              <a:pathLst>
                <a:path extrusionOk="0" h="6947" w="3029">
                  <a:moveTo>
                    <a:pt x="1832" y="1"/>
                  </a:moveTo>
                  <a:cubicBezTo>
                    <a:pt x="1826" y="1"/>
                    <a:pt x="1821" y="6"/>
                    <a:pt x="1817" y="15"/>
                  </a:cubicBezTo>
                  <a:cubicBezTo>
                    <a:pt x="886" y="1976"/>
                    <a:pt x="1" y="5858"/>
                    <a:pt x="609" y="6552"/>
                  </a:cubicBezTo>
                  <a:cubicBezTo>
                    <a:pt x="855" y="6829"/>
                    <a:pt x="1097" y="6946"/>
                    <a:pt x="1327" y="6946"/>
                  </a:cubicBezTo>
                  <a:cubicBezTo>
                    <a:pt x="1620" y="6946"/>
                    <a:pt x="1892" y="6755"/>
                    <a:pt x="2129" y="6460"/>
                  </a:cubicBezTo>
                  <a:cubicBezTo>
                    <a:pt x="3029" y="5347"/>
                    <a:pt x="2033" y="1"/>
                    <a:pt x="1832"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27"/>
            <p:cNvSpPr/>
            <p:nvPr/>
          </p:nvSpPr>
          <p:spPr>
            <a:xfrm>
              <a:off x="6215516" y="4018717"/>
              <a:ext cx="149937" cy="241260"/>
            </a:xfrm>
            <a:custGeom>
              <a:rect b="b" l="l" r="r" t="t"/>
              <a:pathLst>
                <a:path extrusionOk="0" h="5746" w="3571">
                  <a:moveTo>
                    <a:pt x="1409" y="1"/>
                  </a:moveTo>
                  <a:cubicBezTo>
                    <a:pt x="1400" y="1"/>
                    <a:pt x="1390" y="2"/>
                    <a:pt x="1381" y="4"/>
                  </a:cubicBezTo>
                  <a:cubicBezTo>
                    <a:pt x="719" y="158"/>
                    <a:pt x="0" y="5746"/>
                    <a:pt x="1590" y="5746"/>
                  </a:cubicBezTo>
                  <a:cubicBezTo>
                    <a:pt x="1610" y="5746"/>
                    <a:pt x="1632" y="5745"/>
                    <a:pt x="1653" y="5743"/>
                  </a:cubicBezTo>
                  <a:cubicBezTo>
                    <a:pt x="3571" y="5571"/>
                    <a:pt x="2100" y="1"/>
                    <a:pt x="1409"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27"/>
            <p:cNvSpPr/>
            <p:nvPr/>
          </p:nvSpPr>
          <p:spPr>
            <a:xfrm>
              <a:off x="6367973" y="4173819"/>
              <a:ext cx="16081" cy="111057"/>
            </a:xfrm>
            <a:custGeom>
              <a:rect b="b" l="l" r="r" t="t"/>
              <a:pathLst>
                <a:path extrusionOk="0" h="2645" w="383">
                  <a:moveTo>
                    <a:pt x="227" y="1"/>
                  </a:moveTo>
                  <a:lnTo>
                    <a:pt x="1" y="6"/>
                  </a:lnTo>
                  <a:lnTo>
                    <a:pt x="158" y="2644"/>
                  </a:lnTo>
                  <a:lnTo>
                    <a:pt x="383" y="2639"/>
                  </a:lnTo>
                  <a:lnTo>
                    <a:pt x="227"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27"/>
            <p:cNvSpPr/>
            <p:nvPr/>
          </p:nvSpPr>
          <p:spPr>
            <a:xfrm>
              <a:off x="6283914" y="4192293"/>
              <a:ext cx="16081" cy="111267"/>
            </a:xfrm>
            <a:custGeom>
              <a:rect b="b" l="l" r="r" t="t"/>
              <a:pathLst>
                <a:path extrusionOk="0" h="2650" w="383">
                  <a:moveTo>
                    <a:pt x="221" y="1"/>
                  </a:moveTo>
                  <a:lnTo>
                    <a:pt x="1" y="12"/>
                  </a:lnTo>
                  <a:lnTo>
                    <a:pt x="157" y="2650"/>
                  </a:lnTo>
                  <a:lnTo>
                    <a:pt x="382" y="2639"/>
                  </a:lnTo>
                  <a:lnTo>
                    <a:pt x="221"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27"/>
            <p:cNvSpPr/>
            <p:nvPr/>
          </p:nvSpPr>
          <p:spPr>
            <a:xfrm>
              <a:off x="6708575" y="4170208"/>
              <a:ext cx="6340" cy="61260"/>
            </a:xfrm>
            <a:custGeom>
              <a:rect b="b" l="l" r="r" t="t"/>
              <a:pathLst>
                <a:path extrusionOk="0" h="1459" w="151">
                  <a:moveTo>
                    <a:pt x="6" y="1"/>
                  </a:moveTo>
                  <a:lnTo>
                    <a:pt x="0" y="1458"/>
                  </a:lnTo>
                  <a:lnTo>
                    <a:pt x="145" y="1458"/>
                  </a:lnTo>
                  <a:lnTo>
                    <a:pt x="150" y="6"/>
                  </a:lnTo>
                  <a:lnTo>
                    <a:pt x="6"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27"/>
            <p:cNvSpPr/>
            <p:nvPr/>
          </p:nvSpPr>
          <p:spPr>
            <a:xfrm>
              <a:off x="6630562" y="4187171"/>
              <a:ext cx="6382" cy="61260"/>
            </a:xfrm>
            <a:custGeom>
              <a:rect b="b" l="l" r="r" t="t"/>
              <a:pathLst>
                <a:path extrusionOk="0" h="1459" w="152">
                  <a:moveTo>
                    <a:pt x="6" y="1"/>
                  </a:moveTo>
                  <a:lnTo>
                    <a:pt x="0" y="1453"/>
                  </a:lnTo>
                  <a:lnTo>
                    <a:pt x="145" y="1459"/>
                  </a:lnTo>
                  <a:lnTo>
                    <a:pt x="152"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27"/>
            <p:cNvSpPr/>
            <p:nvPr/>
          </p:nvSpPr>
          <p:spPr>
            <a:xfrm>
              <a:off x="6545076" y="4181587"/>
              <a:ext cx="6130" cy="61260"/>
            </a:xfrm>
            <a:custGeom>
              <a:rect b="b" l="l" r="r" t="t"/>
              <a:pathLst>
                <a:path extrusionOk="0" h="1459" w="146">
                  <a:moveTo>
                    <a:pt x="1" y="0"/>
                  </a:moveTo>
                  <a:lnTo>
                    <a:pt x="1" y="1458"/>
                  </a:lnTo>
                  <a:lnTo>
                    <a:pt x="140" y="1458"/>
                  </a:lnTo>
                  <a:lnTo>
                    <a:pt x="145" y="7"/>
                  </a:lnTo>
                  <a:lnTo>
                    <a:pt x="1" y="0"/>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27"/>
            <p:cNvSpPr/>
            <p:nvPr/>
          </p:nvSpPr>
          <p:spPr>
            <a:xfrm>
              <a:off x="6245495" y="3918031"/>
              <a:ext cx="202464" cy="305123"/>
            </a:xfrm>
            <a:custGeom>
              <a:rect b="b" l="l" r="r" t="t"/>
              <a:pathLst>
                <a:path extrusionOk="0" h="7267" w="4822">
                  <a:moveTo>
                    <a:pt x="2672" y="0"/>
                  </a:moveTo>
                  <a:cubicBezTo>
                    <a:pt x="0" y="0"/>
                    <a:pt x="1929" y="7267"/>
                    <a:pt x="2960" y="7267"/>
                  </a:cubicBezTo>
                  <a:cubicBezTo>
                    <a:pt x="2975" y="7267"/>
                    <a:pt x="2990" y="7265"/>
                    <a:pt x="3005" y="7262"/>
                  </a:cubicBezTo>
                  <a:cubicBezTo>
                    <a:pt x="4255" y="6990"/>
                    <a:pt x="4821" y="3866"/>
                    <a:pt x="4699" y="2987"/>
                  </a:cubicBezTo>
                  <a:cubicBezTo>
                    <a:pt x="4491" y="1470"/>
                    <a:pt x="3393" y="58"/>
                    <a:pt x="2814" y="7"/>
                  </a:cubicBezTo>
                  <a:cubicBezTo>
                    <a:pt x="2765" y="3"/>
                    <a:pt x="2718" y="0"/>
                    <a:pt x="2672"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27"/>
            <p:cNvSpPr/>
            <p:nvPr/>
          </p:nvSpPr>
          <p:spPr>
            <a:xfrm>
              <a:off x="6643788" y="3937093"/>
              <a:ext cx="129405" cy="249826"/>
            </a:xfrm>
            <a:custGeom>
              <a:rect b="b" l="l" r="r" t="t"/>
              <a:pathLst>
                <a:path extrusionOk="0" h="5950" w="3082">
                  <a:moveTo>
                    <a:pt x="1445" y="0"/>
                  </a:moveTo>
                  <a:cubicBezTo>
                    <a:pt x="0" y="0"/>
                    <a:pt x="172" y="5670"/>
                    <a:pt x="681" y="5807"/>
                  </a:cubicBezTo>
                  <a:cubicBezTo>
                    <a:pt x="1005" y="5895"/>
                    <a:pt x="1258" y="5949"/>
                    <a:pt x="1526" y="5949"/>
                  </a:cubicBezTo>
                  <a:cubicBezTo>
                    <a:pt x="1784" y="5949"/>
                    <a:pt x="2057" y="5899"/>
                    <a:pt x="2422" y="5783"/>
                  </a:cubicBezTo>
                  <a:cubicBezTo>
                    <a:pt x="3082" y="5569"/>
                    <a:pt x="3065" y="635"/>
                    <a:pt x="1717" y="61"/>
                  </a:cubicBezTo>
                  <a:cubicBezTo>
                    <a:pt x="1621" y="20"/>
                    <a:pt x="1530" y="0"/>
                    <a:pt x="1445"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27"/>
            <p:cNvSpPr/>
            <p:nvPr/>
          </p:nvSpPr>
          <p:spPr>
            <a:xfrm>
              <a:off x="6576566" y="4001166"/>
              <a:ext cx="101442" cy="207586"/>
            </a:xfrm>
            <a:custGeom>
              <a:rect b="b" l="l" r="r" t="t"/>
              <a:pathLst>
                <a:path extrusionOk="0" h="4944" w="2416">
                  <a:moveTo>
                    <a:pt x="1132" y="1"/>
                  </a:moveTo>
                  <a:cubicBezTo>
                    <a:pt x="0" y="1"/>
                    <a:pt x="135" y="4710"/>
                    <a:pt x="535" y="4825"/>
                  </a:cubicBezTo>
                  <a:cubicBezTo>
                    <a:pt x="788" y="4898"/>
                    <a:pt x="985" y="4943"/>
                    <a:pt x="1195" y="4943"/>
                  </a:cubicBezTo>
                  <a:cubicBezTo>
                    <a:pt x="1398" y="4943"/>
                    <a:pt x="1613" y="4901"/>
                    <a:pt x="1900" y="4801"/>
                  </a:cubicBezTo>
                  <a:cubicBezTo>
                    <a:pt x="2415" y="4628"/>
                    <a:pt x="2397" y="526"/>
                    <a:pt x="1345" y="51"/>
                  </a:cubicBezTo>
                  <a:cubicBezTo>
                    <a:pt x="1269" y="17"/>
                    <a:pt x="1199" y="1"/>
                    <a:pt x="1132"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27"/>
            <p:cNvSpPr/>
            <p:nvPr/>
          </p:nvSpPr>
          <p:spPr>
            <a:xfrm>
              <a:off x="6482892" y="3947842"/>
              <a:ext cx="120000" cy="255452"/>
            </a:xfrm>
            <a:custGeom>
              <a:rect b="b" l="l" r="r" t="t"/>
              <a:pathLst>
                <a:path extrusionOk="0" h="6084" w="2858">
                  <a:moveTo>
                    <a:pt x="1188" y="1"/>
                  </a:moveTo>
                  <a:cubicBezTo>
                    <a:pt x="1178" y="1"/>
                    <a:pt x="1167" y="1"/>
                    <a:pt x="1157" y="2"/>
                  </a:cubicBezTo>
                  <a:cubicBezTo>
                    <a:pt x="0" y="106"/>
                    <a:pt x="481" y="5810"/>
                    <a:pt x="845" y="5944"/>
                  </a:cubicBezTo>
                  <a:cubicBezTo>
                    <a:pt x="1080" y="6029"/>
                    <a:pt x="1270" y="6084"/>
                    <a:pt x="1476" y="6084"/>
                  </a:cubicBezTo>
                  <a:cubicBezTo>
                    <a:pt x="1690" y="6084"/>
                    <a:pt x="1921" y="6025"/>
                    <a:pt x="2239" y="5880"/>
                  </a:cubicBezTo>
                  <a:cubicBezTo>
                    <a:pt x="2858" y="5605"/>
                    <a:pt x="2318" y="1"/>
                    <a:pt x="1188"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27"/>
            <p:cNvSpPr/>
            <p:nvPr/>
          </p:nvSpPr>
          <p:spPr>
            <a:xfrm>
              <a:off x="1561686" y="3981500"/>
              <a:ext cx="5211698" cy="394934"/>
            </a:xfrm>
            <a:custGeom>
              <a:rect b="b" l="l" r="r" t="t"/>
              <a:pathLst>
                <a:path extrusionOk="0" h="9406" w="124125">
                  <a:moveTo>
                    <a:pt x="55489" y="1"/>
                  </a:moveTo>
                  <a:cubicBezTo>
                    <a:pt x="53412" y="1"/>
                    <a:pt x="51349" y="20"/>
                    <a:pt x="49314" y="61"/>
                  </a:cubicBezTo>
                  <a:cubicBezTo>
                    <a:pt x="27909" y="490"/>
                    <a:pt x="7059" y="1387"/>
                    <a:pt x="1" y="3278"/>
                  </a:cubicBezTo>
                  <a:lnTo>
                    <a:pt x="101296" y="9406"/>
                  </a:lnTo>
                  <a:cubicBezTo>
                    <a:pt x="101296" y="9406"/>
                    <a:pt x="124124" y="6565"/>
                    <a:pt x="107510" y="3238"/>
                  </a:cubicBezTo>
                  <a:cubicBezTo>
                    <a:pt x="103073" y="2352"/>
                    <a:pt x="78477" y="1"/>
                    <a:pt x="55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27"/>
            <p:cNvSpPr/>
            <p:nvPr/>
          </p:nvSpPr>
          <p:spPr>
            <a:xfrm>
              <a:off x="-1443464" y="4549663"/>
              <a:ext cx="5362571" cy="985741"/>
            </a:xfrm>
            <a:custGeom>
              <a:rect b="b" l="l" r="r" t="t"/>
              <a:pathLst>
                <a:path extrusionOk="0" h="23477" w="91340">
                  <a:moveTo>
                    <a:pt x="1" y="0"/>
                  </a:moveTo>
                  <a:lnTo>
                    <a:pt x="1" y="0"/>
                  </a:lnTo>
                  <a:cubicBezTo>
                    <a:pt x="110" y="17"/>
                    <a:pt x="226" y="29"/>
                    <a:pt x="335" y="41"/>
                  </a:cubicBezTo>
                  <a:cubicBezTo>
                    <a:pt x="16414" y="2211"/>
                    <a:pt x="30986" y="19346"/>
                    <a:pt x="38623" y="23477"/>
                  </a:cubicBezTo>
                  <a:lnTo>
                    <a:pt x="91339" y="16865"/>
                  </a:lnTo>
                  <a:lnTo>
                    <a:pt x="75216" y="104"/>
                  </a:lnTo>
                  <a:lnTo>
                    <a:pt x="1"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27"/>
            <p:cNvSpPr/>
            <p:nvPr/>
          </p:nvSpPr>
          <p:spPr>
            <a:xfrm>
              <a:off x="1988600" y="4067108"/>
              <a:ext cx="4986268" cy="1874429"/>
            </a:xfrm>
            <a:custGeom>
              <a:rect b="b" l="l" r="r" t="t"/>
              <a:pathLst>
                <a:path extrusionOk="0" h="32168" w="118756">
                  <a:moveTo>
                    <a:pt x="21493" y="1"/>
                  </a:moveTo>
                  <a:lnTo>
                    <a:pt x="0" y="8644"/>
                  </a:lnTo>
                  <a:lnTo>
                    <a:pt x="100862" y="32168"/>
                  </a:lnTo>
                  <a:lnTo>
                    <a:pt x="118756" y="2507"/>
                  </a:lnTo>
                  <a:lnTo>
                    <a:pt x="2149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27"/>
            <p:cNvSpPr/>
            <p:nvPr/>
          </p:nvSpPr>
          <p:spPr>
            <a:xfrm flipH="1">
              <a:off x="-1257662" y="4194487"/>
              <a:ext cx="4359226" cy="462303"/>
            </a:xfrm>
            <a:custGeom>
              <a:rect b="b" l="l" r="r" t="t"/>
              <a:pathLst>
                <a:path extrusionOk="0" h="4946" w="103822">
                  <a:moveTo>
                    <a:pt x="56849" y="1"/>
                  </a:moveTo>
                  <a:cubicBezTo>
                    <a:pt x="5173" y="1"/>
                    <a:pt x="1" y="4422"/>
                    <a:pt x="2075" y="4781"/>
                  </a:cubicBezTo>
                  <a:cubicBezTo>
                    <a:pt x="2744" y="4895"/>
                    <a:pt x="4766" y="4946"/>
                    <a:pt x="7794" y="4946"/>
                  </a:cubicBezTo>
                  <a:cubicBezTo>
                    <a:pt x="28440" y="4946"/>
                    <a:pt x="95839" y="2588"/>
                    <a:pt x="99558" y="1876"/>
                  </a:cubicBezTo>
                  <a:cubicBezTo>
                    <a:pt x="103822" y="1056"/>
                    <a:pt x="75913" y="89"/>
                    <a:pt x="61959" y="14"/>
                  </a:cubicBezTo>
                  <a:cubicBezTo>
                    <a:pt x="60207" y="5"/>
                    <a:pt x="58504" y="1"/>
                    <a:pt x="56849"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27"/>
            <p:cNvSpPr/>
            <p:nvPr/>
          </p:nvSpPr>
          <p:spPr>
            <a:xfrm>
              <a:off x="4661897" y="4586636"/>
              <a:ext cx="5577368" cy="805320"/>
            </a:xfrm>
            <a:custGeom>
              <a:rect b="b" l="l" r="r" t="t"/>
              <a:pathLst>
                <a:path extrusionOk="0" h="19180" w="132834">
                  <a:moveTo>
                    <a:pt x="132833" y="1"/>
                  </a:moveTo>
                  <a:lnTo>
                    <a:pt x="27303" y="1424"/>
                  </a:lnTo>
                  <a:lnTo>
                    <a:pt x="1" y="11925"/>
                  </a:lnTo>
                  <a:lnTo>
                    <a:pt x="47233" y="19180"/>
                  </a:lnTo>
                  <a:lnTo>
                    <a:pt x="126059" y="6122"/>
                  </a:lnTo>
                  <a:lnTo>
                    <a:pt x="1328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27"/>
            <p:cNvSpPr/>
            <p:nvPr/>
          </p:nvSpPr>
          <p:spPr>
            <a:xfrm>
              <a:off x="6403075" y="4355037"/>
              <a:ext cx="4359226" cy="462303"/>
            </a:xfrm>
            <a:custGeom>
              <a:rect b="b" l="l" r="r" t="t"/>
              <a:pathLst>
                <a:path extrusionOk="0" h="4946" w="103822">
                  <a:moveTo>
                    <a:pt x="56849" y="1"/>
                  </a:moveTo>
                  <a:cubicBezTo>
                    <a:pt x="5173" y="1"/>
                    <a:pt x="1" y="4422"/>
                    <a:pt x="2075" y="4781"/>
                  </a:cubicBezTo>
                  <a:cubicBezTo>
                    <a:pt x="2744" y="4895"/>
                    <a:pt x="4766" y="4946"/>
                    <a:pt x="7794" y="4946"/>
                  </a:cubicBezTo>
                  <a:cubicBezTo>
                    <a:pt x="28440" y="4946"/>
                    <a:pt x="95839" y="2588"/>
                    <a:pt x="99558" y="1876"/>
                  </a:cubicBezTo>
                  <a:cubicBezTo>
                    <a:pt x="103822" y="1056"/>
                    <a:pt x="75913" y="89"/>
                    <a:pt x="61959" y="14"/>
                  </a:cubicBezTo>
                  <a:cubicBezTo>
                    <a:pt x="60207" y="5"/>
                    <a:pt x="58504" y="1"/>
                    <a:pt x="56849"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27"/>
            <p:cNvSpPr/>
            <p:nvPr/>
          </p:nvSpPr>
          <p:spPr>
            <a:xfrm>
              <a:off x="8741349" y="3088034"/>
              <a:ext cx="485376" cy="900464"/>
            </a:xfrm>
            <a:custGeom>
              <a:rect b="b" l="l" r="r" t="t"/>
              <a:pathLst>
                <a:path extrusionOk="0" h="21446" w="11560">
                  <a:moveTo>
                    <a:pt x="7471" y="0"/>
                  </a:moveTo>
                  <a:cubicBezTo>
                    <a:pt x="7455" y="0"/>
                    <a:pt x="7439" y="2"/>
                    <a:pt x="7423" y="4"/>
                  </a:cubicBezTo>
                  <a:cubicBezTo>
                    <a:pt x="5948" y="229"/>
                    <a:pt x="5936" y="10990"/>
                    <a:pt x="5960" y="13854"/>
                  </a:cubicBezTo>
                  <a:cubicBezTo>
                    <a:pt x="5921" y="11662"/>
                    <a:pt x="5687" y="5066"/>
                    <a:pt x="4291" y="5066"/>
                  </a:cubicBezTo>
                  <a:cubicBezTo>
                    <a:pt x="4229" y="5066"/>
                    <a:pt x="4164" y="5079"/>
                    <a:pt x="4096" y="5107"/>
                  </a:cubicBezTo>
                  <a:cubicBezTo>
                    <a:pt x="2234" y="5876"/>
                    <a:pt x="4589" y="14936"/>
                    <a:pt x="4589" y="14936"/>
                  </a:cubicBezTo>
                  <a:cubicBezTo>
                    <a:pt x="4589" y="14936"/>
                    <a:pt x="3193" y="13838"/>
                    <a:pt x="1931" y="13838"/>
                  </a:cubicBezTo>
                  <a:cubicBezTo>
                    <a:pt x="1641" y="13838"/>
                    <a:pt x="1357" y="13896"/>
                    <a:pt x="1100" y="14039"/>
                  </a:cubicBezTo>
                  <a:cubicBezTo>
                    <a:pt x="0" y="14653"/>
                    <a:pt x="1575" y="17037"/>
                    <a:pt x="2263" y="17985"/>
                  </a:cubicBezTo>
                  <a:cubicBezTo>
                    <a:pt x="2171" y="17930"/>
                    <a:pt x="2054" y="17891"/>
                    <a:pt x="1903" y="17891"/>
                  </a:cubicBezTo>
                  <a:cubicBezTo>
                    <a:pt x="1771" y="17891"/>
                    <a:pt x="1613" y="17921"/>
                    <a:pt x="1423" y="17996"/>
                  </a:cubicBezTo>
                  <a:cubicBezTo>
                    <a:pt x="446" y="18378"/>
                    <a:pt x="857" y="19911"/>
                    <a:pt x="1262" y="21445"/>
                  </a:cubicBezTo>
                  <a:lnTo>
                    <a:pt x="11559" y="17742"/>
                  </a:lnTo>
                  <a:cubicBezTo>
                    <a:pt x="11559" y="17742"/>
                    <a:pt x="10750" y="8554"/>
                    <a:pt x="9778" y="8428"/>
                  </a:cubicBezTo>
                  <a:cubicBezTo>
                    <a:pt x="9765" y="8426"/>
                    <a:pt x="9753" y="8426"/>
                    <a:pt x="9740" y="8426"/>
                  </a:cubicBezTo>
                  <a:cubicBezTo>
                    <a:pt x="8929" y="8426"/>
                    <a:pt x="8760" y="11983"/>
                    <a:pt x="8731" y="12923"/>
                  </a:cubicBezTo>
                  <a:cubicBezTo>
                    <a:pt x="8771" y="11205"/>
                    <a:pt x="8993" y="0"/>
                    <a:pt x="7471"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TITLE_ONLY_3">
    <p:spTree>
      <p:nvGrpSpPr>
        <p:cNvPr id="2263" name="Shape 2263"/>
        <p:cNvGrpSpPr/>
        <p:nvPr/>
      </p:nvGrpSpPr>
      <p:grpSpPr>
        <a:xfrm>
          <a:off x="0" y="0"/>
          <a:ext cx="0" cy="0"/>
          <a:chOff x="0" y="0"/>
          <a:chExt cx="0" cy="0"/>
        </a:xfrm>
      </p:grpSpPr>
      <p:sp>
        <p:nvSpPr>
          <p:cNvPr id="2264" name="Google Shape;2264;p28"/>
          <p:cNvSpPr/>
          <p:nvPr/>
        </p:nvSpPr>
        <p:spPr>
          <a:xfrm flipH="1">
            <a:off x="-29600" y="-44400"/>
            <a:ext cx="9280500" cy="1324725"/>
          </a:xfrm>
          <a:custGeom>
            <a:rect b="b" l="l" r="r" t="t"/>
            <a:pathLst>
              <a:path extrusionOk="0" h="52989" w="371220">
                <a:moveTo>
                  <a:pt x="592" y="592"/>
                </a:moveTo>
                <a:lnTo>
                  <a:pt x="0" y="52989"/>
                </a:lnTo>
                <a:lnTo>
                  <a:pt x="371220" y="18058"/>
                </a:lnTo>
                <a:lnTo>
                  <a:pt x="369740" y="0"/>
                </a:lnTo>
                <a:close/>
              </a:path>
            </a:pathLst>
          </a:custGeom>
          <a:solidFill>
            <a:srgbClr val="FFFFFF">
              <a:alpha val="34640"/>
            </a:srgbClr>
          </a:solidFill>
          <a:ln>
            <a:noFill/>
          </a:ln>
        </p:spPr>
      </p:sp>
      <p:sp>
        <p:nvSpPr>
          <p:cNvPr id="2265" name="Google Shape;2265;p28"/>
          <p:cNvSpPr/>
          <p:nvPr/>
        </p:nvSpPr>
        <p:spPr>
          <a:xfrm>
            <a:off x="194400" y="168000"/>
            <a:ext cx="8755200" cy="50397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28"/>
          <p:cNvSpPr txBox="1"/>
          <p:nvPr>
            <p:ph hasCustomPrompt="1" type="title"/>
          </p:nvPr>
        </p:nvSpPr>
        <p:spPr>
          <a:xfrm>
            <a:off x="1119575" y="1233750"/>
            <a:ext cx="1506300" cy="466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6200"/>
              <a:buNone/>
              <a:defRPr sz="2400">
                <a:solidFill>
                  <a:schemeClr val="dk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267" name="Google Shape;2267;p28"/>
          <p:cNvSpPr txBox="1"/>
          <p:nvPr>
            <p:ph hasCustomPrompt="1" idx="2" type="title"/>
          </p:nvPr>
        </p:nvSpPr>
        <p:spPr>
          <a:xfrm>
            <a:off x="3817650" y="1233750"/>
            <a:ext cx="1508700" cy="466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6200"/>
              <a:buNone/>
              <a:defRPr sz="2400">
                <a:solidFill>
                  <a:schemeClr val="dk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268" name="Google Shape;2268;p28"/>
          <p:cNvSpPr txBox="1"/>
          <p:nvPr>
            <p:ph hasCustomPrompt="1" idx="3" type="title"/>
          </p:nvPr>
        </p:nvSpPr>
        <p:spPr>
          <a:xfrm>
            <a:off x="6516925" y="1233750"/>
            <a:ext cx="1508700" cy="466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6200"/>
              <a:buNone/>
              <a:defRPr sz="2400">
                <a:solidFill>
                  <a:schemeClr val="dk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269" name="Google Shape;2269;p28"/>
          <p:cNvSpPr txBox="1"/>
          <p:nvPr>
            <p:ph idx="4"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2270" name="Google Shape;2270;p28"/>
          <p:cNvSpPr txBox="1"/>
          <p:nvPr>
            <p:ph idx="5" type="title"/>
          </p:nvPr>
        </p:nvSpPr>
        <p:spPr>
          <a:xfrm>
            <a:off x="836375" y="3180348"/>
            <a:ext cx="2072700" cy="255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2000"/>
              <a:buFont typeface="Scope One"/>
              <a:buNone/>
              <a:defRPr b="1" sz="2000">
                <a:solidFill>
                  <a:schemeClr val="accent3"/>
                </a:solidFill>
                <a:latin typeface="Scope One"/>
                <a:ea typeface="Scope One"/>
                <a:cs typeface="Scope One"/>
                <a:sym typeface="Scope One"/>
              </a:defRPr>
            </a:lvl1pPr>
            <a:lvl2pPr lvl="1" rtl="0" algn="ctr">
              <a:spcBef>
                <a:spcPts val="0"/>
              </a:spcBef>
              <a:spcAft>
                <a:spcPts val="0"/>
              </a:spcAft>
              <a:buSzPts val="2000"/>
              <a:buFont typeface="Scope One"/>
              <a:buNone/>
              <a:defRPr sz="2000">
                <a:latin typeface="Scope One"/>
                <a:ea typeface="Scope One"/>
                <a:cs typeface="Scope One"/>
                <a:sym typeface="Scope One"/>
              </a:defRPr>
            </a:lvl2pPr>
            <a:lvl3pPr lvl="2" rtl="0" algn="ctr">
              <a:spcBef>
                <a:spcPts val="0"/>
              </a:spcBef>
              <a:spcAft>
                <a:spcPts val="0"/>
              </a:spcAft>
              <a:buSzPts val="2000"/>
              <a:buFont typeface="Scope One"/>
              <a:buNone/>
              <a:defRPr sz="2000">
                <a:latin typeface="Scope One"/>
                <a:ea typeface="Scope One"/>
                <a:cs typeface="Scope One"/>
                <a:sym typeface="Scope One"/>
              </a:defRPr>
            </a:lvl3pPr>
            <a:lvl4pPr lvl="3" rtl="0" algn="ctr">
              <a:spcBef>
                <a:spcPts val="0"/>
              </a:spcBef>
              <a:spcAft>
                <a:spcPts val="0"/>
              </a:spcAft>
              <a:buSzPts val="2000"/>
              <a:buFont typeface="Scope One"/>
              <a:buNone/>
              <a:defRPr sz="2000">
                <a:latin typeface="Scope One"/>
                <a:ea typeface="Scope One"/>
                <a:cs typeface="Scope One"/>
                <a:sym typeface="Scope One"/>
              </a:defRPr>
            </a:lvl4pPr>
            <a:lvl5pPr lvl="4" rtl="0" algn="ctr">
              <a:spcBef>
                <a:spcPts val="0"/>
              </a:spcBef>
              <a:spcAft>
                <a:spcPts val="0"/>
              </a:spcAft>
              <a:buSzPts val="2000"/>
              <a:buFont typeface="Scope One"/>
              <a:buNone/>
              <a:defRPr sz="2000">
                <a:latin typeface="Scope One"/>
                <a:ea typeface="Scope One"/>
                <a:cs typeface="Scope One"/>
                <a:sym typeface="Scope One"/>
              </a:defRPr>
            </a:lvl5pPr>
            <a:lvl6pPr lvl="5" rtl="0" algn="ctr">
              <a:spcBef>
                <a:spcPts val="0"/>
              </a:spcBef>
              <a:spcAft>
                <a:spcPts val="0"/>
              </a:spcAft>
              <a:buSzPts val="2000"/>
              <a:buFont typeface="Scope One"/>
              <a:buNone/>
              <a:defRPr sz="2000">
                <a:latin typeface="Scope One"/>
                <a:ea typeface="Scope One"/>
                <a:cs typeface="Scope One"/>
                <a:sym typeface="Scope One"/>
              </a:defRPr>
            </a:lvl6pPr>
            <a:lvl7pPr lvl="6" rtl="0" algn="ctr">
              <a:spcBef>
                <a:spcPts val="0"/>
              </a:spcBef>
              <a:spcAft>
                <a:spcPts val="0"/>
              </a:spcAft>
              <a:buSzPts val="2000"/>
              <a:buFont typeface="Scope One"/>
              <a:buNone/>
              <a:defRPr sz="2000">
                <a:latin typeface="Scope One"/>
                <a:ea typeface="Scope One"/>
                <a:cs typeface="Scope One"/>
                <a:sym typeface="Scope One"/>
              </a:defRPr>
            </a:lvl7pPr>
            <a:lvl8pPr lvl="7" rtl="0" algn="ctr">
              <a:spcBef>
                <a:spcPts val="0"/>
              </a:spcBef>
              <a:spcAft>
                <a:spcPts val="0"/>
              </a:spcAft>
              <a:buSzPts val="2000"/>
              <a:buFont typeface="Scope One"/>
              <a:buNone/>
              <a:defRPr sz="2000">
                <a:latin typeface="Scope One"/>
                <a:ea typeface="Scope One"/>
                <a:cs typeface="Scope One"/>
                <a:sym typeface="Scope One"/>
              </a:defRPr>
            </a:lvl8pPr>
            <a:lvl9pPr lvl="8" rtl="0" algn="ctr">
              <a:spcBef>
                <a:spcPts val="0"/>
              </a:spcBef>
              <a:spcAft>
                <a:spcPts val="0"/>
              </a:spcAft>
              <a:buSzPts val="2000"/>
              <a:buFont typeface="Scope One"/>
              <a:buNone/>
              <a:defRPr sz="2000">
                <a:latin typeface="Scope One"/>
                <a:ea typeface="Scope One"/>
                <a:cs typeface="Scope One"/>
                <a:sym typeface="Scope One"/>
              </a:defRPr>
            </a:lvl9pPr>
          </a:lstStyle>
          <a:p/>
        </p:txBody>
      </p:sp>
      <p:sp>
        <p:nvSpPr>
          <p:cNvPr id="2271" name="Google Shape;2271;p28"/>
          <p:cNvSpPr txBox="1"/>
          <p:nvPr>
            <p:ph idx="1" type="subTitle"/>
          </p:nvPr>
        </p:nvSpPr>
        <p:spPr>
          <a:xfrm>
            <a:off x="836375" y="3477100"/>
            <a:ext cx="2072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72" name="Google Shape;2272;p28"/>
          <p:cNvSpPr txBox="1"/>
          <p:nvPr>
            <p:ph idx="6" type="title"/>
          </p:nvPr>
        </p:nvSpPr>
        <p:spPr>
          <a:xfrm>
            <a:off x="3535650" y="3180348"/>
            <a:ext cx="2072700" cy="255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2000"/>
              <a:buFont typeface="Scope One"/>
              <a:buNone/>
              <a:defRPr b="1" sz="2000">
                <a:solidFill>
                  <a:schemeClr val="accent3"/>
                </a:solidFill>
                <a:latin typeface="Scope One"/>
                <a:ea typeface="Scope One"/>
                <a:cs typeface="Scope One"/>
                <a:sym typeface="Scope One"/>
              </a:defRPr>
            </a:lvl1pPr>
            <a:lvl2pPr lvl="1" rtl="0" algn="ctr">
              <a:spcBef>
                <a:spcPts val="0"/>
              </a:spcBef>
              <a:spcAft>
                <a:spcPts val="0"/>
              </a:spcAft>
              <a:buSzPts val="2000"/>
              <a:buFont typeface="Scope One"/>
              <a:buNone/>
              <a:defRPr sz="2000">
                <a:latin typeface="Scope One"/>
                <a:ea typeface="Scope One"/>
                <a:cs typeface="Scope One"/>
                <a:sym typeface="Scope One"/>
              </a:defRPr>
            </a:lvl2pPr>
            <a:lvl3pPr lvl="2" rtl="0" algn="ctr">
              <a:spcBef>
                <a:spcPts val="0"/>
              </a:spcBef>
              <a:spcAft>
                <a:spcPts val="0"/>
              </a:spcAft>
              <a:buSzPts val="2000"/>
              <a:buFont typeface="Scope One"/>
              <a:buNone/>
              <a:defRPr sz="2000">
                <a:latin typeface="Scope One"/>
                <a:ea typeface="Scope One"/>
                <a:cs typeface="Scope One"/>
                <a:sym typeface="Scope One"/>
              </a:defRPr>
            </a:lvl3pPr>
            <a:lvl4pPr lvl="3" rtl="0" algn="ctr">
              <a:spcBef>
                <a:spcPts val="0"/>
              </a:spcBef>
              <a:spcAft>
                <a:spcPts val="0"/>
              </a:spcAft>
              <a:buSzPts val="2000"/>
              <a:buFont typeface="Scope One"/>
              <a:buNone/>
              <a:defRPr sz="2000">
                <a:latin typeface="Scope One"/>
                <a:ea typeface="Scope One"/>
                <a:cs typeface="Scope One"/>
                <a:sym typeface="Scope One"/>
              </a:defRPr>
            </a:lvl4pPr>
            <a:lvl5pPr lvl="4" rtl="0" algn="ctr">
              <a:spcBef>
                <a:spcPts val="0"/>
              </a:spcBef>
              <a:spcAft>
                <a:spcPts val="0"/>
              </a:spcAft>
              <a:buSzPts val="2000"/>
              <a:buFont typeface="Scope One"/>
              <a:buNone/>
              <a:defRPr sz="2000">
                <a:latin typeface="Scope One"/>
                <a:ea typeface="Scope One"/>
                <a:cs typeface="Scope One"/>
                <a:sym typeface="Scope One"/>
              </a:defRPr>
            </a:lvl5pPr>
            <a:lvl6pPr lvl="5" rtl="0" algn="ctr">
              <a:spcBef>
                <a:spcPts val="0"/>
              </a:spcBef>
              <a:spcAft>
                <a:spcPts val="0"/>
              </a:spcAft>
              <a:buSzPts val="2000"/>
              <a:buFont typeface="Scope One"/>
              <a:buNone/>
              <a:defRPr sz="2000">
                <a:latin typeface="Scope One"/>
                <a:ea typeface="Scope One"/>
                <a:cs typeface="Scope One"/>
                <a:sym typeface="Scope One"/>
              </a:defRPr>
            </a:lvl6pPr>
            <a:lvl7pPr lvl="6" rtl="0" algn="ctr">
              <a:spcBef>
                <a:spcPts val="0"/>
              </a:spcBef>
              <a:spcAft>
                <a:spcPts val="0"/>
              </a:spcAft>
              <a:buSzPts val="2000"/>
              <a:buFont typeface="Scope One"/>
              <a:buNone/>
              <a:defRPr sz="2000">
                <a:latin typeface="Scope One"/>
                <a:ea typeface="Scope One"/>
                <a:cs typeface="Scope One"/>
                <a:sym typeface="Scope One"/>
              </a:defRPr>
            </a:lvl7pPr>
            <a:lvl8pPr lvl="7" rtl="0" algn="ctr">
              <a:spcBef>
                <a:spcPts val="0"/>
              </a:spcBef>
              <a:spcAft>
                <a:spcPts val="0"/>
              </a:spcAft>
              <a:buSzPts val="2000"/>
              <a:buFont typeface="Scope One"/>
              <a:buNone/>
              <a:defRPr sz="2000">
                <a:latin typeface="Scope One"/>
                <a:ea typeface="Scope One"/>
                <a:cs typeface="Scope One"/>
                <a:sym typeface="Scope One"/>
              </a:defRPr>
            </a:lvl8pPr>
            <a:lvl9pPr lvl="8" rtl="0" algn="ctr">
              <a:spcBef>
                <a:spcPts val="0"/>
              </a:spcBef>
              <a:spcAft>
                <a:spcPts val="0"/>
              </a:spcAft>
              <a:buSzPts val="2000"/>
              <a:buFont typeface="Scope One"/>
              <a:buNone/>
              <a:defRPr sz="2000">
                <a:latin typeface="Scope One"/>
                <a:ea typeface="Scope One"/>
                <a:cs typeface="Scope One"/>
                <a:sym typeface="Scope One"/>
              </a:defRPr>
            </a:lvl9pPr>
          </a:lstStyle>
          <a:p/>
        </p:txBody>
      </p:sp>
      <p:sp>
        <p:nvSpPr>
          <p:cNvPr id="2273" name="Google Shape;2273;p28"/>
          <p:cNvSpPr txBox="1"/>
          <p:nvPr>
            <p:ph idx="7" type="subTitle"/>
          </p:nvPr>
        </p:nvSpPr>
        <p:spPr>
          <a:xfrm>
            <a:off x="3535650" y="3477100"/>
            <a:ext cx="2072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74" name="Google Shape;2274;p28"/>
          <p:cNvSpPr txBox="1"/>
          <p:nvPr>
            <p:ph idx="8" type="title"/>
          </p:nvPr>
        </p:nvSpPr>
        <p:spPr>
          <a:xfrm>
            <a:off x="6234925" y="3180348"/>
            <a:ext cx="2072700" cy="255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2000"/>
              <a:buFont typeface="Scope One"/>
              <a:buNone/>
              <a:defRPr b="1" sz="2000">
                <a:solidFill>
                  <a:schemeClr val="accent3"/>
                </a:solidFill>
                <a:latin typeface="Scope One"/>
                <a:ea typeface="Scope One"/>
                <a:cs typeface="Scope One"/>
                <a:sym typeface="Scope One"/>
              </a:defRPr>
            </a:lvl1pPr>
            <a:lvl2pPr lvl="1" rtl="0" algn="ctr">
              <a:spcBef>
                <a:spcPts val="0"/>
              </a:spcBef>
              <a:spcAft>
                <a:spcPts val="0"/>
              </a:spcAft>
              <a:buSzPts val="2000"/>
              <a:buFont typeface="Scope One"/>
              <a:buNone/>
              <a:defRPr sz="2000">
                <a:latin typeface="Scope One"/>
                <a:ea typeface="Scope One"/>
                <a:cs typeface="Scope One"/>
                <a:sym typeface="Scope One"/>
              </a:defRPr>
            </a:lvl2pPr>
            <a:lvl3pPr lvl="2" rtl="0" algn="ctr">
              <a:spcBef>
                <a:spcPts val="0"/>
              </a:spcBef>
              <a:spcAft>
                <a:spcPts val="0"/>
              </a:spcAft>
              <a:buSzPts val="2000"/>
              <a:buFont typeface="Scope One"/>
              <a:buNone/>
              <a:defRPr sz="2000">
                <a:latin typeface="Scope One"/>
                <a:ea typeface="Scope One"/>
                <a:cs typeface="Scope One"/>
                <a:sym typeface="Scope One"/>
              </a:defRPr>
            </a:lvl3pPr>
            <a:lvl4pPr lvl="3" rtl="0" algn="ctr">
              <a:spcBef>
                <a:spcPts val="0"/>
              </a:spcBef>
              <a:spcAft>
                <a:spcPts val="0"/>
              </a:spcAft>
              <a:buSzPts val="2000"/>
              <a:buFont typeface="Scope One"/>
              <a:buNone/>
              <a:defRPr sz="2000">
                <a:latin typeface="Scope One"/>
                <a:ea typeface="Scope One"/>
                <a:cs typeface="Scope One"/>
                <a:sym typeface="Scope One"/>
              </a:defRPr>
            </a:lvl4pPr>
            <a:lvl5pPr lvl="4" rtl="0" algn="ctr">
              <a:spcBef>
                <a:spcPts val="0"/>
              </a:spcBef>
              <a:spcAft>
                <a:spcPts val="0"/>
              </a:spcAft>
              <a:buSzPts val="2000"/>
              <a:buFont typeface="Scope One"/>
              <a:buNone/>
              <a:defRPr sz="2000">
                <a:latin typeface="Scope One"/>
                <a:ea typeface="Scope One"/>
                <a:cs typeface="Scope One"/>
                <a:sym typeface="Scope One"/>
              </a:defRPr>
            </a:lvl5pPr>
            <a:lvl6pPr lvl="5" rtl="0" algn="ctr">
              <a:spcBef>
                <a:spcPts val="0"/>
              </a:spcBef>
              <a:spcAft>
                <a:spcPts val="0"/>
              </a:spcAft>
              <a:buSzPts val="2000"/>
              <a:buFont typeface="Scope One"/>
              <a:buNone/>
              <a:defRPr sz="2000">
                <a:latin typeface="Scope One"/>
                <a:ea typeface="Scope One"/>
                <a:cs typeface="Scope One"/>
                <a:sym typeface="Scope One"/>
              </a:defRPr>
            </a:lvl6pPr>
            <a:lvl7pPr lvl="6" rtl="0" algn="ctr">
              <a:spcBef>
                <a:spcPts val="0"/>
              </a:spcBef>
              <a:spcAft>
                <a:spcPts val="0"/>
              </a:spcAft>
              <a:buSzPts val="2000"/>
              <a:buFont typeface="Scope One"/>
              <a:buNone/>
              <a:defRPr sz="2000">
                <a:latin typeface="Scope One"/>
                <a:ea typeface="Scope One"/>
                <a:cs typeface="Scope One"/>
                <a:sym typeface="Scope One"/>
              </a:defRPr>
            </a:lvl7pPr>
            <a:lvl8pPr lvl="7" rtl="0" algn="ctr">
              <a:spcBef>
                <a:spcPts val="0"/>
              </a:spcBef>
              <a:spcAft>
                <a:spcPts val="0"/>
              </a:spcAft>
              <a:buSzPts val="2000"/>
              <a:buFont typeface="Scope One"/>
              <a:buNone/>
              <a:defRPr sz="2000">
                <a:latin typeface="Scope One"/>
                <a:ea typeface="Scope One"/>
                <a:cs typeface="Scope One"/>
                <a:sym typeface="Scope One"/>
              </a:defRPr>
            </a:lvl8pPr>
            <a:lvl9pPr lvl="8" rtl="0" algn="ctr">
              <a:spcBef>
                <a:spcPts val="0"/>
              </a:spcBef>
              <a:spcAft>
                <a:spcPts val="0"/>
              </a:spcAft>
              <a:buSzPts val="2000"/>
              <a:buFont typeface="Scope One"/>
              <a:buNone/>
              <a:defRPr sz="2000">
                <a:latin typeface="Scope One"/>
                <a:ea typeface="Scope One"/>
                <a:cs typeface="Scope One"/>
                <a:sym typeface="Scope One"/>
              </a:defRPr>
            </a:lvl9pPr>
          </a:lstStyle>
          <a:p/>
        </p:txBody>
      </p:sp>
      <p:sp>
        <p:nvSpPr>
          <p:cNvPr id="2275" name="Google Shape;2275;p28"/>
          <p:cNvSpPr txBox="1"/>
          <p:nvPr>
            <p:ph idx="9" type="subTitle"/>
          </p:nvPr>
        </p:nvSpPr>
        <p:spPr>
          <a:xfrm>
            <a:off x="6234925" y="3477100"/>
            <a:ext cx="2072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276" name="Google Shape;2276;p28"/>
          <p:cNvGrpSpPr/>
          <p:nvPr/>
        </p:nvGrpSpPr>
        <p:grpSpPr>
          <a:xfrm flipH="1">
            <a:off x="-1457000" y="3830368"/>
            <a:ext cx="11693680" cy="2593480"/>
            <a:chOff x="2975001" y="4462540"/>
            <a:chExt cx="4979424" cy="1104360"/>
          </a:xfrm>
        </p:grpSpPr>
        <p:sp>
          <p:nvSpPr>
            <p:cNvPr id="2277" name="Google Shape;2277;p28"/>
            <p:cNvSpPr/>
            <p:nvPr/>
          </p:nvSpPr>
          <p:spPr>
            <a:xfrm rot="432916">
              <a:off x="4477425" y="4591138"/>
              <a:ext cx="2090739" cy="681263"/>
            </a:xfrm>
            <a:custGeom>
              <a:rect b="b" l="l" r="r" t="t"/>
              <a:pathLst>
                <a:path extrusionOk="0" h="27250" w="83628">
                  <a:moveTo>
                    <a:pt x="70322" y="0"/>
                  </a:moveTo>
                  <a:cubicBezTo>
                    <a:pt x="66249" y="0"/>
                    <a:pt x="60023" y="1146"/>
                    <a:pt x="56645" y="4768"/>
                  </a:cubicBezTo>
                  <a:cubicBezTo>
                    <a:pt x="55529" y="6261"/>
                    <a:pt x="56229" y="8892"/>
                    <a:pt x="54290" y="8892"/>
                  </a:cubicBezTo>
                  <a:cubicBezTo>
                    <a:pt x="53706" y="8892"/>
                    <a:pt x="52995" y="8742"/>
                    <a:pt x="52346" y="8742"/>
                  </a:cubicBezTo>
                  <a:cubicBezTo>
                    <a:pt x="51247" y="8742"/>
                    <a:pt x="51970" y="10021"/>
                    <a:pt x="50779" y="10021"/>
                  </a:cubicBezTo>
                  <a:cubicBezTo>
                    <a:pt x="49188" y="10021"/>
                    <a:pt x="50050" y="9239"/>
                    <a:pt x="48667" y="9239"/>
                  </a:cubicBezTo>
                  <a:cubicBezTo>
                    <a:pt x="47753" y="9239"/>
                    <a:pt x="46920" y="9517"/>
                    <a:pt x="46920" y="10432"/>
                  </a:cubicBezTo>
                  <a:cubicBezTo>
                    <a:pt x="46920" y="11103"/>
                    <a:pt x="47105" y="11768"/>
                    <a:pt x="47105" y="12440"/>
                  </a:cubicBezTo>
                  <a:cubicBezTo>
                    <a:pt x="47105" y="13196"/>
                    <a:pt x="46880" y="14024"/>
                    <a:pt x="46098" y="14024"/>
                  </a:cubicBezTo>
                  <a:cubicBezTo>
                    <a:pt x="45804" y="14024"/>
                    <a:pt x="45497" y="13925"/>
                    <a:pt x="45179" y="13925"/>
                  </a:cubicBezTo>
                  <a:cubicBezTo>
                    <a:pt x="45140" y="13925"/>
                    <a:pt x="45107" y="13925"/>
                    <a:pt x="45080" y="13925"/>
                  </a:cubicBezTo>
                  <a:cubicBezTo>
                    <a:pt x="44712" y="13925"/>
                    <a:pt x="45375" y="13905"/>
                    <a:pt x="45375" y="13307"/>
                  </a:cubicBezTo>
                  <a:cubicBezTo>
                    <a:pt x="45375" y="12977"/>
                    <a:pt x="43559" y="11698"/>
                    <a:pt x="41540" y="11698"/>
                  </a:cubicBezTo>
                  <a:cubicBezTo>
                    <a:pt x="38780" y="11698"/>
                    <a:pt x="38705" y="13295"/>
                    <a:pt x="36888" y="13295"/>
                  </a:cubicBezTo>
                  <a:cubicBezTo>
                    <a:pt x="35633" y="13295"/>
                    <a:pt x="34377" y="12694"/>
                    <a:pt x="33655" y="12694"/>
                  </a:cubicBezTo>
                  <a:cubicBezTo>
                    <a:pt x="32745" y="12694"/>
                    <a:pt x="31901" y="13162"/>
                    <a:pt x="30982" y="13162"/>
                  </a:cubicBezTo>
                  <a:cubicBezTo>
                    <a:pt x="30880" y="13162"/>
                    <a:pt x="30802" y="13149"/>
                    <a:pt x="30743" y="13149"/>
                  </a:cubicBezTo>
                  <a:cubicBezTo>
                    <a:pt x="30619" y="13149"/>
                    <a:pt x="30576" y="13204"/>
                    <a:pt x="30576" y="13543"/>
                  </a:cubicBezTo>
                  <a:cubicBezTo>
                    <a:pt x="30224" y="13695"/>
                    <a:pt x="29877" y="13717"/>
                    <a:pt x="29524" y="13717"/>
                  </a:cubicBezTo>
                  <a:cubicBezTo>
                    <a:pt x="29407" y="13717"/>
                    <a:pt x="29292" y="13712"/>
                    <a:pt x="29177" y="13712"/>
                  </a:cubicBezTo>
                  <a:cubicBezTo>
                    <a:pt x="27788" y="13712"/>
                    <a:pt x="27348" y="14429"/>
                    <a:pt x="27348" y="14806"/>
                  </a:cubicBezTo>
                  <a:cubicBezTo>
                    <a:pt x="27348" y="15112"/>
                    <a:pt x="27626" y="15204"/>
                    <a:pt x="27626" y="15401"/>
                  </a:cubicBezTo>
                  <a:cubicBezTo>
                    <a:pt x="27626" y="15425"/>
                    <a:pt x="27620" y="15436"/>
                    <a:pt x="27597" y="15436"/>
                  </a:cubicBezTo>
                  <a:cubicBezTo>
                    <a:pt x="27597" y="15436"/>
                    <a:pt x="24328" y="14892"/>
                    <a:pt x="22096" y="14892"/>
                  </a:cubicBezTo>
                  <a:cubicBezTo>
                    <a:pt x="15084" y="14892"/>
                    <a:pt x="19012" y="17166"/>
                    <a:pt x="19012" y="18328"/>
                  </a:cubicBezTo>
                  <a:cubicBezTo>
                    <a:pt x="19012" y="18798"/>
                    <a:pt x="18665" y="18832"/>
                    <a:pt x="18270" y="18832"/>
                  </a:cubicBezTo>
                  <a:lnTo>
                    <a:pt x="17981" y="18832"/>
                  </a:lnTo>
                  <a:cubicBezTo>
                    <a:pt x="16535" y="18832"/>
                    <a:pt x="17207" y="19556"/>
                    <a:pt x="16576" y="19556"/>
                  </a:cubicBezTo>
                  <a:cubicBezTo>
                    <a:pt x="16188" y="19556"/>
                    <a:pt x="15778" y="19457"/>
                    <a:pt x="15389" y="19457"/>
                  </a:cubicBezTo>
                  <a:cubicBezTo>
                    <a:pt x="14980" y="19457"/>
                    <a:pt x="14435" y="19613"/>
                    <a:pt x="14435" y="20035"/>
                  </a:cubicBezTo>
                  <a:cubicBezTo>
                    <a:pt x="14435" y="20128"/>
                    <a:pt x="14441" y="20221"/>
                    <a:pt x="14441" y="20312"/>
                  </a:cubicBezTo>
                  <a:cubicBezTo>
                    <a:pt x="14441" y="20758"/>
                    <a:pt x="14233" y="20805"/>
                    <a:pt x="13306" y="20805"/>
                  </a:cubicBezTo>
                  <a:cubicBezTo>
                    <a:pt x="11415" y="20805"/>
                    <a:pt x="6636" y="19358"/>
                    <a:pt x="4067" y="19358"/>
                  </a:cubicBezTo>
                  <a:cubicBezTo>
                    <a:pt x="1250" y="19358"/>
                    <a:pt x="1" y="20961"/>
                    <a:pt x="1" y="21511"/>
                  </a:cubicBezTo>
                  <a:cubicBezTo>
                    <a:pt x="1" y="22662"/>
                    <a:pt x="4420" y="26352"/>
                    <a:pt x="9245" y="26352"/>
                  </a:cubicBezTo>
                  <a:cubicBezTo>
                    <a:pt x="9523" y="26352"/>
                    <a:pt x="9801" y="26341"/>
                    <a:pt x="10085" y="26318"/>
                  </a:cubicBezTo>
                  <a:lnTo>
                    <a:pt x="71681" y="27249"/>
                  </a:lnTo>
                  <a:cubicBezTo>
                    <a:pt x="74348" y="25861"/>
                    <a:pt x="81470" y="24478"/>
                    <a:pt x="81470" y="21111"/>
                  </a:cubicBezTo>
                  <a:cubicBezTo>
                    <a:pt x="81470" y="19214"/>
                    <a:pt x="83628" y="17791"/>
                    <a:pt x="83628" y="16298"/>
                  </a:cubicBezTo>
                  <a:cubicBezTo>
                    <a:pt x="83628" y="14753"/>
                    <a:pt x="80602" y="14597"/>
                    <a:pt x="80602" y="13620"/>
                  </a:cubicBezTo>
                  <a:cubicBezTo>
                    <a:pt x="80602" y="13452"/>
                    <a:pt x="80631" y="13244"/>
                    <a:pt x="80631" y="13052"/>
                  </a:cubicBezTo>
                  <a:cubicBezTo>
                    <a:pt x="80631" y="12491"/>
                    <a:pt x="80209" y="12306"/>
                    <a:pt x="79665" y="12306"/>
                  </a:cubicBezTo>
                  <a:cubicBezTo>
                    <a:pt x="79046" y="12306"/>
                    <a:pt x="78340" y="12566"/>
                    <a:pt x="77854" y="12566"/>
                  </a:cubicBezTo>
                  <a:cubicBezTo>
                    <a:pt x="77438" y="12566"/>
                    <a:pt x="77218" y="12433"/>
                    <a:pt x="77218" y="11495"/>
                  </a:cubicBezTo>
                  <a:cubicBezTo>
                    <a:pt x="77218" y="9697"/>
                    <a:pt x="78503" y="8013"/>
                    <a:pt x="78503" y="6162"/>
                  </a:cubicBezTo>
                  <a:cubicBezTo>
                    <a:pt x="78503" y="3535"/>
                    <a:pt x="76287" y="0"/>
                    <a:pt x="70322" y="0"/>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28"/>
            <p:cNvSpPr/>
            <p:nvPr/>
          </p:nvSpPr>
          <p:spPr>
            <a:xfrm>
              <a:off x="6913800" y="4647425"/>
              <a:ext cx="791725" cy="436525"/>
            </a:xfrm>
            <a:custGeom>
              <a:rect b="b" l="l" r="r" t="t"/>
              <a:pathLst>
                <a:path extrusionOk="0" h="17461" w="31669">
                  <a:moveTo>
                    <a:pt x="2163" y="1"/>
                  </a:moveTo>
                  <a:cubicBezTo>
                    <a:pt x="503" y="1"/>
                    <a:pt x="0" y="817"/>
                    <a:pt x="0" y="2489"/>
                  </a:cubicBezTo>
                  <a:cubicBezTo>
                    <a:pt x="0" y="4884"/>
                    <a:pt x="1648" y="7170"/>
                    <a:pt x="3298" y="8812"/>
                  </a:cubicBezTo>
                  <a:cubicBezTo>
                    <a:pt x="4229" y="9344"/>
                    <a:pt x="5154" y="9610"/>
                    <a:pt x="6086" y="10409"/>
                  </a:cubicBezTo>
                  <a:cubicBezTo>
                    <a:pt x="7018" y="11074"/>
                    <a:pt x="8082" y="10675"/>
                    <a:pt x="9014" y="10941"/>
                  </a:cubicBezTo>
                  <a:cubicBezTo>
                    <a:pt x="16200" y="12804"/>
                    <a:pt x="22453" y="16929"/>
                    <a:pt x="29898" y="17461"/>
                  </a:cubicBezTo>
                  <a:cubicBezTo>
                    <a:pt x="30819" y="17461"/>
                    <a:pt x="31669" y="17328"/>
                    <a:pt x="31669" y="13452"/>
                  </a:cubicBezTo>
                  <a:cubicBezTo>
                    <a:pt x="31669" y="10478"/>
                    <a:pt x="30766" y="3362"/>
                    <a:pt x="27636" y="3362"/>
                  </a:cubicBezTo>
                  <a:cubicBezTo>
                    <a:pt x="27226" y="2946"/>
                    <a:pt x="27260" y="2929"/>
                    <a:pt x="26960" y="2929"/>
                  </a:cubicBezTo>
                  <a:cubicBezTo>
                    <a:pt x="25369" y="2929"/>
                    <a:pt x="25861" y="4318"/>
                    <a:pt x="25380" y="4561"/>
                  </a:cubicBezTo>
                  <a:cubicBezTo>
                    <a:pt x="23524" y="5792"/>
                    <a:pt x="23372" y="6238"/>
                    <a:pt x="23431" y="6377"/>
                  </a:cubicBezTo>
                  <a:cubicBezTo>
                    <a:pt x="23327" y="6342"/>
                    <a:pt x="23089" y="6313"/>
                    <a:pt x="22614" y="6313"/>
                  </a:cubicBezTo>
                  <a:cubicBezTo>
                    <a:pt x="20087" y="6313"/>
                    <a:pt x="17119" y="10241"/>
                    <a:pt x="17119" y="10241"/>
                  </a:cubicBezTo>
                  <a:cubicBezTo>
                    <a:pt x="16766" y="10241"/>
                    <a:pt x="14625" y="5741"/>
                    <a:pt x="13936" y="4561"/>
                  </a:cubicBezTo>
                  <a:cubicBezTo>
                    <a:pt x="13249" y="3640"/>
                    <a:pt x="8614" y="742"/>
                    <a:pt x="5890" y="742"/>
                  </a:cubicBezTo>
                  <a:cubicBezTo>
                    <a:pt x="5224" y="742"/>
                    <a:pt x="4571" y="903"/>
                    <a:pt x="3963" y="1367"/>
                  </a:cubicBezTo>
                  <a:cubicBezTo>
                    <a:pt x="3512" y="249"/>
                    <a:pt x="2916" y="1"/>
                    <a:pt x="2163" y="1"/>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28"/>
            <p:cNvSpPr/>
            <p:nvPr/>
          </p:nvSpPr>
          <p:spPr>
            <a:xfrm>
              <a:off x="3772750" y="4895200"/>
              <a:ext cx="832425" cy="226950"/>
            </a:xfrm>
            <a:custGeom>
              <a:rect b="b" l="l" r="r" t="t"/>
              <a:pathLst>
                <a:path extrusionOk="0" h="9078" w="33297">
                  <a:moveTo>
                    <a:pt x="12585" y="1"/>
                  </a:moveTo>
                  <a:cubicBezTo>
                    <a:pt x="11248" y="1"/>
                    <a:pt x="11717" y="377"/>
                    <a:pt x="11207" y="631"/>
                  </a:cubicBezTo>
                  <a:cubicBezTo>
                    <a:pt x="10994" y="631"/>
                    <a:pt x="10780" y="805"/>
                    <a:pt x="10571" y="805"/>
                  </a:cubicBezTo>
                  <a:cubicBezTo>
                    <a:pt x="10571" y="805"/>
                    <a:pt x="9189" y="238"/>
                    <a:pt x="7424" y="238"/>
                  </a:cubicBezTo>
                  <a:cubicBezTo>
                    <a:pt x="2535" y="238"/>
                    <a:pt x="1" y="2904"/>
                    <a:pt x="1" y="4797"/>
                  </a:cubicBezTo>
                  <a:cubicBezTo>
                    <a:pt x="1" y="5178"/>
                    <a:pt x="94" y="5566"/>
                    <a:pt x="302" y="5953"/>
                  </a:cubicBezTo>
                  <a:cubicBezTo>
                    <a:pt x="7124" y="7528"/>
                    <a:pt x="4508" y="9077"/>
                    <a:pt x="16918" y="9077"/>
                  </a:cubicBezTo>
                  <a:cubicBezTo>
                    <a:pt x="21036" y="9077"/>
                    <a:pt x="25139" y="8875"/>
                    <a:pt x="29298" y="8615"/>
                  </a:cubicBezTo>
                  <a:cubicBezTo>
                    <a:pt x="30213" y="8615"/>
                    <a:pt x="31081" y="8527"/>
                    <a:pt x="31954" y="8527"/>
                  </a:cubicBezTo>
                  <a:cubicBezTo>
                    <a:pt x="32400" y="8527"/>
                    <a:pt x="32846" y="8551"/>
                    <a:pt x="33297" y="8620"/>
                  </a:cubicBezTo>
                  <a:cubicBezTo>
                    <a:pt x="32336" y="8222"/>
                    <a:pt x="31919" y="6938"/>
                    <a:pt x="31919" y="5723"/>
                  </a:cubicBezTo>
                  <a:cubicBezTo>
                    <a:pt x="31919" y="5080"/>
                    <a:pt x="31983" y="4808"/>
                    <a:pt x="31983" y="4808"/>
                  </a:cubicBezTo>
                  <a:cubicBezTo>
                    <a:pt x="31983" y="4605"/>
                    <a:pt x="31167" y="4050"/>
                    <a:pt x="29987" y="4050"/>
                  </a:cubicBezTo>
                  <a:cubicBezTo>
                    <a:pt x="29385" y="4050"/>
                    <a:pt x="28777" y="4161"/>
                    <a:pt x="28171" y="4161"/>
                  </a:cubicBezTo>
                  <a:cubicBezTo>
                    <a:pt x="27303" y="4161"/>
                    <a:pt x="27303" y="4091"/>
                    <a:pt x="27303" y="3894"/>
                  </a:cubicBezTo>
                  <a:cubicBezTo>
                    <a:pt x="27303" y="3790"/>
                    <a:pt x="27303" y="3691"/>
                    <a:pt x="27169" y="3691"/>
                  </a:cubicBezTo>
                  <a:cubicBezTo>
                    <a:pt x="26782" y="3691"/>
                    <a:pt x="26325" y="3975"/>
                    <a:pt x="26000" y="3975"/>
                  </a:cubicBezTo>
                  <a:cubicBezTo>
                    <a:pt x="25752" y="3975"/>
                    <a:pt x="25578" y="3726"/>
                    <a:pt x="25578" y="3518"/>
                  </a:cubicBezTo>
                  <a:cubicBezTo>
                    <a:pt x="25578" y="3119"/>
                    <a:pt x="26029" y="2615"/>
                    <a:pt x="26029" y="2210"/>
                  </a:cubicBezTo>
                  <a:cubicBezTo>
                    <a:pt x="26029" y="1782"/>
                    <a:pt x="25284" y="1291"/>
                    <a:pt x="24352" y="1291"/>
                  </a:cubicBezTo>
                  <a:cubicBezTo>
                    <a:pt x="23939" y="1291"/>
                    <a:pt x="23510" y="1378"/>
                    <a:pt x="23119" y="1532"/>
                  </a:cubicBezTo>
                  <a:lnTo>
                    <a:pt x="23119" y="1532"/>
                  </a:lnTo>
                  <a:cubicBezTo>
                    <a:pt x="23161" y="1508"/>
                    <a:pt x="23178" y="1479"/>
                    <a:pt x="23178" y="1446"/>
                  </a:cubicBezTo>
                  <a:cubicBezTo>
                    <a:pt x="23178" y="1342"/>
                    <a:pt x="22980" y="1216"/>
                    <a:pt x="22980" y="1112"/>
                  </a:cubicBezTo>
                  <a:cubicBezTo>
                    <a:pt x="22980" y="898"/>
                    <a:pt x="20737" y="498"/>
                    <a:pt x="19724" y="498"/>
                  </a:cubicBezTo>
                  <a:cubicBezTo>
                    <a:pt x="19134" y="794"/>
                    <a:pt x="19429" y="1481"/>
                    <a:pt x="18278" y="1481"/>
                  </a:cubicBezTo>
                  <a:cubicBezTo>
                    <a:pt x="17629" y="1481"/>
                    <a:pt x="16641" y="231"/>
                    <a:pt x="15333" y="231"/>
                  </a:cubicBezTo>
                  <a:cubicBezTo>
                    <a:pt x="15060" y="231"/>
                    <a:pt x="14911" y="487"/>
                    <a:pt x="14761" y="730"/>
                  </a:cubicBezTo>
                  <a:cubicBezTo>
                    <a:pt x="14500" y="474"/>
                    <a:pt x="13615" y="1"/>
                    <a:pt x="12585" y="1"/>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28"/>
            <p:cNvSpPr/>
            <p:nvPr/>
          </p:nvSpPr>
          <p:spPr>
            <a:xfrm>
              <a:off x="4605150" y="5110700"/>
              <a:ext cx="16525" cy="3225"/>
            </a:xfrm>
            <a:custGeom>
              <a:rect b="b" l="l" r="r" t="t"/>
              <a:pathLst>
                <a:path extrusionOk="0" h="129" w="661">
                  <a:moveTo>
                    <a:pt x="1" y="0"/>
                  </a:moveTo>
                  <a:lnTo>
                    <a:pt x="1" y="0"/>
                  </a:lnTo>
                  <a:cubicBezTo>
                    <a:pt x="197" y="81"/>
                    <a:pt x="417" y="128"/>
                    <a:pt x="660" y="128"/>
                  </a:cubicBezTo>
                  <a:cubicBezTo>
                    <a:pt x="440" y="70"/>
                    <a:pt x="220" y="3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28"/>
            <p:cNvSpPr/>
            <p:nvPr/>
          </p:nvSpPr>
          <p:spPr>
            <a:xfrm>
              <a:off x="3510765" y="4825511"/>
              <a:ext cx="34325" cy="33875"/>
            </a:xfrm>
            <a:custGeom>
              <a:rect b="b" l="l" r="r" t="t"/>
              <a:pathLst>
                <a:path extrusionOk="0" h="1355" w="1373">
                  <a:moveTo>
                    <a:pt x="689" y="1"/>
                  </a:moveTo>
                  <a:cubicBezTo>
                    <a:pt x="313" y="1"/>
                    <a:pt x="6" y="302"/>
                    <a:pt x="6" y="671"/>
                  </a:cubicBezTo>
                  <a:cubicBezTo>
                    <a:pt x="0" y="1047"/>
                    <a:pt x="307" y="1354"/>
                    <a:pt x="684" y="1354"/>
                  </a:cubicBezTo>
                  <a:cubicBezTo>
                    <a:pt x="1065" y="1354"/>
                    <a:pt x="1372" y="1053"/>
                    <a:pt x="1372" y="678"/>
                  </a:cubicBezTo>
                  <a:cubicBezTo>
                    <a:pt x="1372" y="307"/>
                    <a:pt x="1071" y="1"/>
                    <a:pt x="689"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28"/>
            <p:cNvSpPr/>
            <p:nvPr/>
          </p:nvSpPr>
          <p:spPr>
            <a:xfrm>
              <a:off x="3611792" y="4861758"/>
              <a:ext cx="27675" cy="31400"/>
            </a:xfrm>
            <a:custGeom>
              <a:rect b="b" l="l" r="r" t="t"/>
              <a:pathLst>
                <a:path extrusionOk="0" h="1256" w="1107">
                  <a:moveTo>
                    <a:pt x="556" y="0"/>
                  </a:moveTo>
                  <a:cubicBezTo>
                    <a:pt x="249" y="0"/>
                    <a:pt x="1" y="278"/>
                    <a:pt x="1" y="625"/>
                  </a:cubicBezTo>
                  <a:cubicBezTo>
                    <a:pt x="1" y="972"/>
                    <a:pt x="244" y="1256"/>
                    <a:pt x="551" y="1256"/>
                  </a:cubicBezTo>
                  <a:cubicBezTo>
                    <a:pt x="858" y="1256"/>
                    <a:pt x="1106" y="978"/>
                    <a:pt x="1106" y="631"/>
                  </a:cubicBezTo>
                  <a:cubicBezTo>
                    <a:pt x="1106" y="284"/>
                    <a:pt x="863" y="0"/>
                    <a:pt x="556"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28"/>
            <p:cNvSpPr/>
            <p:nvPr/>
          </p:nvSpPr>
          <p:spPr>
            <a:xfrm>
              <a:off x="3536442" y="4786833"/>
              <a:ext cx="60950" cy="93275"/>
            </a:xfrm>
            <a:custGeom>
              <a:rect b="b" l="l" r="r" t="t"/>
              <a:pathLst>
                <a:path extrusionOk="0" h="3731" w="2438">
                  <a:moveTo>
                    <a:pt x="1661" y="1"/>
                  </a:moveTo>
                  <a:cubicBezTo>
                    <a:pt x="979" y="579"/>
                    <a:pt x="198" y="1684"/>
                    <a:pt x="99" y="2356"/>
                  </a:cubicBezTo>
                  <a:cubicBezTo>
                    <a:pt x="0" y="3032"/>
                    <a:pt x="424" y="3640"/>
                    <a:pt x="1042" y="3721"/>
                  </a:cubicBezTo>
                  <a:cubicBezTo>
                    <a:pt x="1090" y="3727"/>
                    <a:pt x="1138" y="3731"/>
                    <a:pt x="1186" y="3731"/>
                  </a:cubicBezTo>
                  <a:cubicBezTo>
                    <a:pt x="1749" y="3731"/>
                    <a:pt x="2248" y="3275"/>
                    <a:pt x="2339" y="2650"/>
                  </a:cubicBezTo>
                  <a:cubicBezTo>
                    <a:pt x="2437" y="1980"/>
                    <a:pt x="1974" y="1030"/>
                    <a:pt x="16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28"/>
            <p:cNvSpPr/>
            <p:nvPr/>
          </p:nvSpPr>
          <p:spPr>
            <a:xfrm>
              <a:off x="3443815" y="4807561"/>
              <a:ext cx="34275" cy="42875"/>
            </a:xfrm>
            <a:custGeom>
              <a:rect b="b" l="l" r="r" t="t"/>
              <a:pathLst>
                <a:path extrusionOk="0" h="1715" w="1371">
                  <a:moveTo>
                    <a:pt x="689" y="1"/>
                  </a:moveTo>
                  <a:cubicBezTo>
                    <a:pt x="312" y="1"/>
                    <a:pt x="6" y="382"/>
                    <a:pt x="0" y="857"/>
                  </a:cubicBezTo>
                  <a:cubicBezTo>
                    <a:pt x="0" y="1327"/>
                    <a:pt x="307" y="1708"/>
                    <a:pt x="683" y="1714"/>
                  </a:cubicBezTo>
                  <a:cubicBezTo>
                    <a:pt x="1058" y="1714"/>
                    <a:pt x="1365" y="1332"/>
                    <a:pt x="1370" y="857"/>
                  </a:cubicBezTo>
                  <a:cubicBezTo>
                    <a:pt x="1370" y="389"/>
                    <a:pt x="1065" y="8"/>
                    <a:pt x="689"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28"/>
            <p:cNvSpPr/>
            <p:nvPr/>
          </p:nvSpPr>
          <p:spPr>
            <a:xfrm>
              <a:off x="3443513" y="4744657"/>
              <a:ext cx="54525" cy="101475"/>
            </a:xfrm>
            <a:custGeom>
              <a:rect b="b" l="l" r="r" t="t"/>
              <a:pathLst>
                <a:path extrusionOk="0" h="4059" w="2181">
                  <a:moveTo>
                    <a:pt x="1343" y="1"/>
                  </a:moveTo>
                  <a:cubicBezTo>
                    <a:pt x="1032" y="1"/>
                    <a:pt x="758" y="309"/>
                    <a:pt x="417" y="1448"/>
                  </a:cubicBezTo>
                  <a:cubicBezTo>
                    <a:pt x="18" y="2784"/>
                    <a:pt x="1" y="3947"/>
                    <a:pt x="376" y="4051"/>
                  </a:cubicBezTo>
                  <a:cubicBezTo>
                    <a:pt x="394" y="4056"/>
                    <a:pt x="412" y="4059"/>
                    <a:pt x="432" y="4059"/>
                  </a:cubicBezTo>
                  <a:cubicBezTo>
                    <a:pt x="812" y="4059"/>
                    <a:pt x="1402" y="3090"/>
                    <a:pt x="1782" y="1823"/>
                  </a:cubicBezTo>
                  <a:cubicBezTo>
                    <a:pt x="2181" y="493"/>
                    <a:pt x="1881" y="129"/>
                    <a:pt x="1505" y="25"/>
                  </a:cubicBezTo>
                  <a:cubicBezTo>
                    <a:pt x="1449" y="10"/>
                    <a:pt x="1396" y="1"/>
                    <a:pt x="1343"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28"/>
            <p:cNvSpPr/>
            <p:nvPr/>
          </p:nvSpPr>
          <p:spPr>
            <a:xfrm>
              <a:off x="3467192" y="4806933"/>
              <a:ext cx="54525" cy="101475"/>
            </a:xfrm>
            <a:custGeom>
              <a:rect b="b" l="l" r="r" t="t"/>
              <a:pathLst>
                <a:path extrusionOk="0" h="4059" w="2181">
                  <a:moveTo>
                    <a:pt x="1339" y="1"/>
                  </a:moveTo>
                  <a:cubicBezTo>
                    <a:pt x="1032" y="1"/>
                    <a:pt x="758" y="309"/>
                    <a:pt x="417" y="1448"/>
                  </a:cubicBezTo>
                  <a:cubicBezTo>
                    <a:pt x="17" y="2783"/>
                    <a:pt x="0" y="3947"/>
                    <a:pt x="375" y="4051"/>
                  </a:cubicBezTo>
                  <a:cubicBezTo>
                    <a:pt x="393" y="4056"/>
                    <a:pt x="412" y="4059"/>
                    <a:pt x="431" y="4059"/>
                  </a:cubicBezTo>
                  <a:cubicBezTo>
                    <a:pt x="812" y="4059"/>
                    <a:pt x="1401" y="3090"/>
                    <a:pt x="1782" y="1823"/>
                  </a:cubicBezTo>
                  <a:cubicBezTo>
                    <a:pt x="2180" y="492"/>
                    <a:pt x="1880" y="129"/>
                    <a:pt x="1499" y="25"/>
                  </a:cubicBezTo>
                  <a:cubicBezTo>
                    <a:pt x="1444" y="9"/>
                    <a:pt x="1391" y="1"/>
                    <a:pt x="13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28"/>
            <p:cNvSpPr/>
            <p:nvPr/>
          </p:nvSpPr>
          <p:spPr>
            <a:xfrm>
              <a:off x="3325142" y="4682383"/>
              <a:ext cx="127875" cy="183600"/>
            </a:xfrm>
            <a:custGeom>
              <a:rect b="b" l="l" r="r" t="t"/>
              <a:pathLst>
                <a:path extrusionOk="0" h="7344" w="5115">
                  <a:moveTo>
                    <a:pt x="420" y="1"/>
                  </a:moveTo>
                  <a:cubicBezTo>
                    <a:pt x="413" y="1"/>
                    <a:pt x="406" y="1"/>
                    <a:pt x="399" y="1"/>
                  </a:cubicBezTo>
                  <a:lnTo>
                    <a:pt x="1" y="7332"/>
                  </a:lnTo>
                  <a:lnTo>
                    <a:pt x="3947" y="7343"/>
                  </a:lnTo>
                  <a:cubicBezTo>
                    <a:pt x="5115" y="4740"/>
                    <a:pt x="4965" y="2831"/>
                    <a:pt x="4230" y="2778"/>
                  </a:cubicBezTo>
                  <a:cubicBezTo>
                    <a:pt x="4220" y="2777"/>
                    <a:pt x="4209" y="2777"/>
                    <a:pt x="4199" y="2777"/>
                  </a:cubicBezTo>
                  <a:cubicBezTo>
                    <a:pt x="3485" y="2777"/>
                    <a:pt x="3119" y="4682"/>
                    <a:pt x="3119" y="4682"/>
                  </a:cubicBezTo>
                  <a:cubicBezTo>
                    <a:pt x="3119" y="4682"/>
                    <a:pt x="3547" y="1766"/>
                    <a:pt x="2495" y="1714"/>
                  </a:cubicBezTo>
                  <a:cubicBezTo>
                    <a:pt x="2487" y="1714"/>
                    <a:pt x="2479" y="1714"/>
                    <a:pt x="2471" y="1714"/>
                  </a:cubicBezTo>
                  <a:cubicBezTo>
                    <a:pt x="2015" y="1714"/>
                    <a:pt x="1854" y="2412"/>
                    <a:pt x="1815" y="3182"/>
                  </a:cubicBezTo>
                  <a:lnTo>
                    <a:pt x="1815" y="3182"/>
                  </a:lnTo>
                  <a:cubicBezTo>
                    <a:pt x="1616" y="1608"/>
                    <a:pt x="1132" y="1"/>
                    <a:pt x="4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28"/>
            <p:cNvSpPr/>
            <p:nvPr/>
          </p:nvSpPr>
          <p:spPr>
            <a:xfrm>
              <a:off x="6670525" y="4734350"/>
              <a:ext cx="36625" cy="33925"/>
            </a:xfrm>
            <a:custGeom>
              <a:rect b="b" l="l" r="r" t="t"/>
              <a:pathLst>
                <a:path extrusionOk="0" h="1357" w="1465">
                  <a:moveTo>
                    <a:pt x="734" y="1"/>
                  </a:moveTo>
                  <a:cubicBezTo>
                    <a:pt x="702" y="1"/>
                    <a:pt x="669" y="3"/>
                    <a:pt x="637" y="7"/>
                  </a:cubicBezTo>
                  <a:cubicBezTo>
                    <a:pt x="260" y="64"/>
                    <a:pt x="1" y="406"/>
                    <a:pt x="52" y="777"/>
                  </a:cubicBezTo>
                  <a:cubicBezTo>
                    <a:pt x="105" y="1111"/>
                    <a:pt x="390" y="1357"/>
                    <a:pt x="722" y="1357"/>
                  </a:cubicBezTo>
                  <a:cubicBezTo>
                    <a:pt x="756" y="1357"/>
                    <a:pt x="791" y="1354"/>
                    <a:pt x="827" y="1349"/>
                  </a:cubicBezTo>
                  <a:cubicBezTo>
                    <a:pt x="1203" y="1297"/>
                    <a:pt x="1464" y="950"/>
                    <a:pt x="1406" y="580"/>
                  </a:cubicBezTo>
                  <a:cubicBezTo>
                    <a:pt x="1359" y="242"/>
                    <a:pt x="1066" y="1"/>
                    <a:pt x="73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28"/>
            <p:cNvSpPr/>
            <p:nvPr/>
          </p:nvSpPr>
          <p:spPr>
            <a:xfrm>
              <a:off x="6742550" y="4719325"/>
              <a:ext cx="29825" cy="31250"/>
            </a:xfrm>
            <a:custGeom>
              <a:rect b="b" l="l" r="r" t="t"/>
              <a:pathLst>
                <a:path extrusionOk="0" h="1250" w="1193">
                  <a:moveTo>
                    <a:pt x="577" y="0"/>
                  </a:moveTo>
                  <a:cubicBezTo>
                    <a:pt x="552" y="0"/>
                    <a:pt x="528" y="2"/>
                    <a:pt x="503" y="6"/>
                  </a:cubicBezTo>
                  <a:cubicBezTo>
                    <a:pt x="202" y="46"/>
                    <a:pt x="1" y="359"/>
                    <a:pt x="47" y="706"/>
                  </a:cubicBezTo>
                  <a:cubicBezTo>
                    <a:pt x="94" y="1019"/>
                    <a:pt x="338" y="1250"/>
                    <a:pt x="610" y="1250"/>
                  </a:cubicBezTo>
                  <a:cubicBezTo>
                    <a:pt x="634" y="1250"/>
                    <a:pt x="658" y="1248"/>
                    <a:pt x="682" y="1244"/>
                  </a:cubicBezTo>
                  <a:cubicBezTo>
                    <a:pt x="984" y="1204"/>
                    <a:pt x="1192" y="892"/>
                    <a:pt x="1139" y="545"/>
                  </a:cubicBezTo>
                  <a:cubicBezTo>
                    <a:pt x="1097" y="231"/>
                    <a:pt x="850" y="0"/>
                    <a:pt x="577"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28"/>
            <p:cNvSpPr/>
            <p:nvPr/>
          </p:nvSpPr>
          <p:spPr>
            <a:xfrm>
              <a:off x="6363325" y="4791650"/>
              <a:ext cx="29800" cy="31250"/>
            </a:xfrm>
            <a:custGeom>
              <a:rect b="b" l="l" r="r" t="t"/>
              <a:pathLst>
                <a:path extrusionOk="0" h="1250" w="1192">
                  <a:moveTo>
                    <a:pt x="584" y="1"/>
                  </a:moveTo>
                  <a:cubicBezTo>
                    <a:pt x="559" y="1"/>
                    <a:pt x="534" y="3"/>
                    <a:pt x="509" y="6"/>
                  </a:cubicBezTo>
                  <a:cubicBezTo>
                    <a:pt x="209" y="47"/>
                    <a:pt x="1" y="359"/>
                    <a:pt x="52" y="706"/>
                  </a:cubicBezTo>
                  <a:cubicBezTo>
                    <a:pt x="94" y="1019"/>
                    <a:pt x="341" y="1249"/>
                    <a:pt x="613" y="1249"/>
                  </a:cubicBezTo>
                  <a:cubicBezTo>
                    <a:pt x="638" y="1249"/>
                    <a:pt x="663" y="1248"/>
                    <a:pt x="688" y="1244"/>
                  </a:cubicBezTo>
                  <a:cubicBezTo>
                    <a:pt x="989" y="1203"/>
                    <a:pt x="1192" y="891"/>
                    <a:pt x="1146" y="544"/>
                  </a:cubicBezTo>
                  <a:cubicBezTo>
                    <a:pt x="1098" y="231"/>
                    <a:pt x="856" y="1"/>
                    <a:pt x="58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28"/>
            <p:cNvSpPr/>
            <p:nvPr/>
          </p:nvSpPr>
          <p:spPr>
            <a:xfrm>
              <a:off x="6401050" y="4758375"/>
              <a:ext cx="63525" cy="92250"/>
            </a:xfrm>
            <a:custGeom>
              <a:rect b="b" l="l" r="r" t="t"/>
              <a:pathLst>
                <a:path extrusionOk="0" h="3690" w="2541">
                  <a:moveTo>
                    <a:pt x="644" y="0"/>
                  </a:moveTo>
                  <a:cubicBezTo>
                    <a:pt x="255" y="804"/>
                    <a:pt x="1" y="2136"/>
                    <a:pt x="185" y="2788"/>
                  </a:cubicBezTo>
                  <a:cubicBezTo>
                    <a:pt x="345" y="3333"/>
                    <a:pt x="813" y="3689"/>
                    <a:pt x="1309" y="3689"/>
                  </a:cubicBezTo>
                  <a:cubicBezTo>
                    <a:pt x="1409" y="3689"/>
                    <a:pt x="1509" y="3675"/>
                    <a:pt x="1609" y="3645"/>
                  </a:cubicBezTo>
                  <a:cubicBezTo>
                    <a:pt x="2211" y="3466"/>
                    <a:pt x="2540" y="2788"/>
                    <a:pt x="2350" y="2136"/>
                  </a:cubicBezTo>
                  <a:cubicBezTo>
                    <a:pt x="2164" y="1482"/>
                    <a:pt x="1349" y="810"/>
                    <a:pt x="644"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28"/>
            <p:cNvSpPr/>
            <p:nvPr/>
          </p:nvSpPr>
          <p:spPr>
            <a:xfrm>
              <a:off x="6601975" y="4744075"/>
              <a:ext cx="37175" cy="42500"/>
            </a:xfrm>
            <a:custGeom>
              <a:rect b="b" l="l" r="r" t="t"/>
              <a:pathLst>
                <a:path extrusionOk="0" h="1700" w="1487">
                  <a:moveTo>
                    <a:pt x="696" y="0"/>
                  </a:moveTo>
                  <a:cubicBezTo>
                    <a:pt x="670" y="0"/>
                    <a:pt x="644" y="2"/>
                    <a:pt x="618" y="6"/>
                  </a:cubicBezTo>
                  <a:cubicBezTo>
                    <a:pt x="249" y="57"/>
                    <a:pt x="0" y="479"/>
                    <a:pt x="63" y="949"/>
                  </a:cubicBezTo>
                  <a:cubicBezTo>
                    <a:pt x="127" y="1384"/>
                    <a:pt x="443" y="1700"/>
                    <a:pt x="783" y="1700"/>
                  </a:cubicBezTo>
                  <a:cubicBezTo>
                    <a:pt x="809" y="1700"/>
                    <a:pt x="835" y="1698"/>
                    <a:pt x="861" y="1694"/>
                  </a:cubicBezTo>
                  <a:cubicBezTo>
                    <a:pt x="1237" y="1643"/>
                    <a:pt x="1486" y="1221"/>
                    <a:pt x="1417" y="751"/>
                  </a:cubicBezTo>
                  <a:cubicBezTo>
                    <a:pt x="1358" y="321"/>
                    <a:pt x="1043" y="0"/>
                    <a:pt x="696"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28"/>
            <p:cNvSpPr/>
            <p:nvPr/>
          </p:nvSpPr>
          <p:spPr>
            <a:xfrm>
              <a:off x="6442300" y="4775275"/>
              <a:ext cx="37150" cy="42550"/>
            </a:xfrm>
            <a:custGeom>
              <a:rect b="b" l="l" r="r" t="t"/>
              <a:pathLst>
                <a:path extrusionOk="0" h="1702" w="1486">
                  <a:moveTo>
                    <a:pt x="709" y="1"/>
                  </a:moveTo>
                  <a:cubicBezTo>
                    <a:pt x="681" y="1"/>
                    <a:pt x="653" y="3"/>
                    <a:pt x="625" y="8"/>
                  </a:cubicBezTo>
                  <a:cubicBezTo>
                    <a:pt x="249" y="59"/>
                    <a:pt x="0" y="481"/>
                    <a:pt x="70" y="950"/>
                  </a:cubicBezTo>
                  <a:cubicBezTo>
                    <a:pt x="128" y="1381"/>
                    <a:pt x="443" y="1701"/>
                    <a:pt x="790" y="1701"/>
                  </a:cubicBezTo>
                  <a:cubicBezTo>
                    <a:pt x="816" y="1701"/>
                    <a:pt x="842" y="1700"/>
                    <a:pt x="868" y="1696"/>
                  </a:cubicBezTo>
                  <a:cubicBezTo>
                    <a:pt x="1237" y="1639"/>
                    <a:pt x="1486" y="1217"/>
                    <a:pt x="1424" y="753"/>
                  </a:cubicBezTo>
                  <a:cubicBezTo>
                    <a:pt x="1359" y="321"/>
                    <a:pt x="1047" y="1"/>
                    <a:pt x="709"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28"/>
            <p:cNvSpPr/>
            <p:nvPr/>
          </p:nvSpPr>
          <p:spPr>
            <a:xfrm>
              <a:off x="6582875" y="4691275"/>
              <a:ext cx="45150" cy="103875"/>
            </a:xfrm>
            <a:custGeom>
              <a:rect b="b" l="l" r="r" t="t"/>
              <a:pathLst>
                <a:path extrusionOk="0" h="4155" w="1806">
                  <a:moveTo>
                    <a:pt x="976" y="1"/>
                  </a:moveTo>
                  <a:cubicBezTo>
                    <a:pt x="632" y="1"/>
                    <a:pt x="384" y="297"/>
                    <a:pt x="196" y="1574"/>
                  </a:cubicBezTo>
                  <a:cubicBezTo>
                    <a:pt x="1" y="2951"/>
                    <a:pt x="151" y="4108"/>
                    <a:pt x="538" y="4153"/>
                  </a:cubicBezTo>
                  <a:cubicBezTo>
                    <a:pt x="546" y="4154"/>
                    <a:pt x="554" y="4155"/>
                    <a:pt x="563" y="4155"/>
                  </a:cubicBezTo>
                  <a:cubicBezTo>
                    <a:pt x="946" y="4155"/>
                    <a:pt x="1410" y="3095"/>
                    <a:pt x="1603" y="1742"/>
                  </a:cubicBezTo>
                  <a:cubicBezTo>
                    <a:pt x="1806" y="364"/>
                    <a:pt x="1446" y="52"/>
                    <a:pt x="1059" y="6"/>
                  </a:cubicBezTo>
                  <a:cubicBezTo>
                    <a:pt x="1030" y="3"/>
                    <a:pt x="1003" y="1"/>
                    <a:pt x="97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28"/>
            <p:cNvSpPr/>
            <p:nvPr/>
          </p:nvSpPr>
          <p:spPr>
            <a:xfrm>
              <a:off x="6630875" y="4723250"/>
              <a:ext cx="45150" cy="103875"/>
            </a:xfrm>
            <a:custGeom>
              <a:rect b="b" l="l" r="r" t="t"/>
              <a:pathLst>
                <a:path extrusionOk="0" h="4155" w="1806">
                  <a:moveTo>
                    <a:pt x="975" y="0"/>
                  </a:moveTo>
                  <a:cubicBezTo>
                    <a:pt x="632" y="0"/>
                    <a:pt x="385" y="303"/>
                    <a:pt x="198" y="1579"/>
                  </a:cubicBezTo>
                  <a:cubicBezTo>
                    <a:pt x="1" y="2956"/>
                    <a:pt x="151" y="4107"/>
                    <a:pt x="538" y="4153"/>
                  </a:cubicBezTo>
                  <a:cubicBezTo>
                    <a:pt x="547" y="4154"/>
                    <a:pt x="555" y="4155"/>
                    <a:pt x="563" y="4155"/>
                  </a:cubicBezTo>
                  <a:cubicBezTo>
                    <a:pt x="947" y="4155"/>
                    <a:pt x="1410" y="3095"/>
                    <a:pt x="1603" y="1747"/>
                  </a:cubicBezTo>
                  <a:cubicBezTo>
                    <a:pt x="1806" y="370"/>
                    <a:pt x="1453" y="52"/>
                    <a:pt x="1059" y="6"/>
                  </a:cubicBezTo>
                  <a:cubicBezTo>
                    <a:pt x="1031" y="2"/>
                    <a:pt x="1003" y="0"/>
                    <a:pt x="975"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28"/>
            <p:cNvSpPr/>
            <p:nvPr/>
          </p:nvSpPr>
          <p:spPr>
            <a:xfrm>
              <a:off x="6447050" y="4745600"/>
              <a:ext cx="57750" cy="99600"/>
            </a:xfrm>
            <a:custGeom>
              <a:rect b="b" l="l" r="r" t="t"/>
              <a:pathLst>
                <a:path extrusionOk="0" h="3984" w="2310">
                  <a:moveTo>
                    <a:pt x="724" y="1"/>
                  </a:moveTo>
                  <a:cubicBezTo>
                    <a:pt x="646" y="1"/>
                    <a:pt x="570" y="17"/>
                    <a:pt x="498" y="43"/>
                  </a:cubicBezTo>
                  <a:cubicBezTo>
                    <a:pt x="134" y="182"/>
                    <a:pt x="1" y="522"/>
                    <a:pt x="457" y="1836"/>
                  </a:cubicBezTo>
                  <a:cubicBezTo>
                    <a:pt x="886" y="3067"/>
                    <a:pt x="1498" y="3984"/>
                    <a:pt x="1873" y="3984"/>
                  </a:cubicBezTo>
                  <a:cubicBezTo>
                    <a:pt x="1898" y="3984"/>
                    <a:pt x="1922" y="3980"/>
                    <a:pt x="1944" y="3971"/>
                  </a:cubicBezTo>
                  <a:cubicBezTo>
                    <a:pt x="2310" y="3833"/>
                    <a:pt x="2240" y="2652"/>
                    <a:pt x="1782" y="1339"/>
                  </a:cubicBezTo>
                  <a:cubicBezTo>
                    <a:pt x="1414" y="282"/>
                    <a:pt x="1047" y="1"/>
                    <a:pt x="72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28"/>
            <p:cNvSpPr/>
            <p:nvPr/>
          </p:nvSpPr>
          <p:spPr>
            <a:xfrm>
              <a:off x="6449375" y="4619775"/>
              <a:ext cx="155650" cy="187500"/>
            </a:xfrm>
            <a:custGeom>
              <a:rect b="b" l="l" r="r" t="t"/>
              <a:pathLst>
                <a:path extrusionOk="0" h="7500" w="6226">
                  <a:moveTo>
                    <a:pt x="1120" y="1"/>
                  </a:moveTo>
                  <a:cubicBezTo>
                    <a:pt x="1092" y="1"/>
                    <a:pt x="1064" y="3"/>
                    <a:pt x="1036" y="8"/>
                  </a:cubicBezTo>
                  <a:cubicBezTo>
                    <a:pt x="1" y="210"/>
                    <a:pt x="1563" y="7499"/>
                    <a:pt x="1563" y="7499"/>
                  </a:cubicBezTo>
                  <a:lnTo>
                    <a:pt x="5467" y="6933"/>
                  </a:lnTo>
                  <a:cubicBezTo>
                    <a:pt x="6226" y="4223"/>
                    <a:pt x="5820" y="2373"/>
                    <a:pt x="5104" y="2373"/>
                  </a:cubicBezTo>
                  <a:cubicBezTo>
                    <a:pt x="5094" y="2373"/>
                    <a:pt x="5084" y="2374"/>
                    <a:pt x="5074" y="2374"/>
                  </a:cubicBezTo>
                  <a:cubicBezTo>
                    <a:pt x="4340" y="2431"/>
                    <a:pt x="4252" y="4422"/>
                    <a:pt x="4252" y="4422"/>
                  </a:cubicBezTo>
                  <a:cubicBezTo>
                    <a:pt x="4252" y="4422"/>
                    <a:pt x="4252" y="1579"/>
                    <a:pt x="3259" y="1579"/>
                  </a:cubicBezTo>
                  <a:cubicBezTo>
                    <a:pt x="3241" y="1579"/>
                    <a:pt x="3223" y="1580"/>
                    <a:pt x="3205" y="1582"/>
                  </a:cubicBezTo>
                  <a:cubicBezTo>
                    <a:pt x="2788" y="1621"/>
                    <a:pt x="2691" y="2186"/>
                    <a:pt x="2724" y="2852"/>
                  </a:cubicBezTo>
                  <a:lnTo>
                    <a:pt x="2724" y="2852"/>
                  </a:lnTo>
                  <a:cubicBezTo>
                    <a:pt x="2350" y="1398"/>
                    <a:pt x="1763" y="1"/>
                    <a:pt x="112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28"/>
            <p:cNvSpPr/>
            <p:nvPr/>
          </p:nvSpPr>
          <p:spPr>
            <a:xfrm>
              <a:off x="2975001" y="4722230"/>
              <a:ext cx="4855847" cy="516350"/>
            </a:xfrm>
            <a:custGeom>
              <a:rect b="b" l="l" r="r" t="t"/>
              <a:pathLst>
                <a:path extrusionOk="0" h="20654" w="190762">
                  <a:moveTo>
                    <a:pt x="158353" y="1"/>
                  </a:moveTo>
                  <a:cubicBezTo>
                    <a:pt x="157346" y="1"/>
                    <a:pt x="156310" y="34"/>
                    <a:pt x="155245" y="104"/>
                  </a:cubicBezTo>
                  <a:cubicBezTo>
                    <a:pt x="127706" y="1898"/>
                    <a:pt x="106555" y="14672"/>
                    <a:pt x="78420" y="14672"/>
                  </a:cubicBezTo>
                  <a:cubicBezTo>
                    <a:pt x="54133" y="14672"/>
                    <a:pt x="30825" y="4681"/>
                    <a:pt x="15824" y="4681"/>
                  </a:cubicBezTo>
                  <a:cubicBezTo>
                    <a:pt x="15535" y="4681"/>
                    <a:pt x="15249" y="4685"/>
                    <a:pt x="14967" y="4693"/>
                  </a:cubicBezTo>
                  <a:cubicBezTo>
                    <a:pt x="0" y="5091"/>
                    <a:pt x="18953" y="19659"/>
                    <a:pt x="18953" y="19659"/>
                  </a:cubicBezTo>
                  <a:lnTo>
                    <a:pt x="190761" y="20653"/>
                  </a:lnTo>
                  <a:cubicBezTo>
                    <a:pt x="190761" y="20653"/>
                    <a:pt x="183383" y="1"/>
                    <a:pt x="158353"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28"/>
            <p:cNvSpPr/>
            <p:nvPr/>
          </p:nvSpPr>
          <p:spPr>
            <a:xfrm>
              <a:off x="6864600" y="4722225"/>
              <a:ext cx="966350" cy="516350"/>
            </a:xfrm>
            <a:custGeom>
              <a:rect b="b" l="l" r="r" t="t"/>
              <a:pathLst>
                <a:path extrusionOk="0" h="20654" w="38654">
                  <a:moveTo>
                    <a:pt x="6245" y="1"/>
                  </a:moveTo>
                  <a:cubicBezTo>
                    <a:pt x="5238" y="1"/>
                    <a:pt x="4202" y="34"/>
                    <a:pt x="3137" y="104"/>
                  </a:cubicBezTo>
                  <a:cubicBezTo>
                    <a:pt x="2083" y="173"/>
                    <a:pt x="1036" y="261"/>
                    <a:pt x="1" y="359"/>
                  </a:cubicBezTo>
                  <a:cubicBezTo>
                    <a:pt x="1274" y="6503"/>
                    <a:pt x="6844" y="13526"/>
                    <a:pt x="15113" y="18543"/>
                  </a:cubicBezTo>
                  <a:cubicBezTo>
                    <a:pt x="16333" y="19283"/>
                    <a:pt x="17559" y="19948"/>
                    <a:pt x="18792" y="20538"/>
                  </a:cubicBezTo>
                  <a:lnTo>
                    <a:pt x="38653" y="20653"/>
                  </a:lnTo>
                  <a:cubicBezTo>
                    <a:pt x="38653" y="20653"/>
                    <a:pt x="31275" y="1"/>
                    <a:pt x="6245"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28"/>
            <p:cNvSpPr/>
            <p:nvPr/>
          </p:nvSpPr>
          <p:spPr>
            <a:xfrm>
              <a:off x="7090675" y="4666375"/>
              <a:ext cx="43425" cy="9000"/>
            </a:xfrm>
            <a:custGeom>
              <a:rect b="b" l="l" r="r" t="t"/>
              <a:pathLst>
                <a:path extrusionOk="0" h="360" w="1737">
                  <a:moveTo>
                    <a:pt x="1" y="1"/>
                  </a:moveTo>
                  <a:lnTo>
                    <a:pt x="1" y="36"/>
                  </a:lnTo>
                  <a:cubicBezTo>
                    <a:pt x="81" y="88"/>
                    <a:pt x="92" y="244"/>
                    <a:pt x="1" y="290"/>
                  </a:cubicBezTo>
                  <a:lnTo>
                    <a:pt x="1" y="313"/>
                  </a:lnTo>
                  <a:cubicBezTo>
                    <a:pt x="1" y="313"/>
                    <a:pt x="231" y="359"/>
                    <a:pt x="452" y="359"/>
                  </a:cubicBezTo>
                  <a:cubicBezTo>
                    <a:pt x="945" y="349"/>
                    <a:pt x="918" y="184"/>
                    <a:pt x="1489" y="184"/>
                  </a:cubicBezTo>
                  <a:cubicBezTo>
                    <a:pt x="1561" y="184"/>
                    <a:pt x="1643" y="187"/>
                    <a:pt x="1736" y="193"/>
                  </a:cubicBezTo>
                  <a:cubicBezTo>
                    <a:pt x="1449" y="47"/>
                    <a:pt x="1188" y="11"/>
                    <a:pt x="973" y="11"/>
                  </a:cubicBezTo>
                  <a:cubicBezTo>
                    <a:pt x="759" y="11"/>
                    <a:pt x="591" y="47"/>
                    <a:pt x="487" y="47"/>
                  </a:cubicBezTo>
                  <a:cubicBezTo>
                    <a:pt x="260" y="41"/>
                    <a:pt x="1" y="1"/>
                    <a:pt x="1" y="1"/>
                  </a:cubicBez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28"/>
            <p:cNvSpPr/>
            <p:nvPr/>
          </p:nvSpPr>
          <p:spPr>
            <a:xfrm>
              <a:off x="7089675" y="4666100"/>
              <a:ext cx="1175" cy="67000"/>
            </a:xfrm>
            <a:custGeom>
              <a:rect b="b" l="l" r="r" t="t"/>
              <a:pathLst>
                <a:path extrusionOk="0" h="2680" w="47">
                  <a:moveTo>
                    <a:pt x="1" y="1"/>
                  </a:moveTo>
                  <a:lnTo>
                    <a:pt x="1" y="2679"/>
                  </a:lnTo>
                  <a:lnTo>
                    <a:pt x="46" y="2679"/>
                  </a:lnTo>
                  <a:lnTo>
                    <a:pt x="46"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28"/>
            <p:cNvSpPr/>
            <p:nvPr/>
          </p:nvSpPr>
          <p:spPr>
            <a:xfrm>
              <a:off x="7089675" y="4676925"/>
              <a:ext cx="1175" cy="46625"/>
            </a:xfrm>
            <a:custGeom>
              <a:rect b="b" l="l" r="r" t="t"/>
              <a:pathLst>
                <a:path extrusionOk="0" h="1865" w="47">
                  <a:moveTo>
                    <a:pt x="1" y="1"/>
                  </a:moveTo>
                  <a:lnTo>
                    <a:pt x="1" y="1864"/>
                  </a:lnTo>
                  <a:cubicBezTo>
                    <a:pt x="17" y="1853"/>
                    <a:pt x="28" y="1841"/>
                    <a:pt x="46" y="1830"/>
                  </a:cubicBezTo>
                  <a:lnTo>
                    <a:pt x="46" y="30"/>
                  </a:lnTo>
                  <a:cubicBezTo>
                    <a:pt x="28" y="19"/>
                    <a:pt x="17" y="13"/>
                    <a:pt x="1" y="1"/>
                  </a:cubicBez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28"/>
            <p:cNvSpPr/>
            <p:nvPr/>
          </p:nvSpPr>
          <p:spPr>
            <a:xfrm>
              <a:off x="7089225" y="4665975"/>
              <a:ext cx="2050" cy="425"/>
            </a:xfrm>
            <a:custGeom>
              <a:rect b="b" l="l" r="r" t="t"/>
              <a:pathLst>
                <a:path extrusionOk="0" h="17" w="82">
                  <a:moveTo>
                    <a:pt x="41" y="0"/>
                  </a:moveTo>
                  <a:cubicBezTo>
                    <a:pt x="19" y="0"/>
                    <a:pt x="1" y="6"/>
                    <a:pt x="1" y="6"/>
                  </a:cubicBezTo>
                  <a:cubicBezTo>
                    <a:pt x="1" y="11"/>
                    <a:pt x="19" y="17"/>
                    <a:pt x="41" y="17"/>
                  </a:cubicBezTo>
                  <a:cubicBezTo>
                    <a:pt x="64" y="17"/>
                    <a:pt x="81" y="11"/>
                    <a:pt x="81" y="6"/>
                  </a:cubicBezTo>
                  <a:cubicBezTo>
                    <a:pt x="81" y="6"/>
                    <a:pt x="64" y="0"/>
                    <a:pt x="41" y="0"/>
                  </a:cubicBez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28"/>
            <p:cNvSpPr/>
            <p:nvPr/>
          </p:nvSpPr>
          <p:spPr>
            <a:xfrm>
              <a:off x="6582872" y="4722251"/>
              <a:ext cx="725637" cy="54100"/>
            </a:xfrm>
            <a:custGeom>
              <a:rect b="b" l="l" r="r" t="t"/>
              <a:pathLst>
                <a:path extrusionOk="0" h="2164" w="28384">
                  <a:moveTo>
                    <a:pt x="16865" y="0"/>
                  </a:moveTo>
                  <a:cubicBezTo>
                    <a:pt x="15860" y="0"/>
                    <a:pt x="14827" y="33"/>
                    <a:pt x="13764" y="103"/>
                  </a:cubicBezTo>
                  <a:cubicBezTo>
                    <a:pt x="9009" y="410"/>
                    <a:pt x="4443" y="1047"/>
                    <a:pt x="0" y="1891"/>
                  </a:cubicBezTo>
                  <a:cubicBezTo>
                    <a:pt x="3541" y="2065"/>
                    <a:pt x="7765" y="2163"/>
                    <a:pt x="12299" y="2163"/>
                  </a:cubicBezTo>
                  <a:cubicBezTo>
                    <a:pt x="18595" y="2163"/>
                    <a:pt x="24288" y="1972"/>
                    <a:pt x="28384" y="1659"/>
                  </a:cubicBezTo>
                  <a:cubicBezTo>
                    <a:pt x="25041" y="626"/>
                    <a:pt x="21221" y="0"/>
                    <a:pt x="16865" y="0"/>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28"/>
            <p:cNvSpPr/>
            <p:nvPr/>
          </p:nvSpPr>
          <p:spPr>
            <a:xfrm>
              <a:off x="6805011" y="4722251"/>
              <a:ext cx="503503" cy="54100"/>
            </a:xfrm>
            <a:custGeom>
              <a:rect b="b" l="l" r="r" t="t"/>
              <a:pathLst>
                <a:path extrusionOk="0" h="2164" w="19695">
                  <a:moveTo>
                    <a:pt x="8176" y="0"/>
                  </a:moveTo>
                  <a:cubicBezTo>
                    <a:pt x="7171" y="0"/>
                    <a:pt x="6138" y="33"/>
                    <a:pt x="5075" y="103"/>
                  </a:cubicBezTo>
                  <a:cubicBezTo>
                    <a:pt x="3356" y="214"/>
                    <a:pt x="1673" y="369"/>
                    <a:pt x="0" y="561"/>
                  </a:cubicBezTo>
                  <a:cubicBezTo>
                    <a:pt x="336" y="1168"/>
                    <a:pt x="1361" y="1718"/>
                    <a:pt x="2876" y="2163"/>
                  </a:cubicBezTo>
                  <a:lnTo>
                    <a:pt x="3610" y="2163"/>
                  </a:lnTo>
                  <a:cubicBezTo>
                    <a:pt x="9906" y="2163"/>
                    <a:pt x="15599" y="1972"/>
                    <a:pt x="19695" y="1659"/>
                  </a:cubicBezTo>
                  <a:cubicBezTo>
                    <a:pt x="16352" y="626"/>
                    <a:pt x="12532" y="0"/>
                    <a:pt x="8176" y="0"/>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28"/>
            <p:cNvSpPr/>
            <p:nvPr/>
          </p:nvSpPr>
          <p:spPr>
            <a:xfrm>
              <a:off x="2975096" y="4839278"/>
              <a:ext cx="4855847" cy="399300"/>
            </a:xfrm>
            <a:custGeom>
              <a:rect b="b" l="l" r="r" t="t"/>
              <a:pathLst>
                <a:path extrusionOk="0" h="15972" w="190762">
                  <a:moveTo>
                    <a:pt x="15815" y="0"/>
                  </a:moveTo>
                  <a:cubicBezTo>
                    <a:pt x="15529" y="0"/>
                    <a:pt x="15246" y="4"/>
                    <a:pt x="14967" y="11"/>
                  </a:cubicBezTo>
                  <a:cubicBezTo>
                    <a:pt x="0" y="409"/>
                    <a:pt x="18953" y="14977"/>
                    <a:pt x="18953" y="14977"/>
                  </a:cubicBezTo>
                  <a:lnTo>
                    <a:pt x="190761" y="15971"/>
                  </a:lnTo>
                  <a:cubicBezTo>
                    <a:pt x="190761" y="15971"/>
                    <a:pt x="190228" y="14486"/>
                    <a:pt x="188967" y="12310"/>
                  </a:cubicBezTo>
                  <a:cubicBezTo>
                    <a:pt x="181227" y="14236"/>
                    <a:pt x="171582" y="15376"/>
                    <a:pt x="161128" y="15376"/>
                  </a:cubicBezTo>
                  <a:cubicBezTo>
                    <a:pt x="139208" y="15376"/>
                    <a:pt x="120851" y="10360"/>
                    <a:pt x="116118" y="3637"/>
                  </a:cubicBezTo>
                  <a:cubicBezTo>
                    <a:pt x="111473" y="4927"/>
                    <a:pt x="106809" y="6177"/>
                    <a:pt x="102037" y="7218"/>
                  </a:cubicBezTo>
                  <a:cubicBezTo>
                    <a:pt x="93848" y="11474"/>
                    <a:pt x="80757" y="14187"/>
                    <a:pt x="65929" y="14187"/>
                  </a:cubicBezTo>
                  <a:cubicBezTo>
                    <a:pt x="65315" y="14187"/>
                    <a:pt x="64698" y="14183"/>
                    <a:pt x="64079" y="14173"/>
                  </a:cubicBezTo>
                  <a:cubicBezTo>
                    <a:pt x="42557" y="13854"/>
                    <a:pt x="24531" y="7925"/>
                    <a:pt x="19300" y="155"/>
                  </a:cubicBezTo>
                  <a:cubicBezTo>
                    <a:pt x="18094" y="53"/>
                    <a:pt x="16931" y="0"/>
                    <a:pt x="158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28"/>
            <p:cNvSpPr/>
            <p:nvPr/>
          </p:nvSpPr>
          <p:spPr>
            <a:xfrm>
              <a:off x="7311375" y="4889025"/>
              <a:ext cx="414850" cy="256850"/>
            </a:xfrm>
            <a:custGeom>
              <a:rect b="b" l="l" r="r" t="t"/>
              <a:pathLst>
                <a:path extrusionOk="0" h="10274" w="16594">
                  <a:moveTo>
                    <a:pt x="12824" y="0"/>
                  </a:moveTo>
                  <a:cubicBezTo>
                    <a:pt x="12108" y="0"/>
                    <a:pt x="11801" y="2534"/>
                    <a:pt x="11669" y="4584"/>
                  </a:cubicBezTo>
                  <a:lnTo>
                    <a:pt x="11669" y="4584"/>
                  </a:lnTo>
                  <a:cubicBezTo>
                    <a:pt x="11623" y="4022"/>
                    <a:pt x="11505" y="3551"/>
                    <a:pt x="11253" y="3407"/>
                  </a:cubicBezTo>
                  <a:cubicBezTo>
                    <a:pt x="11216" y="3385"/>
                    <a:pt x="11178" y="3375"/>
                    <a:pt x="11140" y="3375"/>
                  </a:cubicBezTo>
                  <a:cubicBezTo>
                    <a:pt x="10431" y="3375"/>
                    <a:pt x="9685" y="6942"/>
                    <a:pt x="9685" y="6942"/>
                  </a:cubicBezTo>
                  <a:cubicBezTo>
                    <a:pt x="9685" y="6942"/>
                    <a:pt x="10091" y="2168"/>
                    <a:pt x="9419" y="1740"/>
                  </a:cubicBezTo>
                  <a:cubicBezTo>
                    <a:pt x="9391" y="1723"/>
                    <a:pt x="9363" y="1715"/>
                    <a:pt x="9334" y="1715"/>
                  </a:cubicBezTo>
                  <a:cubicBezTo>
                    <a:pt x="8665" y="1715"/>
                    <a:pt x="7661" y="6200"/>
                    <a:pt x="7661" y="6200"/>
                  </a:cubicBezTo>
                  <a:cubicBezTo>
                    <a:pt x="7661" y="6200"/>
                    <a:pt x="8072" y="1295"/>
                    <a:pt x="7100" y="988"/>
                  </a:cubicBezTo>
                  <a:cubicBezTo>
                    <a:pt x="7077" y="981"/>
                    <a:pt x="7055" y="977"/>
                    <a:pt x="7032" y="977"/>
                  </a:cubicBezTo>
                  <a:cubicBezTo>
                    <a:pt x="6281" y="977"/>
                    <a:pt x="6045" y="4968"/>
                    <a:pt x="5984" y="6421"/>
                  </a:cubicBezTo>
                  <a:lnTo>
                    <a:pt x="5984" y="6421"/>
                  </a:lnTo>
                  <a:cubicBezTo>
                    <a:pt x="6007" y="5367"/>
                    <a:pt x="5976" y="3081"/>
                    <a:pt x="5277" y="3054"/>
                  </a:cubicBezTo>
                  <a:cubicBezTo>
                    <a:pt x="5273" y="3054"/>
                    <a:pt x="5269" y="3054"/>
                    <a:pt x="5264" y="3054"/>
                  </a:cubicBezTo>
                  <a:cubicBezTo>
                    <a:pt x="4365" y="3054"/>
                    <a:pt x="4531" y="6750"/>
                    <a:pt x="4531" y="6750"/>
                  </a:cubicBezTo>
                  <a:cubicBezTo>
                    <a:pt x="4531" y="6750"/>
                    <a:pt x="4120" y="1543"/>
                    <a:pt x="3067" y="1242"/>
                  </a:cubicBezTo>
                  <a:cubicBezTo>
                    <a:pt x="3039" y="1234"/>
                    <a:pt x="3013" y="1230"/>
                    <a:pt x="2989" y="1230"/>
                  </a:cubicBezTo>
                  <a:cubicBezTo>
                    <a:pt x="2058" y="1230"/>
                    <a:pt x="2865" y="6692"/>
                    <a:pt x="2865" y="6692"/>
                  </a:cubicBezTo>
                  <a:cubicBezTo>
                    <a:pt x="2865" y="6692"/>
                    <a:pt x="1920" y="3518"/>
                    <a:pt x="1349" y="3518"/>
                  </a:cubicBezTo>
                  <a:cubicBezTo>
                    <a:pt x="1308" y="3518"/>
                    <a:pt x="1270" y="3534"/>
                    <a:pt x="1234" y="3568"/>
                  </a:cubicBezTo>
                  <a:cubicBezTo>
                    <a:pt x="1" y="4720"/>
                    <a:pt x="1829" y="7983"/>
                    <a:pt x="2581" y="10274"/>
                  </a:cubicBezTo>
                  <a:lnTo>
                    <a:pt x="15736" y="9434"/>
                  </a:lnTo>
                  <a:cubicBezTo>
                    <a:pt x="15736" y="9434"/>
                    <a:pt x="16593" y="4673"/>
                    <a:pt x="16073" y="4384"/>
                  </a:cubicBezTo>
                  <a:cubicBezTo>
                    <a:pt x="16045" y="4369"/>
                    <a:pt x="16015" y="4362"/>
                    <a:pt x="15985" y="4362"/>
                  </a:cubicBezTo>
                  <a:cubicBezTo>
                    <a:pt x="15455" y="4362"/>
                    <a:pt x="14626" y="6595"/>
                    <a:pt x="14626" y="6595"/>
                  </a:cubicBezTo>
                  <a:cubicBezTo>
                    <a:pt x="14626" y="6595"/>
                    <a:pt x="15135" y="3151"/>
                    <a:pt x="14615" y="2868"/>
                  </a:cubicBezTo>
                  <a:cubicBezTo>
                    <a:pt x="14598" y="2859"/>
                    <a:pt x="14581" y="2854"/>
                    <a:pt x="14564" y="2854"/>
                  </a:cubicBezTo>
                  <a:cubicBezTo>
                    <a:pt x="14041" y="2854"/>
                    <a:pt x="13250" y="6942"/>
                    <a:pt x="13250" y="6942"/>
                  </a:cubicBezTo>
                  <a:cubicBezTo>
                    <a:pt x="13250" y="6942"/>
                    <a:pt x="14181" y="323"/>
                    <a:pt x="12903" y="10"/>
                  </a:cubicBezTo>
                  <a:cubicBezTo>
                    <a:pt x="12876" y="4"/>
                    <a:pt x="12850" y="0"/>
                    <a:pt x="12824"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28"/>
            <p:cNvSpPr/>
            <p:nvPr/>
          </p:nvSpPr>
          <p:spPr>
            <a:xfrm>
              <a:off x="3594000" y="5117225"/>
              <a:ext cx="4260225" cy="249350"/>
            </a:xfrm>
            <a:custGeom>
              <a:rect b="b" l="l" r="r" t="t"/>
              <a:pathLst>
                <a:path extrusionOk="0" h="9974" w="170409">
                  <a:moveTo>
                    <a:pt x="0" y="0"/>
                  </a:moveTo>
                  <a:lnTo>
                    <a:pt x="0" y="9974"/>
                  </a:lnTo>
                  <a:lnTo>
                    <a:pt x="170409" y="9974"/>
                  </a:lnTo>
                  <a:lnTo>
                    <a:pt x="170409"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28"/>
            <p:cNvSpPr/>
            <p:nvPr/>
          </p:nvSpPr>
          <p:spPr>
            <a:xfrm>
              <a:off x="3594000" y="5117225"/>
              <a:ext cx="4260225" cy="249350"/>
            </a:xfrm>
            <a:custGeom>
              <a:rect b="b" l="l" r="r" t="t"/>
              <a:pathLst>
                <a:path extrusionOk="0" h="9974" w="170409">
                  <a:moveTo>
                    <a:pt x="0" y="0"/>
                  </a:moveTo>
                  <a:lnTo>
                    <a:pt x="0" y="9974"/>
                  </a:lnTo>
                  <a:lnTo>
                    <a:pt x="170409" y="9974"/>
                  </a:lnTo>
                  <a:lnTo>
                    <a:pt x="170177" y="1261"/>
                  </a:lnTo>
                  <a:lnTo>
                    <a:pt x="0"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28"/>
            <p:cNvSpPr/>
            <p:nvPr/>
          </p:nvSpPr>
          <p:spPr>
            <a:xfrm>
              <a:off x="3492325" y="5165375"/>
              <a:ext cx="4263975" cy="309550"/>
            </a:xfrm>
            <a:custGeom>
              <a:rect b="b" l="l" r="r" t="t"/>
              <a:pathLst>
                <a:path extrusionOk="0" h="12382" w="170559">
                  <a:moveTo>
                    <a:pt x="198" y="0"/>
                  </a:moveTo>
                  <a:lnTo>
                    <a:pt x="0" y="8510"/>
                  </a:lnTo>
                  <a:lnTo>
                    <a:pt x="170367" y="12381"/>
                  </a:lnTo>
                  <a:lnTo>
                    <a:pt x="170559" y="3864"/>
                  </a:lnTo>
                  <a:lnTo>
                    <a:pt x="198"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28"/>
            <p:cNvSpPr/>
            <p:nvPr/>
          </p:nvSpPr>
          <p:spPr>
            <a:xfrm>
              <a:off x="3322588" y="5119675"/>
              <a:ext cx="243875" cy="175325"/>
            </a:xfrm>
            <a:custGeom>
              <a:rect b="b" l="l" r="r" t="t"/>
              <a:pathLst>
                <a:path extrusionOk="0" h="7013" w="9755">
                  <a:moveTo>
                    <a:pt x="3650" y="1"/>
                  </a:moveTo>
                  <a:cubicBezTo>
                    <a:pt x="3650" y="2"/>
                    <a:pt x="2552" y="4172"/>
                    <a:pt x="3223" y="5745"/>
                  </a:cubicBezTo>
                  <a:cubicBezTo>
                    <a:pt x="3223" y="5745"/>
                    <a:pt x="1511" y="3477"/>
                    <a:pt x="1372" y="1366"/>
                  </a:cubicBezTo>
                  <a:lnTo>
                    <a:pt x="1372" y="1366"/>
                  </a:lnTo>
                  <a:cubicBezTo>
                    <a:pt x="1372" y="1366"/>
                    <a:pt x="921" y="4004"/>
                    <a:pt x="2037" y="6046"/>
                  </a:cubicBezTo>
                  <a:cubicBezTo>
                    <a:pt x="2037" y="6046"/>
                    <a:pt x="325" y="4148"/>
                    <a:pt x="18" y="1961"/>
                  </a:cubicBezTo>
                  <a:lnTo>
                    <a:pt x="18" y="1961"/>
                  </a:lnTo>
                  <a:cubicBezTo>
                    <a:pt x="18" y="1962"/>
                    <a:pt x="0" y="4577"/>
                    <a:pt x="1632" y="7013"/>
                  </a:cubicBezTo>
                  <a:lnTo>
                    <a:pt x="7915" y="6839"/>
                  </a:lnTo>
                  <a:cubicBezTo>
                    <a:pt x="8048" y="5653"/>
                    <a:pt x="7602" y="4548"/>
                    <a:pt x="9754" y="1285"/>
                  </a:cubicBezTo>
                  <a:lnTo>
                    <a:pt x="9754" y="1285"/>
                  </a:lnTo>
                  <a:cubicBezTo>
                    <a:pt x="9754" y="1286"/>
                    <a:pt x="6851" y="4508"/>
                    <a:pt x="6387" y="5491"/>
                  </a:cubicBezTo>
                  <a:cubicBezTo>
                    <a:pt x="6387" y="5491"/>
                    <a:pt x="5792" y="2783"/>
                    <a:pt x="6763" y="278"/>
                  </a:cubicBezTo>
                  <a:lnTo>
                    <a:pt x="6763" y="278"/>
                  </a:lnTo>
                  <a:cubicBezTo>
                    <a:pt x="6763" y="279"/>
                    <a:pt x="4536" y="4391"/>
                    <a:pt x="4715" y="5693"/>
                  </a:cubicBezTo>
                  <a:cubicBezTo>
                    <a:pt x="4715" y="5693"/>
                    <a:pt x="2956" y="3072"/>
                    <a:pt x="365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28"/>
            <p:cNvSpPr/>
            <p:nvPr/>
          </p:nvSpPr>
          <p:spPr>
            <a:xfrm>
              <a:off x="3443513" y="5017825"/>
              <a:ext cx="257600" cy="321300"/>
            </a:xfrm>
            <a:custGeom>
              <a:rect b="b" l="l" r="r" t="t"/>
              <a:pathLst>
                <a:path extrusionOk="0" h="12852" w="10304">
                  <a:moveTo>
                    <a:pt x="5600" y="1"/>
                  </a:moveTo>
                  <a:lnTo>
                    <a:pt x="5600" y="1"/>
                  </a:lnTo>
                  <a:cubicBezTo>
                    <a:pt x="5600" y="3"/>
                    <a:pt x="3483" y="6487"/>
                    <a:pt x="3795" y="9872"/>
                  </a:cubicBezTo>
                  <a:cubicBezTo>
                    <a:pt x="3795" y="9872"/>
                    <a:pt x="2471" y="4902"/>
                    <a:pt x="3014" y="1205"/>
                  </a:cubicBezTo>
                  <a:lnTo>
                    <a:pt x="3014" y="1205"/>
                  </a:lnTo>
                  <a:cubicBezTo>
                    <a:pt x="3013" y="1205"/>
                    <a:pt x="1528" y="5781"/>
                    <a:pt x="2158" y="10449"/>
                  </a:cubicBezTo>
                  <a:cubicBezTo>
                    <a:pt x="2158" y="10449"/>
                    <a:pt x="666" y="5931"/>
                    <a:pt x="1227" y="1691"/>
                  </a:cubicBezTo>
                  <a:lnTo>
                    <a:pt x="1227" y="1691"/>
                  </a:lnTo>
                  <a:cubicBezTo>
                    <a:pt x="1226" y="1692"/>
                    <a:pt x="1" y="6777"/>
                    <a:pt x="1146" y="12851"/>
                  </a:cubicBezTo>
                  <a:lnTo>
                    <a:pt x="8637" y="12457"/>
                  </a:lnTo>
                  <a:cubicBezTo>
                    <a:pt x="8840" y="10102"/>
                    <a:pt x="8527" y="8043"/>
                    <a:pt x="10303" y="3455"/>
                  </a:cubicBezTo>
                  <a:lnTo>
                    <a:pt x="10303" y="3455"/>
                  </a:lnTo>
                  <a:cubicBezTo>
                    <a:pt x="10303" y="3456"/>
                    <a:pt x="7857" y="7858"/>
                    <a:pt x="7307" y="9645"/>
                  </a:cubicBezTo>
                  <a:cubicBezTo>
                    <a:pt x="7307" y="9645"/>
                    <a:pt x="7099" y="4740"/>
                    <a:pt x="8158" y="1367"/>
                  </a:cubicBezTo>
                  <a:lnTo>
                    <a:pt x="8158" y="1367"/>
                  </a:lnTo>
                  <a:cubicBezTo>
                    <a:pt x="8158" y="1368"/>
                    <a:pt x="5624" y="7285"/>
                    <a:pt x="5537" y="9894"/>
                  </a:cubicBezTo>
                  <a:lnTo>
                    <a:pt x="5537" y="9894"/>
                  </a:lnTo>
                  <a:cubicBezTo>
                    <a:pt x="5537" y="9894"/>
                    <a:pt x="4247" y="4537"/>
                    <a:pt x="560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28"/>
            <p:cNvSpPr/>
            <p:nvPr/>
          </p:nvSpPr>
          <p:spPr>
            <a:xfrm>
              <a:off x="3600138" y="5050250"/>
              <a:ext cx="268900" cy="309700"/>
            </a:xfrm>
            <a:custGeom>
              <a:rect b="b" l="l" r="r" t="t"/>
              <a:pathLst>
                <a:path extrusionOk="0" h="12388" w="10756">
                  <a:moveTo>
                    <a:pt x="5114" y="1"/>
                  </a:moveTo>
                  <a:lnTo>
                    <a:pt x="5114" y="1"/>
                  </a:lnTo>
                  <a:cubicBezTo>
                    <a:pt x="6208" y="3940"/>
                    <a:pt x="4403" y="8395"/>
                    <a:pt x="4403" y="8395"/>
                  </a:cubicBezTo>
                  <a:cubicBezTo>
                    <a:pt x="4524" y="6012"/>
                    <a:pt x="2402" y="563"/>
                    <a:pt x="2401" y="562"/>
                  </a:cubicBezTo>
                  <a:lnTo>
                    <a:pt x="2401" y="562"/>
                  </a:lnTo>
                  <a:cubicBezTo>
                    <a:pt x="3177" y="3501"/>
                    <a:pt x="2471" y="7742"/>
                    <a:pt x="2471" y="7742"/>
                  </a:cubicBezTo>
                  <a:cubicBezTo>
                    <a:pt x="2060" y="6012"/>
                    <a:pt x="1" y="1783"/>
                    <a:pt x="0" y="1782"/>
                  </a:cubicBezTo>
                  <a:lnTo>
                    <a:pt x="0" y="1782"/>
                  </a:lnTo>
                  <a:cubicBezTo>
                    <a:pt x="1320" y="6023"/>
                    <a:pt x="741" y="7798"/>
                    <a:pt x="678" y="10062"/>
                  </a:cubicBezTo>
                  <a:lnTo>
                    <a:pt x="9245" y="12387"/>
                  </a:lnTo>
                  <a:cubicBezTo>
                    <a:pt x="10756" y="6851"/>
                    <a:pt x="9558" y="2223"/>
                    <a:pt x="9557" y="2222"/>
                  </a:cubicBezTo>
                  <a:lnTo>
                    <a:pt x="9557" y="2222"/>
                  </a:lnTo>
                  <a:cubicBezTo>
                    <a:pt x="10038" y="5942"/>
                    <a:pt x="8181" y="9749"/>
                    <a:pt x="8181" y="9749"/>
                  </a:cubicBezTo>
                  <a:cubicBezTo>
                    <a:pt x="9095" y="5612"/>
                    <a:pt x="7701" y="1459"/>
                    <a:pt x="7701" y="1459"/>
                  </a:cubicBezTo>
                  <a:lnTo>
                    <a:pt x="7701" y="1459"/>
                  </a:lnTo>
                  <a:cubicBezTo>
                    <a:pt x="8100" y="4640"/>
                    <a:pt x="6353" y="8800"/>
                    <a:pt x="6353" y="8800"/>
                  </a:cubicBezTo>
                  <a:cubicBezTo>
                    <a:pt x="6919" y="5793"/>
                    <a:pt x="5115" y="2"/>
                    <a:pt x="511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28"/>
            <p:cNvSpPr/>
            <p:nvPr/>
          </p:nvSpPr>
          <p:spPr>
            <a:xfrm>
              <a:off x="3999038" y="5092775"/>
              <a:ext cx="287425" cy="373175"/>
            </a:xfrm>
            <a:custGeom>
              <a:rect b="b" l="l" r="r" t="t"/>
              <a:pathLst>
                <a:path extrusionOk="0" h="14927" w="11497">
                  <a:moveTo>
                    <a:pt x="6434" y="1"/>
                  </a:moveTo>
                  <a:cubicBezTo>
                    <a:pt x="6249" y="4438"/>
                    <a:pt x="3085" y="8620"/>
                    <a:pt x="3085" y="8620"/>
                  </a:cubicBezTo>
                  <a:cubicBezTo>
                    <a:pt x="3900" y="6335"/>
                    <a:pt x="3646" y="771"/>
                    <a:pt x="3646" y="770"/>
                  </a:cubicBezTo>
                  <a:lnTo>
                    <a:pt x="3646" y="770"/>
                  </a:lnTo>
                  <a:cubicBezTo>
                    <a:pt x="3454" y="3675"/>
                    <a:pt x="1748" y="7521"/>
                    <a:pt x="1748" y="7521"/>
                  </a:cubicBezTo>
                  <a:cubicBezTo>
                    <a:pt x="1898" y="5896"/>
                    <a:pt x="1499" y="1956"/>
                    <a:pt x="1499" y="1956"/>
                  </a:cubicBezTo>
                  <a:cubicBezTo>
                    <a:pt x="1371" y="5792"/>
                    <a:pt x="562" y="7203"/>
                    <a:pt x="1" y="9042"/>
                  </a:cubicBezTo>
                  <a:lnTo>
                    <a:pt x="6637" y="14927"/>
                  </a:lnTo>
                  <a:cubicBezTo>
                    <a:pt x="11195" y="9159"/>
                    <a:pt x="11496" y="2627"/>
                    <a:pt x="11496" y="2626"/>
                  </a:cubicBezTo>
                  <a:lnTo>
                    <a:pt x="11496" y="2626"/>
                  </a:lnTo>
                  <a:cubicBezTo>
                    <a:pt x="10472" y="7683"/>
                    <a:pt x="6375" y="11432"/>
                    <a:pt x="6375" y="11432"/>
                  </a:cubicBezTo>
                  <a:cubicBezTo>
                    <a:pt x="9211" y="6978"/>
                    <a:pt x="9048" y="1598"/>
                    <a:pt x="9048" y="1597"/>
                  </a:cubicBezTo>
                  <a:lnTo>
                    <a:pt x="9048" y="1597"/>
                  </a:lnTo>
                  <a:cubicBezTo>
                    <a:pt x="8262" y="5549"/>
                    <a:pt x="4744" y="9656"/>
                    <a:pt x="4744" y="9656"/>
                  </a:cubicBezTo>
                  <a:cubicBezTo>
                    <a:pt x="6375" y="6626"/>
                    <a:pt x="6434" y="3"/>
                    <a:pt x="643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28"/>
            <p:cNvSpPr/>
            <p:nvPr/>
          </p:nvSpPr>
          <p:spPr>
            <a:xfrm>
              <a:off x="3787863" y="5077025"/>
              <a:ext cx="268900" cy="306625"/>
            </a:xfrm>
            <a:custGeom>
              <a:rect b="b" l="l" r="r" t="t"/>
              <a:pathLst>
                <a:path extrusionOk="0" h="12265" w="10756">
                  <a:moveTo>
                    <a:pt x="4155" y="0"/>
                  </a:moveTo>
                  <a:lnTo>
                    <a:pt x="4155" y="0"/>
                  </a:lnTo>
                  <a:cubicBezTo>
                    <a:pt x="5028" y="3737"/>
                    <a:pt x="3050" y="8296"/>
                    <a:pt x="3050" y="8296"/>
                  </a:cubicBezTo>
                  <a:cubicBezTo>
                    <a:pt x="3270" y="6121"/>
                    <a:pt x="1731" y="1614"/>
                    <a:pt x="1730" y="1614"/>
                  </a:cubicBezTo>
                  <a:lnTo>
                    <a:pt x="1730" y="1614"/>
                  </a:lnTo>
                  <a:cubicBezTo>
                    <a:pt x="2234" y="4084"/>
                    <a:pt x="1546" y="7856"/>
                    <a:pt x="1546" y="7856"/>
                  </a:cubicBezTo>
                  <a:cubicBezTo>
                    <a:pt x="1297" y="6462"/>
                    <a:pt x="1" y="3350"/>
                    <a:pt x="0" y="3349"/>
                  </a:cubicBezTo>
                  <a:lnTo>
                    <a:pt x="0" y="3349"/>
                  </a:lnTo>
                  <a:cubicBezTo>
                    <a:pt x="782" y="6561"/>
                    <a:pt x="360" y="8006"/>
                    <a:pt x="267" y="9725"/>
                  </a:cubicBezTo>
                  <a:lnTo>
                    <a:pt x="7852" y="12265"/>
                  </a:lnTo>
                  <a:cubicBezTo>
                    <a:pt x="10755" y="5902"/>
                    <a:pt x="9506" y="400"/>
                    <a:pt x="9506" y="399"/>
                  </a:cubicBezTo>
                  <a:lnTo>
                    <a:pt x="9506" y="399"/>
                  </a:lnTo>
                  <a:cubicBezTo>
                    <a:pt x="9732" y="4940"/>
                    <a:pt x="6787" y="9464"/>
                    <a:pt x="6787" y="9464"/>
                  </a:cubicBezTo>
                  <a:cubicBezTo>
                    <a:pt x="8390" y="4796"/>
                    <a:pt x="6972" y="410"/>
                    <a:pt x="6972" y="410"/>
                  </a:cubicBezTo>
                  <a:lnTo>
                    <a:pt x="6972" y="410"/>
                  </a:lnTo>
                  <a:cubicBezTo>
                    <a:pt x="7169" y="3945"/>
                    <a:pt x="4843" y="8567"/>
                    <a:pt x="4843" y="8567"/>
                  </a:cubicBezTo>
                  <a:cubicBezTo>
                    <a:pt x="5658" y="5496"/>
                    <a:pt x="4155" y="2"/>
                    <a:pt x="4155"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28"/>
            <p:cNvSpPr/>
            <p:nvPr/>
          </p:nvSpPr>
          <p:spPr>
            <a:xfrm>
              <a:off x="6988825" y="5290175"/>
              <a:ext cx="303600" cy="270500"/>
            </a:xfrm>
            <a:custGeom>
              <a:rect b="b" l="l" r="r" t="t"/>
              <a:pathLst>
                <a:path extrusionOk="0" h="10820" w="12144">
                  <a:moveTo>
                    <a:pt x="8383" y="0"/>
                  </a:moveTo>
                  <a:cubicBezTo>
                    <a:pt x="8382" y="2"/>
                    <a:pt x="6590" y="6122"/>
                    <a:pt x="7116" y="7719"/>
                  </a:cubicBezTo>
                  <a:cubicBezTo>
                    <a:pt x="7116" y="7719"/>
                    <a:pt x="4246" y="5057"/>
                    <a:pt x="4398" y="742"/>
                  </a:cubicBezTo>
                  <a:lnTo>
                    <a:pt x="4398" y="742"/>
                  </a:lnTo>
                  <a:cubicBezTo>
                    <a:pt x="4397" y="744"/>
                    <a:pt x="3992" y="6678"/>
                    <a:pt x="5247" y="8442"/>
                  </a:cubicBezTo>
                  <a:cubicBezTo>
                    <a:pt x="5247" y="8442"/>
                    <a:pt x="2430" y="6203"/>
                    <a:pt x="1712" y="3431"/>
                  </a:cubicBezTo>
                  <a:lnTo>
                    <a:pt x="1712" y="3431"/>
                  </a:lnTo>
                  <a:cubicBezTo>
                    <a:pt x="1712" y="3432"/>
                    <a:pt x="1771" y="7164"/>
                    <a:pt x="3778" y="9367"/>
                  </a:cubicBezTo>
                  <a:cubicBezTo>
                    <a:pt x="3778" y="9367"/>
                    <a:pt x="996" y="7620"/>
                    <a:pt x="0" y="4798"/>
                  </a:cubicBezTo>
                  <a:lnTo>
                    <a:pt x="0" y="4798"/>
                  </a:lnTo>
                  <a:cubicBezTo>
                    <a:pt x="0" y="4799"/>
                    <a:pt x="660" y="8344"/>
                    <a:pt x="3483" y="10820"/>
                  </a:cubicBezTo>
                  <a:lnTo>
                    <a:pt x="11241" y="7811"/>
                  </a:lnTo>
                  <a:cubicBezTo>
                    <a:pt x="11132" y="6283"/>
                    <a:pt x="10368" y="5087"/>
                    <a:pt x="12144" y="238"/>
                  </a:cubicBezTo>
                  <a:lnTo>
                    <a:pt x="12144" y="238"/>
                  </a:lnTo>
                  <a:cubicBezTo>
                    <a:pt x="12143" y="239"/>
                    <a:pt x="9459" y="5330"/>
                    <a:pt x="9124" y="6758"/>
                  </a:cubicBezTo>
                  <a:cubicBezTo>
                    <a:pt x="9124" y="6758"/>
                    <a:pt x="7776" y="3554"/>
                    <a:pt x="8383"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28"/>
            <p:cNvSpPr/>
            <p:nvPr/>
          </p:nvSpPr>
          <p:spPr>
            <a:xfrm>
              <a:off x="7152975" y="5124275"/>
              <a:ext cx="278000" cy="442625"/>
            </a:xfrm>
            <a:custGeom>
              <a:rect b="b" l="l" r="r" t="t"/>
              <a:pathLst>
                <a:path extrusionOk="0" h="17705" w="11120">
                  <a:moveTo>
                    <a:pt x="5191" y="1"/>
                  </a:moveTo>
                  <a:cubicBezTo>
                    <a:pt x="5190" y="5"/>
                    <a:pt x="4161" y="8784"/>
                    <a:pt x="5271" y="12868"/>
                  </a:cubicBezTo>
                  <a:cubicBezTo>
                    <a:pt x="5271" y="12868"/>
                    <a:pt x="2604" y="7141"/>
                    <a:pt x="2414" y="2257"/>
                  </a:cubicBezTo>
                  <a:lnTo>
                    <a:pt x="2414" y="2257"/>
                  </a:lnTo>
                  <a:cubicBezTo>
                    <a:pt x="2413" y="2258"/>
                    <a:pt x="1661" y="8605"/>
                    <a:pt x="3483" y="14251"/>
                  </a:cubicBezTo>
                  <a:cubicBezTo>
                    <a:pt x="3483" y="14251"/>
                    <a:pt x="636" y="9114"/>
                    <a:pt x="336" y="3443"/>
                  </a:cubicBezTo>
                  <a:lnTo>
                    <a:pt x="336" y="3443"/>
                  </a:lnTo>
                  <a:cubicBezTo>
                    <a:pt x="336" y="3445"/>
                    <a:pt x="1" y="10456"/>
                    <a:pt x="2823" y="17704"/>
                  </a:cubicBezTo>
                  <a:lnTo>
                    <a:pt x="11119" y="14077"/>
                  </a:lnTo>
                  <a:cubicBezTo>
                    <a:pt x="10860" y="11231"/>
                    <a:pt x="10113" y="8905"/>
                    <a:pt x="11057" y="2900"/>
                  </a:cubicBezTo>
                  <a:lnTo>
                    <a:pt x="11057" y="2900"/>
                  </a:lnTo>
                  <a:cubicBezTo>
                    <a:pt x="11057" y="2901"/>
                    <a:pt x="9362" y="8911"/>
                    <a:pt x="9141" y="11248"/>
                  </a:cubicBezTo>
                  <a:cubicBezTo>
                    <a:pt x="9141" y="11248"/>
                    <a:pt x="7898" y="5405"/>
                    <a:pt x="8349" y="991"/>
                  </a:cubicBezTo>
                  <a:lnTo>
                    <a:pt x="8349" y="991"/>
                  </a:lnTo>
                  <a:cubicBezTo>
                    <a:pt x="8349" y="993"/>
                    <a:pt x="6793" y="9004"/>
                    <a:pt x="7250" y="12214"/>
                  </a:cubicBezTo>
                  <a:cubicBezTo>
                    <a:pt x="7250" y="12214"/>
                    <a:pt x="4628" y="6081"/>
                    <a:pt x="5191"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28"/>
            <p:cNvSpPr/>
            <p:nvPr/>
          </p:nvSpPr>
          <p:spPr>
            <a:xfrm>
              <a:off x="7318300" y="5125600"/>
              <a:ext cx="296375" cy="334550"/>
            </a:xfrm>
            <a:custGeom>
              <a:rect b="b" l="l" r="r" t="t"/>
              <a:pathLst>
                <a:path extrusionOk="0" h="13382" w="11855">
                  <a:moveTo>
                    <a:pt x="5126" y="1"/>
                  </a:moveTo>
                  <a:cubicBezTo>
                    <a:pt x="7000" y="4305"/>
                    <a:pt x="6046" y="10049"/>
                    <a:pt x="6046" y="10049"/>
                  </a:cubicBezTo>
                  <a:cubicBezTo>
                    <a:pt x="5710" y="7227"/>
                    <a:pt x="2390" y="1396"/>
                    <a:pt x="2389" y="1395"/>
                  </a:cubicBezTo>
                  <a:lnTo>
                    <a:pt x="2389" y="1395"/>
                  </a:lnTo>
                  <a:cubicBezTo>
                    <a:pt x="3812" y="4692"/>
                    <a:pt x="3929" y="9958"/>
                    <a:pt x="3929" y="9958"/>
                  </a:cubicBezTo>
                  <a:cubicBezTo>
                    <a:pt x="3142" y="8042"/>
                    <a:pt x="1" y="3582"/>
                    <a:pt x="1" y="3582"/>
                  </a:cubicBezTo>
                  <a:lnTo>
                    <a:pt x="1" y="3582"/>
                  </a:lnTo>
                  <a:cubicBezTo>
                    <a:pt x="2349" y="8308"/>
                    <a:pt x="2089" y="10645"/>
                    <a:pt x="2488" y="13382"/>
                  </a:cubicBezTo>
                  <a:lnTo>
                    <a:pt x="11461" y="12855"/>
                  </a:lnTo>
                  <a:cubicBezTo>
                    <a:pt x="11854" y="6261"/>
                    <a:pt x="9916" y="1420"/>
                    <a:pt x="9916" y="1418"/>
                  </a:cubicBezTo>
                  <a:lnTo>
                    <a:pt x="9916" y="1418"/>
                  </a:lnTo>
                  <a:cubicBezTo>
                    <a:pt x="11032" y="5462"/>
                    <a:pt x="9998" y="10298"/>
                    <a:pt x="9998" y="10298"/>
                  </a:cubicBezTo>
                  <a:cubicBezTo>
                    <a:pt x="10102" y="5376"/>
                    <a:pt x="7996" y="1037"/>
                    <a:pt x="7996" y="1037"/>
                  </a:cubicBezTo>
                  <a:lnTo>
                    <a:pt x="7996" y="1037"/>
                  </a:lnTo>
                  <a:cubicBezTo>
                    <a:pt x="8979" y="4559"/>
                    <a:pt x="8065" y="9841"/>
                    <a:pt x="8065" y="9841"/>
                  </a:cubicBezTo>
                  <a:cubicBezTo>
                    <a:pt x="8047" y="6226"/>
                    <a:pt x="5127" y="3"/>
                    <a:pt x="512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28"/>
            <p:cNvSpPr/>
            <p:nvPr/>
          </p:nvSpPr>
          <p:spPr>
            <a:xfrm>
              <a:off x="7743525" y="5073400"/>
              <a:ext cx="210900" cy="372000"/>
            </a:xfrm>
            <a:custGeom>
              <a:rect b="b" l="l" r="r" t="t"/>
              <a:pathLst>
                <a:path extrusionOk="0" h="14880" w="8436">
                  <a:moveTo>
                    <a:pt x="3668" y="0"/>
                  </a:moveTo>
                  <a:cubicBezTo>
                    <a:pt x="4201" y="4548"/>
                    <a:pt x="2401" y="9627"/>
                    <a:pt x="2401" y="9627"/>
                  </a:cubicBezTo>
                  <a:cubicBezTo>
                    <a:pt x="2685" y="7064"/>
                    <a:pt x="1626" y="1390"/>
                    <a:pt x="1625" y="1389"/>
                  </a:cubicBezTo>
                  <a:lnTo>
                    <a:pt x="1625" y="1389"/>
                  </a:lnTo>
                  <a:cubicBezTo>
                    <a:pt x="1927" y="4444"/>
                    <a:pt x="1174" y="8880"/>
                    <a:pt x="1174" y="8880"/>
                  </a:cubicBezTo>
                  <a:cubicBezTo>
                    <a:pt x="1035" y="7144"/>
                    <a:pt x="82" y="3126"/>
                    <a:pt x="81" y="3125"/>
                  </a:cubicBezTo>
                  <a:lnTo>
                    <a:pt x="81" y="3125"/>
                  </a:lnTo>
                  <a:cubicBezTo>
                    <a:pt x="591" y="7179"/>
                    <a:pt x="162" y="8880"/>
                    <a:pt x="1" y="10975"/>
                  </a:cubicBezTo>
                  <a:lnTo>
                    <a:pt x="6023" y="14879"/>
                  </a:lnTo>
                  <a:cubicBezTo>
                    <a:pt x="8435" y="7978"/>
                    <a:pt x="7735" y="1581"/>
                    <a:pt x="7735" y="1579"/>
                  </a:cubicBezTo>
                  <a:lnTo>
                    <a:pt x="7735" y="1579"/>
                  </a:lnTo>
                  <a:cubicBezTo>
                    <a:pt x="7729" y="6735"/>
                    <a:pt x="5328" y="11512"/>
                    <a:pt x="5328" y="11512"/>
                  </a:cubicBezTo>
                  <a:cubicBezTo>
                    <a:pt x="6740" y="6359"/>
                    <a:pt x="5849" y="1078"/>
                    <a:pt x="5849" y="1077"/>
                  </a:cubicBezTo>
                  <a:lnTo>
                    <a:pt x="5849" y="1077"/>
                  </a:lnTo>
                  <a:cubicBezTo>
                    <a:pt x="5849" y="5173"/>
                    <a:pt x="3841" y="10206"/>
                    <a:pt x="3841" y="10206"/>
                  </a:cubicBezTo>
                  <a:cubicBezTo>
                    <a:pt x="4617" y="6717"/>
                    <a:pt x="3668" y="4"/>
                    <a:pt x="3668"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28"/>
            <p:cNvSpPr/>
            <p:nvPr/>
          </p:nvSpPr>
          <p:spPr>
            <a:xfrm>
              <a:off x="7527450" y="5096100"/>
              <a:ext cx="247750" cy="324125"/>
            </a:xfrm>
            <a:custGeom>
              <a:rect b="b" l="l" r="r" t="t"/>
              <a:pathLst>
                <a:path extrusionOk="0" h="12965" w="9910">
                  <a:moveTo>
                    <a:pt x="8006" y="0"/>
                  </a:moveTo>
                  <a:lnTo>
                    <a:pt x="8006" y="0"/>
                  </a:lnTo>
                  <a:cubicBezTo>
                    <a:pt x="8933" y="4744"/>
                    <a:pt x="7221" y="10361"/>
                    <a:pt x="7221" y="10361"/>
                  </a:cubicBezTo>
                  <a:cubicBezTo>
                    <a:pt x="7798" y="4941"/>
                    <a:pt x="5867" y="579"/>
                    <a:pt x="5867" y="578"/>
                  </a:cubicBezTo>
                  <a:lnTo>
                    <a:pt x="5867" y="578"/>
                  </a:lnTo>
                  <a:cubicBezTo>
                    <a:pt x="6623" y="4351"/>
                    <a:pt x="5397" y="10003"/>
                    <a:pt x="5397" y="10003"/>
                  </a:cubicBezTo>
                  <a:cubicBezTo>
                    <a:pt x="5582" y="6434"/>
                    <a:pt x="3292" y="796"/>
                    <a:pt x="3291" y="793"/>
                  </a:cubicBezTo>
                  <a:lnTo>
                    <a:pt x="3291" y="793"/>
                  </a:lnTo>
                  <a:cubicBezTo>
                    <a:pt x="4727" y="4692"/>
                    <a:pt x="3755" y="10275"/>
                    <a:pt x="3755" y="10275"/>
                  </a:cubicBezTo>
                  <a:cubicBezTo>
                    <a:pt x="3569" y="7811"/>
                    <a:pt x="1331" y="3212"/>
                    <a:pt x="1331" y="3211"/>
                  </a:cubicBezTo>
                  <a:lnTo>
                    <a:pt x="1331" y="3211"/>
                  </a:lnTo>
                  <a:cubicBezTo>
                    <a:pt x="2257" y="5849"/>
                    <a:pt x="2297" y="10275"/>
                    <a:pt x="2297" y="10275"/>
                  </a:cubicBezTo>
                  <a:cubicBezTo>
                    <a:pt x="1811" y="8788"/>
                    <a:pt x="1" y="5659"/>
                    <a:pt x="0" y="5659"/>
                  </a:cubicBezTo>
                  <a:lnTo>
                    <a:pt x="0" y="5659"/>
                  </a:lnTo>
                  <a:cubicBezTo>
                    <a:pt x="1342" y="9060"/>
                    <a:pt x="1208" y="10831"/>
                    <a:pt x="1435" y="12786"/>
                  </a:cubicBezTo>
                  <a:lnTo>
                    <a:pt x="8567" y="12965"/>
                  </a:lnTo>
                  <a:cubicBezTo>
                    <a:pt x="9910" y="5480"/>
                    <a:pt x="8007" y="2"/>
                    <a:pt x="8006"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_1">
    <p:spTree>
      <p:nvGrpSpPr>
        <p:cNvPr id="2321" name="Shape 2321"/>
        <p:cNvGrpSpPr/>
        <p:nvPr/>
      </p:nvGrpSpPr>
      <p:grpSpPr>
        <a:xfrm>
          <a:off x="0" y="0"/>
          <a:ext cx="0" cy="0"/>
          <a:chOff x="0" y="0"/>
          <a:chExt cx="0" cy="0"/>
        </a:xfrm>
      </p:grpSpPr>
      <p:sp>
        <p:nvSpPr>
          <p:cNvPr id="2322" name="Google Shape;2322;p29"/>
          <p:cNvSpPr/>
          <p:nvPr/>
        </p:nvSpPr>
        <p:spPr>
          <a:xfrm>
            <a:off x="-29600" y="-44400"/>
            <a:ext cx="9280500" cy="1324725"/>
          </a:xfrm>
          <a:custGeom>
            <a:rect b="b" l="l" r="r" t="t"/>
            <a:pathLst>
              <a:path extrusionOk="0" h="52989" w="371220">
                <a:moveTo>
                  <a:pt x="592" y="592"/>
                </a:moveTo>
                <a:lnTo>
                  <a:pt x="0" y="52989"/>
                </a:lnTo>
                <a:lnTo>
                  <a:pt x="371220" y="18058"/>
                </a:lnTo>
                <a:lnTo>
                  <a:pt x="369740" y="0"/>
                </a:lnTo>
                <a:close/>
              </a:path>
            </a:pathLst>
          </a:custGeom>
          <a:solidFill>
            <a:srgbClr val="FFFFFF">
              <a:alpha val="34640"/>
            </a:srgbClr>
          </a:solidFill>
          <a:ln>
            <a:noFill/>
          </a:ln>
        </p:spPr>
      </p:sp>
      <p:sp>
        <p:nvSpPr>
          <p:cNvPr id="2323" name="Google Shape;2323;p29"/>
          <p:cNvSpPr/>
          <p:nvPr/>
        </p:nvSpPr>
        <p:spPr>
          <a:xfrm>
            <a:off x="194400" y="168000"/>
            <a:ext cx="8755200" cy="50397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29"/>
          <p:cNvSpPr txBox="1"/>
          <p:nvPr>
            <p:ph type="ctrTitle"/>
          </p:nvPr>
        </p:nvSpPr>
        <p:spPr>
          <a:xfrm>
            <a:off x="4657075" y="571500"/>
            <a:ext cx="3773700" cy="722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200"/>
              <a:buNone/>
              <a:defRPr sz="5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325" name="Google Shape;2325;p29"/>
          <p:cNvSpPr txBox="1"/>
          <p:nvPr>
            <p:ph idx="1" type="subTitle"/>
          </p:nvPr>
        </p:nvSpPr>
        <p:spPr>
          <a:xfrm>
            <a:off x="5490700" y="1977275"/>
            <a:ext cx="2767800" cy="1079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2326" name="Google Shape;2326;p29"/>
          <p:cNvGrpSpPr/>
          <p:nvPr/>
        </p:nvGrpSpPr>
        <p:grpSpPr>
          <a:xfrm>
            <a:off x="-1696248" y="1815013"/>
            <a:ext cx="12458549" cy="4126524"/>
            <a:chOff x="-1696248" y="1815013"/>
            <a:chExt cx="12458549" cy="4126524"/>
          </a:xfrm>
        </p:grpSpPr>
        <p:sp>
          <p:nvSpPr>
            <p:cNvPr id="2327" name="Google Shape;2327;p29"/>
            <p:cNvSpPr/>
            <p:nvPr/>
          </p:nvSpPr>
          <p:spPr>
            <a:xfrm>
              <a:off x="120738" y="3441720"/>
              <a:ext cx="2980847" cy="1234976"/>
            </a:xfrm>
            <a:custGeom>
              <a:rect b="b" l="l" r="r" t="t"/>
              <a:pathLst>
                <a:path extrusionOk="0" h="13341" w="32201">
                  <a:moveTo>
                    <a:pt x="18954" y="0"/>
                  </a:moveTo>
                  <a:cubicBezTo>
                    <a:pt x="18934" y="0"/>
                    <a:pt x="18915" y="1"/>
                    <a:pt x="18895" y="4"/>
                  </a:cubicBezTo>
                  <a:cubicBezTo>
                    <a:pt x="15690" y="380"/>
                    <a:pt x="18588" y="3215"/>
                    <a:pt x="15904" y="3533"/>
                  </a:cubicBezTo>
                  <a:cubicBezTo>
                    <a:pt x="15809" y="3544"/>
                    <a:pt x="15712" y="3547"/>
                    <a:pt x="15615" y="3547"/>
                  </a:cubicBezTo>
                  <a:cubicBezTo>
                    <a:pt x="15439" y="3547"/>
                    <a:pt x="15262" y="3536"/>
                    <a:pt x="15092" y="3536"/>
                  </a:cubicBezTo>
                  <a:cubicBezTo>
                    <a:pt x="14998" y="3536"/>
                    <a:pt x="14906" y="3539"/>
                    <a:pt x="14817" y="3550"/>
                  </a:cubicBezTo>
                  <a:cubicBezTo>
                    <a:pt x="14815" y="3550"/>
                    <a:pt x="14813" y="3550"/>
                    <a:pt x="14811" y="3550"/>
                  </a:cubicBezTo>
                  <a:cubicBezTo>
                    <a:pt x="14680" y="3550"/>
                    <a:pt x="14808" y="2952"/>
                    <a:pt x="14477" y="2952"/>
                  </a:cubicBezTo>
                  <a:cubicBezTo>
                    <a:pt x="14466" y="2952"/>
                    <a:pt x="14454" y="2953"/>
                    <a:pt x="14441" y="2954"/>
                  </a:cubicBezTo>
                  <a:cubicBezTo>
                    <a:pt x="14214" y="2978"/>
                    <a:pt x="13995" y="3325"/>
                    <a:pt x="13885" y="3342"/>
                  </a:cubicBezTo>
                  <a:cubicBezTo>
                    <a:pt x="13885" y="3342"/>
                    <a:pt x="13023" y="588"/>
                    <a:pt x="11350" y="588"/>
                  </a:cubicBezTo>
                  <a:cubicBezTo>
                    <a:pt x="11289" y="588"/>
                    <a:pt x="11228" y="592"/>
                    <a:pt x="11165" y="599"/>
                  </a:cubicBezTo>
                  <a:cubicBezTo>
                    <a:pt x="10310" y="698"/>
                    <a:pt x="9413" y="1496"/>
                    <a:pt x="9667" y="3672"/>
                  </a:cubicBezTo>
                  <a:cubicBezTo>
                    <a:pt x="9740" y="4290"/>
                    <a:pt x="9790" y="4413"/>
                    <a:pt x="9684" y="4413"/>
                  </a:cubicBezTo>
                  <a:cubicBezTo>
                    <a:pt x="9614" y="4413"/>
                    <a:pt x="9475" y="4359"/>
                    <a:pt x="9229" y="4359"/>
                  </a:cubicBezTo>
                  <a:cubicBezTo>
                    <a:pt x="9165" y="4359"/>
                    <a:pt x="9093" y="4363"/>
                    <a:pt x="9013" y="4372"/>
                  </a:cubicBezTo>
                  <a:cubicBezTo>
                    <a:pt x="9009" y="4372"/>
                    <a:pt x="9006" y="4372"/>
                    <a:pt x="9002" y="4372"/>
                  </a:cubicBezTo>
                  <a:cubicBezTo>
                    <a:pt x="8606" y="4372"/>
                    <a:pt x="7731" y="2072"/>
                    <a:pt x="6183" y="2072"/>
                  </a:cubicBezTo>
                  <a:cubicBezTo>
                    <a:pt x="5988" y="2072"/>
                    <a:pt x="5782" y="2109"/>
                    <a:pt x="5566" y="2191"/>
                  </a:cubicBezTo>
                  <a:cubicBezTo>
                    <a:pt x="3530" y="2961"/>
                    <a:pt x="3617" y="6056"/>
                    <a:pt x="3226" y="6056"/>
                  </a:cubicBezTo>
                  <a:cubicBezTo>
                    <a:pt x="3165" y="6056"/>
                    <a:pt x="3092" y="5980"/>
                    <a:pt x="2997" y="5806"/>
                  </a:cubicBezTo>
                  <a:cubicBezTo>
                    <a:pt x="2639" y="5234"/>
                    <a:pt x="2540" y="4388"/>
                    <a:pt x="2043" y="3955"/>
                  </a:cubicBezTo>
                  <a:cubicBezTo>
                    <a:pt x="1568" y="3643"/>
                    <a:pt x="1128" y="3694"/>
                    <a:pt x="648" y="3382"/>
                  </a:cubicBezTo>
                  <a:cubicBezTo>
                    <a:pt x="388" y="3417"/>
                    <a:pt x="0" y="4123"/>
                    <a:pt x="52" y="4556"/>
                  </a:cubicBezTo>
                  <a:cubicBezTo>
                    <a:pt x="266" y="5760"/>
                    <a:pt x="775" y="6929"/>
                    <a:pt x="1325" y="7843"/>
                  </a:cubicBezTo>
                  <a:cubicBezTo>
                    <a:pt x="671" y="8086"/>
                    <a:pt x="225" y="8815"/>
                    <a:pt x="370" y="10041"/>
                  </a:cubicBezTo>
                  <a:cubicBezTo>
                    <a:pt x="490" y="11064"/>
                    <a:pt x="1258" y="13341"/>
                    <a:pt x="1926" y="13341"/>
                  </a:cubicBezTo>
                  <a:cubicBezTo>
                    <a:pt x="1938" y="13341"/>
                    <a:pt x="1949" y="13340"/>
                    <a:pt x="1961" y="13339"/>
                  </a:cubicBezTo>
                  <a:cubicBezTo>
                    <a:pt x="2135" y="13322"/>
                    <a:pt x="2314" y="13212"/>
                    <a:pt x="2459" y="13108"/>
                  </a:cubicBezTo>
                  <a:lnTo>
                    <a:pt x="29014" y="10834"/>
                  </a:lnTo>
                  <a:cubicBezTo>
                    <a:pt x="30524" y="10123"/>
                    <a:pt x="32201" y="9381"/>
                    <a:pt x="31877" y="6599"/>
                  </a:cubicBezTo>
                  <a:cubicBezTo>
                    <a:pt x="31630" y="4524"/>
                    <a:pt x="29987" y="3765"/>
                    <a:pt x="29248" y="3765"/>
                  </a:cubicBezTo>
                  <a:cubicBezTo>
                    <a:pt x="29212" y="3765"/>
                    <a:pt x="29178" y="3767"/>
                    <a:pt x="29146" y="3771"/>
                  </a:cubicBezTo>
                  <a:cubicBezTo>
                    <a:pt x="28169" y="3886"/>
                    <a:pt x="26948" y="5210"/>
                    <a:pt x="26550" y="5256"/>
                  </a:cubicBezTo>
                  <a:cubicBezTo>
                    <a:pt x="26540" y="5257"/>
                    <a:pt x="26530" y="5258"/>
                    <a:pt x="26520" y="5258"/>
                  </a:cubicBezTo>
                  <a:cubicBezTo>
                    <a:pt x="26105" y="5258"/>
                    <a:pt x="25795" y="4220"/>
                    <a:pt x="25349" y="4220"/>
                  </a:cubicBezTo>
                  <a:cubicBezTo>
                    <a:pt x="25338" y="4220"/>
                    <a:pt x="25327" y="4221"/>
                    <a:pt x="25317" y="4222"/>
                  </a:cubicBezTo>
                  <a:cubicBezTo>
                    <a:pt x="25293" y="4227"/>
                    <a:pt x="24970" y="4407"/>
                    <a:pt x="24697" y="4441"/>
                  </a:cubicBezTo>
                  <a:cubicBezTo>
                    <a:pt x="24666" y="4445"/>
                    <a:pt x="24635" y="4447"/>
                    <a:pt x="24604" y="4447"/>
                  </a:cubicBezTo>
                  <a:cubicBezTo>
                    <a:pt x="23232" y="4447"/>
                    <a:pt x="22556" y="803"/>
                    <a:pt x="21297" y="803"/>
                  </a:cubicBezTo>
                  <a:cubicBezTo>
                    <a:pt x="21272" y="803"/>
                    <a:pt x="21246" y="805"/>
                    <a:pt x="21221" y="808"/>
                  </a:cubicBezTo>
                  <a:cubicBezTo>
                    <a:pt x="20967" y="837"/>
                    <a:pt x="20729" y="976"/>
                    <a:pt x="20492" y="1005"/>
                  </a:cubicBezTo>
                  <a:cubicBezTo>
                    <a:pt x="20472" y="1007"/>
                    <a:pt x="20452" y="1008"/>
                    <a:pt x="20433" y="1008"/>
                  </a:cubicBezTo>
                  <a:cubicBezTo>
                    <a:pt x="19859" y="1008"/>
                    <a:pt x="19528" y="0"/>
                    <a:pt x="18954" y="0"/>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29"/>
            <p:cNvSpPr/>
            <p:nvPr/>
          </p:nvSpPr>
          <p:spPr>
            <a:xfrm>
              <a:off x="7243488" y="3468082"/>
              <a:ext cx="2980847" cy="1234976"/>
            </a:xfrm>
            <a:custGeom>
              <a:rect b="b" l="l" r="r" t="t"/>
              <a:pathLst>
                <a:path extrusionOk="0" h="13341" w="32201">
                  <a:moveTo>
                    <a:pt x="18954" y="0"/>
                  </a:moveTo>
                  <a:cubicBezTo>
                    <a:pt x="18934" y="0"/>
                    <a:pt x="18915" y="1"/>
                    <a:pt x="18895" y="4"/>
                  </a:cubicBezTo>
                  <a:cubicBezTo>
                    <a:pt x="15690" y="380"/>
                    <a:pt x="18588" y="3215"/>
                    <a:pt x="15904" y="3533"/>
                  </a:cubicBezTo>
                  <a:cubicBezTo>
                    <a:pt x="15809" y="3544"/>
                    <a:pt x="15712" y="3547"/>
                    <a:pt x="15615" y="3547"/>
                  </a:cubicBezTo>
                  <a:cubicBezTo>
                    <a:pt x="15439" y="3547"/>
                    <a:pt x="15262" y="3536"/>
                    <a:pt x="15092" y="3536"/>
                  </a:cubicBezTo>
                  <a:cubicBezTo>
                    <a:pt x="14998" y="3536"/>
                    <a:pt x="14906" y="3539"/>
                    <a:pt x="14817" y="3550"/>
                  </a:cubicBezTo>
                  <a:cubicBezTo>
                    <a:pt x="14815" y="3550"/>
                    <a:pt x="14813" y="3550"/>
                    <a:pt x="14811" y="3550"/>
                  </a:cubicBezTo>
                  <a:cubicBezTo>
                    <a:pt x="14680" y="3550"/>
                    <a:pt x="14808" y="2952"/>
                    <a:pt x="14477" y="2952"/>
                  </a:cubicBezTo>
                  <a:cubicBezTo>
                    <a:pt x="14466" y="2952"/>
                    <a:pt x="14454" y="2953"/>
                    <a:pt x="14441" y="2954"/>
                  </a:cubicBezTo>
                  <a:cubicBezTo>
                    <a:pt x="14214" y="2978"/>
                    <a:pt x="13995" y="3325"/>
                    <a:pt x="13885" y="3342"/>
                  </a:cubicBezTo>
                  <a:cubicBezTo>
                    <a:pt x="13885" y="3342"/>
                    <a:pt x="13023" y="588"/>
                    <a:pt x="11350" y="588"/>
                  </a:cubicBezTo>
                  <a:cubicBezTo>
                    <a:pt x="11289" y="588"/>
                    <a:pt x="11228" y="592"/>
                    <a:pt x="11165" y="599"/>
                  </a:cubicBezTo>
                  <a:cubicBezTo>
                    <a:pt x="10310" y="698"/>
                    <a:pt x="9413" y="1496"/>
                    <a:pt x="9667" y="3672"/>
                  </a:cubicBezTo>
                  <a:cubicBezTo>
                    <a:pt x="9740" y="4290"/>
                    <a:pt x="9790" y="4413"/>
                    <a:pt x="9684" y="4413"/>
                  </a:cubicBezTo>
                  <a:cubicBezTo>
                    <a:pt x="9614" y="4413"/>
                    <a:pt x="9475" y="4359"/>
                    <a:pt x="9229" y="4359"/>
                  </a:cubicBezTo>
                  <a:cubicBezTo>
                    <a:pt x="9165" y="4359"/>
                    <a:pt x="9093" y="4363"/>
                    <a:pt x="9013" y="4372"/>
                  </a:cubicBezTo>
                  <a:cubicBezTo>
                    <a:pt x="9009" y="4372"/>
                    <a:pt x="9006" y="4372"/>
                    <a:pt x="9002" y="4372"/>
                  </a:cubicBezTo>
                  <a:cubicBezTo>
                    <a:pt x="8606" y="4372"/>
                    <a:pt x="7731" y="2072"/>
                    <a:pt x="6183" y="2072"/>
                  </a:cubicBezTo>
                  <a:cubicBezTo>
                    <a:pt x="5988" y="2072"/>
                    <a:pt x="5782" y="2109"/>
                    <a:pt x="5566" y="2191"/>
                  </a:cubicBezTo>
                  <a:cubicBezTo>
                    <a:pt x="3530" y="2961"/>
                    <a:pt x="3617" y="6056"/>
                    <a:pt x="3226" y="6056"/>
                  </a:cubicBezTo>
                  <a:cubicBezTo>
                    <a:pt x="3165" y="6056"/>
                    <a:pt x="3092" y="5980"/>
                    <a:pt x="2997" y="5806"/>
                  </a:cubicBezTo>
                  <a:cubicBezTo>
                    <a:pt x="2639" y="5234"/>
                    <a:pt x="2540" y="4388"/>
                    <a:pt x="2043" y="3955"/>
                  </a:cubicBezTo>
                  <a:cubicBezTo>
                    <a:pt x="1568" y="3643"/>
                    <a:pt x="1128" y="3694"/>
                    <a:pt x="648" y="3382"/>
                  </a:cubicBezTo>
                  <a:cubicBezTo>
                    <a:pt x="388" y="3417"/>
                    <a:pt x="0" y="4123"/>
                    <a:pt x="52" y="4556"/>
                  </a:cubicBezTo>
                  <a:cubicBezTo>
                    <a:pt x="266" y="5760"/>
                    <a:pt x="775" y="6929"/>
                    <a:pt x="1325" y="7843"/>
                  </a:cubicBezTo>
                  <a:cubicBezTo>
                    <a:pt x="671" y="8086"/>
                    <a:pt x="225" y="8815"/>
                    <a:pt x="370" y="10041"/>
                  </a:cubicBezTo>
                  <a:cubicBezTo>
                    <a:pt x="490" y="11064"/>
                    <a:pt x="1258" y="13341"/>
                    <a:pt x="1926" y="13341"/>
                  </a:cubicBezTo>
                  <a:cubicBezTo>
                    <a:pt x="1938" y="13341"/>
                    <a:pt x="1949" y="13340"/>
                    <a:pt x="1961" y="13339"/>
                  </a:cubicBezTo>
                  <a:cubicBezTo>
                    <a:pt x="2135" y="13322"/>
                    <a:pt x="2314" y="13212"/>
                    <a:pt x="2459" y="13108"/>
                  </a:cubicBezTo>
                  <a:lnTo>
                    <a:pt x="29014" y="10834"/>
                  </a:lnTo>
                  <a:cubicBezTo>
                    <a:pt x="30524" y="10123"/>
                    <a:pt x="32201" y="9381"/>
                    <a:pt x="31877" y="6599"/>
                  </a:cubicBezTo>
                  <a:cubicBezTo>
                    <a:pt x="31630" y="4524"/>
                    <a:pt x="29987" y="3765"/>
                    <a:pt x="29248" y="3765"/>
                  </a:cubicBezTo>
                  <a:cubicBezTo>
                    <a:pt x="29212" y="3765"/>
                    <a:pt x="29178" y="3767"/>
                    <a:pt x="29146" y="3771"/>
                  </a:cubicBezTo>
                  <a:cubicBezTo>
                    <a:pt x="28169" y="3886"/>
                    <a:pt x="26948" y="5210"/>
                    <a:pt x="26550" y="5256"/>
                  </a:cubicBezTo>
                  <a:cubicBezTo>
                    <a:pt x="26540" y="5257"/>
                    <a:pt x="26530" y="5258"/>
                    <a:pt x="26520" y="5258"/>
                  </a:cubicBezTo>
                  <a:cubicBezTo>
                    <a:pt x="26105" y="5258"/>
                    <a:pt x="25795" y="4220"/>
                    <a:pt x="25349" y="4220"/>
                  </a:cubicBezTo>
                  <a:cubicBezTo>
                    <a:pt x="25338" y="4220"/>
                    <a:pt x="25327" y="4221"/>
                    <a:pt x="25317" y="4222"/>
                  </a:cubicBezTo>
                  <a:cubicBezTo>
                    <a:pt x="25293" y="4227"/>
                    <a:pt x="24970" y="4407"/>
                    <a:pt x="24697" y="4441"/>
                  </a:cubicBezTo>
                  <a:cubicBezTo>
                    <a:pt x="24666" y="4445"/>
                    <a:pt x="24635" y="4447"/>
                    <a:pt x="24604" y="4447"/>
                  </a:cubicBezTo>
                  <a:cubicBezTo>
                    <a:pt x="23232" y="4447"/>
                    <a:pt x="22556" y="803"/>
                    <a:pt x="21297" y="803"/>
                  </a:cubicBezTo>
                  <a:cubicBezTo>
                    <a:pt x="21272" y="803"/>
                    <a:pt x="21246" y="805"/>
                    <a:pt x="21221" y="808"/>
                  </a:cubicBezTo>
                  <a:cubicBezTo>
                    <a:pt x="20967" y="837"/>
                    <a:pt x="20729" y="976"/>
                    <a:pt x="20492" y="1005"/>
                  </a:cubicBezTo>
                  <a:cubicBezTo>
                    <a:pt x="20472" y="1007"/>
                    <a:pt x="20452" y="1008"/>
                    <a:pt x="20433" y="1008"/>
                  </a:cubicBezTo>
                  <a:cubicBezTo>
                    <a:pt x="19859" y="1008"/>
                    <a:pt x="19528" y="0"/>
                    <a:pt x="18954" y="0"/>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29"/>
            <p:cNvSpPr/>
            <p:nvPr/>
          </p:nvSpPr>
          <p:spPr>
            <a:xfrm>
              <a:off x="4849974" y="3882539"/>
              <a:ext cx="4002500" cy="1293761"/>
            </a:xfrm>
            <a:custGeom>
              <a:rect b="b" l="l" r="r" t="t"/>
              <a:pathLst>
                <a:path extrusionOk="0" h="30813" w="95326">
                  <a:moveTo>
                    <a:pt x="95326" y="1"/>
                  </a:moveTo>
                  <a:lnTo>
                    <a:pt x="1" y="16529"/>
                  </a:lnTo>
                  <a:lnTo>
                    <a:pt x="53412" y="27405"/>
                  </a:lnTo>
                  <a:lnTo>
                    <a:pt x="84439" y="30813"/>
                  </a:lnTo>
                  <a:lnTo>
                    <a:pt x="95326" y="1"/>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29"/>
            <p:cNvSpPr/>
            <p:nvPr/>
          </p:nvSpPr>
          <p:spPr>
            <a:xfrm>
              <a:off x="813500" y="3874284"/>
              <a:ext cx="3411327" cy="1583504"/>
            </a:xfrm>
            <a:custGeom>
              <a:rect b="b" l="l" r="r" t="t"/>
              <a:pathLst>
                <a:path extrusionOk="0" h="18219" w="39249">
                  <a:moveTo>
                    <a:pt x="28096" y="0"/>
                  </a:moveTo>
                  <a:cubicBezTo>
                    <a:pt x="26413" y="0"/>
                    <a:pt x="24568" y="144"/>
                    <a:pt x="22600" y="446"/>
                  </a:cubicBezTo>
                  <a:cubicBezTo>
                    <a:pt x="12493" y="1991"/>
                    <a:pt x="2971" y="7128"/>
                    <a:pt x="1327" y="11913"/>
                  </a:cubicBezTo>
                  <a:cubicBezTo>
                    <a:pt x="0" y="15765"/>
                    <a:pt x="4191" y="18218"/>
                    <a:pt x="11150" y="18218"/>
                  </a:cubicBezTo>
                  <a:cubicBezTo>
                    <a:pt x="12833" y="18218"/>
                    <a:pt x="14679" y="18074"/>
                    <a:pt x="16648" y="17772"/>
                  </a:cubicBezTo>
                  <a:cubicBezTo>
                    <a:pt x="26755" y="16223"/>
                    <a:pt x="36282" y="11091"/>
                    <a:pt x="37926" y="6306"/>
                  </a:cubicBezTo>
                  <a:cubicBezTo>
                    <a:pt x="39249" y="2453"/>
                    <a:pt x="35057" y="0"/>
                    <a:pt x="28096"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29"/>
            <p:cNvSpPr/>
            <p:nvPr/>
          </p:nvSpPr>
          <p:spPr>
            <a:xfrm>
              <a:off x="-1696248" y="3605114"/>
              <a:ext cx="3705969" cy="1377777"/>
            </a:xfrm>
            <a:custGeom>
              <a:rect b="b" l="l" r="r" t="t"/>
              <a:pathLst>
                <a:path extrusionOk="0" h="15852" w="42639">
                  <a:moveTo>
                    <a:pt x="19229" y="1"/>
                  </a:moveTo>
                  <a:cubicBezTo>
                    <a:pt x="11882" y="1"/>
                    <a:pt x="5365" y="1797"/>
                    <a:pt x="3073" y="4796"/>
                  </a:cubicBezTo>
                  <a:cubicBezTo>
                    <a:pt x="1" y="8811"/>
                    <a:pt x="5677" y="13474"/>
                    <a:pt x="15754" y="15204"/>
                  </a:cubicBezTo>
                  <a:cubicBezTo>
                    <a:pt x="18314" y="15643"/>
                    <a:pt x="20912" y="15851"/>
                    <a:pt x="23413" y="15851"/>
                  </a:cubicBezTo>
                  <a:cubicBezTo>
                    <a:pt x="30757" y="15851"/>
                    <a:pt x="37271" y="14057"/>
                    <a:pt x="39567" y="11062"/>
                  </a:cubicBezTo>
                  <a:cubicBezTo>
                    <a:pt x="42638" y="7041"/>
                    <a:pt x="36958" y="2378"/>
                    <a:pt x="26886" y="648"/>
                  </a:cubicBezTo>
                  <a:cubicBezTo>
                    <a:pt x="24327" y="209"/>
                    <a:pt x="21730" y="1"/>
                    <a:pt x="19229"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29"/>
            <p:cNvSpPr/>
            <p:nvPr/>
          </p:nvSpPr>
          <p:spPr>
            <a:xfrm>
              <a:off x="6666850" y="3834822"/>
              <a:ext cx="3411327" cy="1583504"/>
            </a:xfrm>
            <a:custGeom>
              <a:rect b="b" l="l" r="r" t="t"/>
              <a:pathLst>
                <a:path extrusionOk="0" h="18219" w="39249">
                  <a:moveTo>
                    <a:pt x="28096" y="0"/>
                  </a:moveTo>
                  <a:cubicBezTo>
                    <a:pt x="26413" y="0"/>
                    <a:pt x="24568" y="144"/>
                    <a:pt x="22600" y="446"/>
                  </a:cubicBezTo>
                  <a:cubicBezTo>
                    <a:pt x="12493" y="1991"/>
                    <a:pt x="2971" y="7128"/>
                    <a:pt x="1327" y="11913"/>
                  </a:cubicBezTo>
                  <a:cubicBezTo>
                    <a:pt x="0" y="15765"/>
                    <a:pt x="4191" y="18218"/>
                    <a:pt x="11150" y="18218"/>
                  </a:cubicBezTo>
                  <a:cubicBezTo>
                    <a:pt x="12833" y="18218"/>
                    <a:pt x="14679" y="18074"/>
                    <a:pt x="16648" y="17772"/>
                  </a:cubicBezTo>
                  <a:cubicBezTo>
                    <a:pt x="26755" y="16223"/>
                    <a:pt x="36282" y="11091"/>
                    <a:pt x="37926" y="6306"/>
                  </a:cubicBezTo>
                  <a:cubicBezTo>
                    <a:pt x="39249" y="2453"/>
                    <a:pt x="35057" y="0"/>
                    <a:pt x="28096"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29"/>
            <p:cNvSpPr/>
            <p:nvPr/>
          </p:nvSpPr>
          <p:spPr>
            <a:xfrm>
              <a:off x="-950083" y="3981456"/>
              <a:ext cx="3459652" cy="692799"/>
            </a:xfrm>
            <a:custGeom>
              <a:rect b="b" l="l" r="r" t="t"/>
              <a:pathLst>
                <a:path extrusionOk="0" h="7971" w="39805">
                  <a:moveTo>
                    <a:pt x="22783" y="0"/>
                  </a:moveTo>
                  <a:cubicBezTo>
                    <a:pt x="15783" y="0"/>
                    <a:pt x="9204" y="230"/>
                    <a:pt x="2646" y="668"/>
                  </a:cubicBezTo>
                  <a:cubicBezTo>
                    <a:pt x="2646" y="668"/>
                    <a:pt x="1" y="7103"/>
                    <a:pt x="6099" y="7970"/>
                  </a:cubicBezTo>
                  <a:cubicBezTo>
                    <a:pt x="9674" y="7026"/>
                    <a:pt x="24063" y="1907"/>
                    <a:pt x="28841" y="1288"/>
                  </a:cubicBezTo>
                  <a:cubicBezTo>
                    <a:pt x="32787" y="778"/>
                    <a:pt x="36530" y="495"/>
                    <a:pt x="39804" y="414"/>
                  </a:cubicBezTo>
                  <a:cubicBezTo>
                    <a:pt x="33763" y="135"/>
                    <a:pt x="28150" y="0"/>
                    <a:pt x="22783"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29"/>
            <p:cNvSpPr/>
            <p:nvPr/>
          </p:nvSpPr>
          <p:spPr>
            <a:xfrm>
              <a:off x="-695074" y="4015006"/>
              <a:ext cx="4223895" cy="1076095"/>
            </a:xfrm>
            <a:custGeom>
              <a:rect b="b" l="l" r="r" t="t"/>
              <a:pathLst>
                <a:path extrusionOk="0" h="12381" w="48598">
                  <a:moveTo>
                    <a:pt x="28232" y="0"/>
                  </a:moveTo>
                  <a:cubicBezTo>
                    <a:pt x="17645" y="0"/>
                    <a:pt x="6826" y="232"/>
                    <a:pt x="1" y="757"/>
                  </a:cubicBezTo>
                  <a:cubicBezTo>
                    <a:pt x="1" y="757"/>
                    <a:pt x="788" y="11569"/>
                    <a:pt x="6890" y="12380"/>
                  </a:cubicBezTo>
                  <a:cubicBezTo>
                    <a:pt x="16449" y="7046"/>
                    <a:pt x="46162" y="6890"/>
                    <a:pt x="48597" y="317"/>
                  </a:cubicBezTo>
                  <a:cubicBezTo>
                    <a:pt x="42878" y="113"/>
                    <a:pt x="35611" y="0"/>
                    <a:pt x="28232"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29"/>
            <p:cNvSpPr/>
            <p:nvPr/>
          </p:nvSpPr>
          <p:spPr>
            <a:xfrm>
              <a:off x="1019063" y="4027521"/>
              <a:ext cx="437096" cy="49802"/>
            </a:xfrm>
            <a:custGeom>
              <a:rect b="b" l="l" r="r" t="t"/>
              <a:pathLst>
                <a:path extrusionOk="0" h="573" w="5029">
                  <a:moveTo>
                    <a:pt x="2440" y="1"/>
                  </a:moveTo>
                  <a:cubicBezTo>
                    <a:pt x="1605" y="1"/>
                    <a:pt x="772" y="64"/>
                    <a:pt x="1" y="202"/>
                  </a:cubicBezTo>
                  <a:cubicBezTo>
                    <a:pt x="585" y="432"/>
                    <a:pt x="1552" y="573"/>
                    <a:pt x="2548" y="573"/>
                  </a:cubicBezTo>
                  <a:cubicBezTo>
                    <a:pt x="3434" y="573"/>
                    <a:pt x="4344" y="461"/>
                    <a:pt x="5028" y="202"/>
                  </a:cubicBezTo>
                  <a:cubicBezTo>
                    <a:pt x="4208" y="72"/>
                    <a:pt x="3323" y="1"/>
                    <a:pt x="2440" y="1"/>
                  </a:cubicBez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29"/>
            <p:cNvSpPr/>
            <p:nvPr/>
          </p:nvSpPr>
          <p:spPr>
            <a:xfrm>
              <a:off x="1046181" y="4040559"/>
              <a:ext cx="383295" cy="36591"/>
            </a:xfrm>
            <a:custGeom>
              <a:rect b="b" l="l" r="r" t="t"/>
              <a:pathLst>
                <a:path extrusionOk="0" h="421" w="4410">
                  <a:moveTo>
                    <a:pt x="2183" y="1"/>
                  </a:moveTo>
                  <a:cubicBezTo>
                    <a:pt x="1452" y="1"/>
                    <a:pt x="715" y="49"/>
                    <a:pt x="1" y="151"/>
                  </a:cubicBezTo>
                  <a:cubicBezTo>
                    <a:pt x="595" y="320"/>
                    <a:pt x="1404" y="420"/>
                    <a:pt x="2235" y="420"/>
                  </a:cubicBezTo>
                  <a:cubicBezTo>
                    <a:pt x="2990" y="420"/>
                    <a:pt x="3762" y="338"/>
                    <a:pt x="4409" y="151"/>
                  </a:cubicBezTo>
                  <a:cubicBezTo>
                    <a:pt x="3698" y="53"/>
                    <a:pt x="2944" y="1"/>
                    <a:pt x="2183" y="1"/>
                  </a:cubicBez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29"/>
            <p:cNvSpPr/>
            <p:nvPr/>
          </p:nvSpPr>
          <p:spPr>
            <a:xfrm>
              <a:off x="1443991" y="1828050"/>
              <a:ext cx="649690" cy="298379"/>
            </a:xfrm>
            <a:custGeom>
              <a:rect b="b" l="l" r="r" t="t"/>
              <a:pathLst>
                <a:path extrusionOk="0" h="3433" w="7475">
                  <a:moveTo>
                    <a:pt x="0" y="0"/>
                  </a:moveTo>
                  <a:lnTo>
                    <a:pt x="0" y="377"/>
                  </a:lnTo>
                  <a:cubicBezTo>
                    <a:pt x="359" y="874"/>
                    <a:pt x="399" y="2332"/>
                    <a:pt x="6" y="2790"/>
                  </a:cubicBezTo>
                  <a:lnTo>
                    <a:pt x="6" y="3026"/>
                  </a:lnTo>
                  <a:cubicBezTo>
                    <a:pt x="6" y="3026"/>
                    <a:pt x="921" y="3433"/>
                    <a:pt x="1841" y="3433"/>
                  </a:cubicBezTo>
                  <a:cubicBezTo>
                    <a:pt x="1872" y="3433"/>
                    <a:pt x="1902" y="3432"/>
                    <a:pt x="1933" y="3431"/>
                  </a:cubicBezTo>
                  <a:cubicBezTo>
                    <a:pt x="4071" y="3364"/>
                    <a:pt x="3954" y="1753"/>
                    <a:pt x="6451" y="1753"/>
                  </a:cubicBezTo>
                  <a:cubicBezTo>
                    <a:pt x="6751" y="1753"/>
                    <a:pt x="7090" y="1777"/>
                    <a:pt x="7475" y="1829"/>
                  </a:cubicBezTo>
                  <a:cubicBezTo>
                    <a:pt x="6233" y="453"/>
                    <a:pt x="5106" y="113"/>
                    <a:pt x="4177" y="113"/>
                  </a:cubicBezTo>
                  <a:cubicBezTo>
                    <a:pt x="3265" y="113"/>
                    <a:pt x="2544" y="441"/>
                    <a:pt x="2094" y="441"/>
                  </a:cubicBezTo>
                  <a:cubicBezTo>
                    <a:pt x="1111" y="435"/>
                    <a:pt x="0" y="0"/>
                    <a:pt x="0" y="0"/>
                  </a:cubicBez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29"/>
            <p:cNvSpPr/>
            <p:nvPr/>
          </p:nvSpPr>
          <p:spPr>
            <a:xfrm>
              <a:off x="1443991" y="1828050"/>
              <a:ext cx="203642" cy="298379"/>
            </a:xfrm>
            <a:custGeom>
              <a:rect b="b" l="l" r="r" t="t"/>
              <a:pathLst>
                <a:path extrusionOk="0" h="3433" w="2343">
                  <a:moveTo>
                    <a:pt x="0" y="0"/>
                  </a:moveTo>
                  <a:lnTo>
                    <a:pt x="0" y="377"/>
                  </a:lnTo>
                  <a:cubicBezTo>
                    <a:pt x="359" y="874"/>
                    <a:pt x="399" y="2332"/>
                    <a:pt x="6" y="2790"/>
                  </a:cubicBezTo>
                  <a:lnTo>
                    <a:pt x="6" y="3026"/>
                  </a:lnTo>
                  <a:cubicBezTo>
                    <a:pt x="6" y="3026"/>
                    <a:pt x="921" y="3433"/>
                    <a:pt x="1841" y="3433"/>
                  </a:cubicBezTo>
                  <a:cubicBezTo>
                    <a:pt x="1872" y="3433"/>
                    <a:pt x="1902" y="3432"/>
                    <a:pt x="1933" y="3431"/>
                  </a:cubicBezTo>
                  <a:cubicBezTo>
                    <a:pt x="2083" y="3426"/>
                    <a:pt x="2216" y="3415"/>
                    <a:pt x="2343" y="3397"/>
                  </a:cubicBezTo>
                  <a:cubicBezTo>
                    <a:pt x="2268" y="2390"/>
                    <a:pt x="1140" y="1783"/>
                    <a:pt x="1267" y="353"/>
                  </a:cubicBezTo>
                  <a:cubicBezTo>
                    <a:pt x="579" y="227"/>
                    <a:pt x="0" y="0"/>
                    <a:pt x="0" y="0"/>
                  </a:cubicBez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29"/>
            <p:cNvSpPr/>
            <p:nvPr/>
          </p:nvSpPr>
          <p:spPr>
            <a:xfrm>
              <a:off x="1700912" y="1837872"/>
              <a:ext cx="287689" cy="219547"/>
            </a:xfrm>
            <a:custGeom>
              <a:rect b="b" l="l" r="r" t="t"/>
              <a:pathLst>
                <a:path extrusionOk="0" h="2526" w="3310">
                  <a:moveTo>
                    <a:pt x="1222" y="0"/>
                  </a:moveTo>
                  <a:cubicBezTo>
                    <a:pt x="763" y="0"/>
                    <a:pt x="351" y="83"/>
                    <a:pt x="0" y="165"/>
                  </a:cubicBezTo>
                  <a:cubicBezTo>
                    <a:pt x="724" y="622"/>
                    <a:pt x="1210" y="1513"/>
                    <a:pt x="1007" y="2526"/>
                  </a:cubicBezTo>
                  <a:cubicBezTo>
                    <a:pt x="1557" y="2115"/>
                    <a:pt x="2123" y="1687"/>
                    <a:pt x="3309" y="1647"/>
                  </a:cubicBezTo>
                  <a:cubicBezTo>
                    <a:pt x="2796" y="982"/>
                    <a:pt x="1939" y="403"/>
                    <a:pt x="1389" y="4"/>
                  </a:cubicBezTo>
                  <a:cubicBezTo>
                    <a:pt x="1333" y="2"/>
                    <a:pt x="1277" y="0"/>
                    <a:pt x="1222" y="0"/>
                  </a:cubicBez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29"/>
            <p:cNvSpPr/>
            <p:nvPr/>
          </p:nvSpPr>
          <p:spPr>
            <a:xfrm>
              <a:off x="1428868" y="1820576"/>
              <a:ext cx="16688" cy="2227545"/>
            </a:xfrm>
            <a:custGeom>
              <a:rect b="b" l="l" r="r" t="t"/>
              <a:pathLst>
                <a:path extrusionOk="0" h="25629" w="192">
                  <a:moveTo>
                    <a:pt x="1" y="0"/>
                  </a:moveTo>
                  <a:lnTo>
                    <a:pt x="1" y="25629"/>
                  </a:lnTo>
                  <a:lnTo>
                    <a:pt x="191" y="25618"/>
                  </a:lnTo>
                  <a:lnTo>
                    <a:pt x="191" y="0"/>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29"/>
            <p:cNvSpPr/>
            <p:nvPr/>
          </p:nvSpPr>
          <p:spPr>
            <a:xfrm>
              <a:off x="1428868" y="2181012"/>
              <a:ext cx="16688" cy="1548912"/>
            </a:xfrm>
            <a:custGeom>
              <a:rect b="b" l="l" r="r" t="t"/>
              <a:pathLst>
                <a:path extrusionOk="0" h="17821" w="192">
                  <a:moveTo>
                    <a:pt x="1" y="1"/>
                  </a:moveTo>
                  <a:lnTo>
                    <a:pt x="1" y="17820"/>
                  </a:lnTo>
                  <a:cubicBezTo>
                    <a:pt x="70" y="17716"/>
                    <a:pt x="134" y="17605"/>
                    <a:pt x="191" y="17490"/>
                  </a:cubicBezTo>
                  <a:lnTo>
                    <a:pt x="191" y="262"/>
                  </a:lnTo>
                  <a:cubicBezTo>
                    <a:pt x="134" y="169"/>
                    <a:pt x="70" y="88"/>
                    <a:pt x="1" y="1"/>
                  </a:cubicBez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29"/>
            <p:cNvSpPr/>
            <p:nvPr/>
          </p:nvSpPr>
          <p:spPr>
            <a:xfrm>
              <a:off x="1421306" y="1815013"/>
              <a:ext cx="32332" cy="14167"/>
            </a:xfrm>
            <a:custGeom>
              <a:rect b="b" l="l" r="r" t="t"/>
              <a:pathLst>
                <a:path extrusionOk="0" h="163" w="372">
                  <a:moveTo>
                    <a:pt x="186" y="0"/>
                  </a:moveTo>
                  <a:cubicBezTo>
                    <a:pt x="88" y="0"/>
                    <a:pt x="0" y="35"/>
                    <a:pt x="0" y="81"/>
                  </a:cubicBezTo>
                  <a:cubicBezTo>
                    <a:pt x="0" y="121"/>
                    <a:pt x="88" y="163"/>
                    <a:pt x="186" y="163"/>
                  </a:cubicBezTo>
                  <a:cubicBezTo>
                    <a:pt x="285" y="163"/>
                    <a:pt x="371" y="121"/>
                    <a:pt x="371" y="81"/>
                  </a:cubicBezTo>
                  <a:cubicBezTo>
                    <a:pt x="371" y="35"/>
                    <a:pt x="285" y="0"/>
                    <a:pt x="186" y="0"/>
                  </a:cubicBez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29"/>
            <p:cNvSpPr/>
            <p:nvPr/>
          </p:nvSpPr>
          <p:spPr>
            <a:xfrm>
              <a:off x="1019063" y="4044557"/>
              <a:ext cx="8692" cy="3564"/>
            </a:xfrm>
            <a:custGeom>
              <a:rect b="b" l="l" r="r" t="t"/>
              <a:pathLst>
                <a:path extrusionOk="0" h="41" w="100">
                  <a:moveTo>
                    <a:pt x="99" y="41"/>
                  </a:moveTo>
                  <a:lnTo>
                    <a:pt x="99" y="41"/>
                  </a:lnTo>
                  <a:lnTo>
                    <a:pt x="99" y="41"/>
                  </a:lnTo>
                  <a:close/>
                  <a:moveTo>
                    <a:pt x="88" y="35"/>
                  </a:moveTo>
                  <a:lnTo>
                    <a:pt x="94" y="41"/>
                  </a:lnTo>
                  <a:lnTo>
                    <a:pt x="88" y="35"/>
                  </a:lnTo>
                  <a:close/>
                  <a:moveTo>
                    <a:pt x="81" y="35"/>
                  </a:moveTo>
                  <a:lnTo>
                    <a:pt x="88" y="35"/>
                  </a:lnTo>
                  <a:lnTo>
                    <a:pt x="81" y="35"/>
                  </a:lnTo>
                  <a:close/>
                  <a:moveTo>
                    <a:pt x="1" y="6"/>
                  </a:moveTo>
                  <a:cubicBezTo>
                    <a:pt x="30" y="12"/>
                    <a:pt x="53" y="24"/>
                    <a:pt x="81" y="35"/>
                  </a:cubicBezTo>
                  <a:cubicBezTo>
                    <a:pt x="53" y="24"/>
                    <a:pt x="30" y="12"/>
                    <a:pt x="1" y="6"/>
                  </a:cubicBezTo>
                  <a:close/>
                  <a:moveTo>
                    <a:pt x="19" y="1"/>
                  </a:moveTo>
                  <a:cubicBezTo>
                    <a:pt x="12" y="1"/>
                    <a:pt x="6" y="6"/>
                    <a:pt x="1" y="6"/>
                  </a:cubicBezTo>
                  <a:lnTo>
                    <a:pt x="1" y="6"/>
                  </a:lnTo>
                  <a:cubicBezTo>
                    <a:pt x="6" y="6"/>
                    <a:pt x="12" y="1"/>
                    <a:pt x="19" y="1"/>
                  </a:cubicBezTo>
                  <a:close/>
                  <a:moveTo>
                    <a:pt x="35" y="1"/>
                  </a:moveTo>
                  <a:lnTo>
                    <a:pt x="30" y="1"/>
                  </a:lnTo>
                  <a:close/>
                </a:path>
              </a:pathLst>
            </a:custGeom>
            <a:solidFill>
              <a:srgbClr val="888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29"/>
            <p:cNvSpPr/>
            <p:nvPr/>
          </p:nvSpPr>
          <p:spPr>
            <a:xfrm>
              <a:off x="1019063" y="4028477"/>
              <a:ext cx="165052" cy="45370"/>
            </a:xfrm>
            <a:custGeom>
              <a:rect b="b" l="l" r="r" t="t"/>
              <a:pathLst>
                <a:path extrusionOk="0" h="522" w="1899">
                  <a:moveTo>
                    <a:pt x="1899" y="1"/>
                  </a:moveTo>
                  <a:lnTo>
                    <a:pt x="1899" y="1"/>
                  </a:lnTo>
                  <a:cubicBezTo>
                    <a:pt x="1261" y="23"/>
                    <a:pt x="625" y="82"/>
                    <a:pt x="35" y="186"/>
                  </a:cubicBezTo>
                  <a:lnTo>
                    <a:pt x="19" y="186"/>
                  </a:lnTo>
                  <a:cubicBezTo>
                    <a:pt x="12" y="186"/>
                    <a:pt x="6" y="191"/>
                    <a:pt x="1" y="191"/>
                  </a:cubicBezTo>
                  <a:cubicBezTo>
                    <a:pt x="30" y="197"/>
                    <a:pt x="53" y="209"/>
                    <a:pt x="81" y="220"/>
                  </a:cubicBezTo>
                  <a:lnTo>
                    <a:pt x="88" y="220"/>
                  </a:lnTo>
                  <a:lnTo>
                    <a:pt x="94" y="226"/>
                  </a:lnTo>
                  <a:lnTo>
                    <a:pt x="99" y="226"/>
                  </a:lnTo>
                  <a:cubicBezTo>
                    <a:pt x="492" y="365"/>
                    <a:pt x="1031" y="469"/>
                    <a:pt x="1621" y="522"/>
                  </a:cubicBezTo>
                  <a:cubicBezTo>
                    <a:pt x="1135" y="474"/>
                    <a:pt x="684" y="394"/>
                    <a:pt x="313" y="290"/>
                  </a:cubicBezTo>
                  <a:cubicBezTo>
                    <a:pt x="823" y="220"/>
                    <a:pt x="1343" y="175"/>
                    <a:pt x="1864" y="151"/>
                  </a:cubicBezTo>
                  <a:lnTo>
                    <a:pt x="1864" y="140"/>
                  </a:lnTo>
                  <a:cubicBezTo>
                    <a:pt x="1864" y="93"/>
                    <a:pt x="1881" y="47"/>
                    <a:pt x="1899" y="1"/>
                  </a:cubicBezTo>
                  <a:close/>
                </a:path>
              </a:pathLst>
            </a:custGeom>
            <a:solidFill>
              <a:srgbClr val="4525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29"/>
            <p:cNvSpPr/>
            <p:nvPr/>
          </p:nvSpPr>
          <p:spPr>
            <a:xfrm>
              <a:off x="1046181" y="4041515"/>
              <a:ext cx="164009" cy="35374"/>
            </a:xfrm>
            <a:custGeom>
              <a:rect b="b" l="l" r="r" t="t"/>
              <a:pathLst>
                <a:path extrusionOk="0" h="407" w="1887">
                  <a:moveTo>
                    <a:pt x="1552" y="1"/>
                  </a:moveTo>
                  <a:cubicBezTo>
                    <a:pt x="1031" y="25"/>
                    <a:pt x="511" y="70"/>
                    <a:pt x="1" y="140"/>
                  </a:cubicBezTo>
                  <a:cubicBezTo>
                    <a:pt x="372" y="244"/>
                    <a:pt x="823" y="324"/>
                    <a:pt x="1309" y="372"/>
                  </a:cubicBezTo>
                  <a:cubicBezTo>
                    <a:pt x="1499" y="388"/>
                    <a:pt x="1691" y="399"/>
                    <a:pt x="1887" y="406"/>
                  </a:cubicBezTo>
                  <a:cubicBezTo>
                    <a:pt x="1685" y="284"/>
                    <a:pt x="1563" y="151"/>
                    <a:pt x="1552" y="1"/>
                  </a:cubicBezTo>
                  <a:close/>
                </a:path>
              </a:pathLst>
            </a:custGeom>
            <a:solidFill>
              <a:srgbClr val="A275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29"/>
            <p:cNvSpPr/>
            <p:nvPr/>
          </p:nvSpPr>
          <p:spPr>
            <a:xfrm>
              <a:off x="519824" y="3824314"/>
              <a:ext cx="240841" cy="241015"/>
            </a:xfrm>
            <a:custGeom>
              <a:rect b="b" l="l" r="r" t="t"/>
              <a:pathLst>
                <a:path extrusionOk="0" h="2773" w="2771">
                  <a:moveTo>
                    <a:pt x="1382" y="1"/>
                  </a:moveTo>
                  <a:cubicBezTo>
                    <a:pt x="618" y="1"/>
                    <a:pt x="0" y="620"/>
                    <a:pt x="0" y="1384"/>
                  </a:cubicBezTo>
                  <a:cubicBezTo>
                    <a:pt x="0" y="2153"/>
                    <a:pt x="618" y="2772"/>
                    <a:pt x="1382" y="2772"/>
                  </a:cubicBezTo>
                  <a:cubicBezTo>
                    <a:pt x="2153" y="2772"/>
                    <a:pt x="2770" y="2153"/>
                    <a:pt x="2770" y="1384"/>
                  </a:cubicBezTo>
                  <a:cubicBezTo>
                    <a:pt x="2770" y="620"/>
                    <a:pt x="2153" y="1"/>
                    <a:pt x="1382"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29"/>
            <p:cNvSpPr/>
            <p:nvPr/>
          </p:nvSpPr>
          <p:spPr>
            <a:xfrm>
              <a:off x="530775" y="3841958"/>
              <a:ext cx="229890" cy="223372"/>
            </a:xfrm>
            <a:custGeom>
              <a:rect b="b" l="l" r="r" t="t"/>
              <a:pathLst>
                <a:path extrusionOk="0" h="2570" w="2645">
                  <a:moveTo>
                    <a:pt x="1979" y="0"/>
                  </a:moveTo>
                  <a:lnTo>
                    <a:pt x="1979" y="0"/>
                  </a:lnTo>
                  <a:cubicBezTo>
                    <a:pt x="2061" y="179"/>
                    <a:pt x="2107" y="377"/>
                    <a:pt x="2107" y="578"/>
                  </a:cubicBezTo>
                  <a:cubicBezTo>
                    <a:pt x="2107" y="1349"/>
                    <a:pt x="1488" y="1966"/>
                    <a:pt x="724" y="1966"/>
                  </a:cubicBezTo>
                  <a:cubicBezTo>
                    <a:pt x="458" y="1966"/>
                    <a:pt x="209" y="1891"/>
                    <a:pt x="1" y="1765"/>
                  </a:cubicBezTo>
                  <a:lnTo>
                    <a:pt x="1" y="1765"/>
                  </a:lnTo>
                  <a:cubicBezTo>
                    <a:pt x="222" y="2239"/>
                    <a:pt x="701" y="2569"/>
                    <a:pt x="1256" y="2569"/>
                  </a:cubicBezTo>
                  <a:cubicBezTo>
                    <a:pt x="2027" y="2569"/>
                    <a:pt x="2644" y="1950"/>
                    <a:pt x="2644" y="1181"/>
                  </a:cubicBezTo>
                  <a:cubicBezTo>
                    <a:pt x="2644" y="682"/>
                    <a:pt x="2379" y="243"/>
                    <a:pt x="1979"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29"/>
            <p:cNvSpPr/>
            <p:nvPr/>
          </p:nvSpPr>
          <p:spPr>
            <a:xfrm>
              <a:off x="521301" y="3825792"/>
              <a:ext cx="231368" cy="231455"/>
            </a:xfrm>
            <a:custGeom>
              <a:rect b="b" l="l" r="r" t="t"/>
              <a:pathLst>
                <a:path extrusionOk="0" h="2663" w="2662">
                  <a:moveTo>
                    <a:pt x="1330" y="0"/>
                  </a:moveTo>
                  <a:cubicBezTo>
                    <a:pt x="596" y="0"/>
                    <a:pt x="0" y="597"/>
                    <a:pt x="0" y="1332"/>
                  </a:cubicBezTo>
                  <a:cubicBezTo>
                    <a:pt x="0" y="2066"/>
                    <a:pt x="596" y="2662"/>
                    <a:pt x="1330" y="2662"/>
                  </a:cubicBezTo>
                  <a:cubicBezTo>
                    <a:pt x="2066" y="2662"/>
                    <a:pt x="2662" y="2066"/>
                    <a:pt x="2662" y="1332"/>
                  </a:cubicBezTo>
                  <a:cubicBezTo>
                    <a:pt x="2662" y="597"/>
                    <a:pt x="2066" y="0"/>
                    <a:pt x="1330"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29"/>
            <p:cNvSpPr/>
            <p:nvPr/>
          </p:nvSpPr>
          <p:spPr>
            <a:xfrm>
              <a:off x="525821" y="3827791"/>
              <a:ext cx="215288" cy="213811"/>
            </a:xfrm>
            <a:custGeom>
              <a:rect b="b" l="l" r="r" t="t"/>
              <a:pathLst>
                <a:path extrusionOk="0" h="2460" w="2477">
                  <a:moveTo>
                    <a:pt x="1238" y="1"/>
                  </a:moveTo>
                  <a:cubicBezTo>
                    <a:pt x="556" y="1"/>
                    <a:pt x="1" y="556"/>
                    <a:pt x="1" y="1234"/>
                  </a:cubicBezTo>
                  <a:cubicBezTo>
                    <a:pt x="1" y="1910"/>
                    <a:pt x="556" y="2460"/>
                    <a:pt x="1238" y="2460"/>
                  </a:cubicBezTo>
                  <a:cubicBezTo>
                    <a:pt x="1921" y="2460"/>
                    <a:pt x="2476" y="1910"/>
                    <a:pt x="2476" y="1234"/>
                  </a:cubicBezTo>
                  <a:cubicBezTo>
                    <a:pt x="2476" y="556"/>
                    <a:pt x="1921" y="1"/>
                    <a:pt x="1238"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29"/>
            <p:cNvSpPr/>
            <p:nvPr/>
          </p:nvSpPr>
          <p:spPr>
            <a:xfrm>
              <a:off x="598221" y="3828312"/>
              <a:ext cx="28682" cy="5649"/>
            </a:xfrm>
            <a:custGeom>
              <a:rect b="b" l="l" r="r" t="t"/>
              <a:pathLst>
                <a:path extrusionOk="0" h="65" w="330">
                  <a:moveTo>
                    <a:pt x="301" y="0"/>
                  </a:moveTo>
                  <a:cubicBezTo>
                    <a:pt x="202" y="0"/>
                    <a:pt x="98" y="24"/>
                    <a:pt x="1" y="64"/>
                  </a:cubicBezTo>
                  <a:cubicBezTo>
                    <a:pt x="105" y="30"/>
                    <a:pt x="215" y="6"/>
                    <a:pt x="330"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29"/>
            <p:cNvSpPr/>
            <p:nvPr/>
          </p:nvSpPr>
          <p:spPr>
            <a:xfrm>
              <a:off x="578578" y="3828312"/>
              <a:ext cx="52323" cy="17731"/>
            </a:xfrm>
            <a:custGeom>
              <a:rect b="b" l="l" r="r" t="t"/>
              <a:pathLst>
                <a:path extrusionOk="0" h="204" w="602">
                  <a:moveTo>
                    <a:pt x="556" y="0"/>
                  </a:moveTo>
                  <a:cubicBezTo>
                    <a:pt x="441" y="6"/>
                    <a:pt x="331" y="30"/>
                    <a:pt x="227" y="64"/>
                  </a:cubicBezTo>
                  <a:cubicBezTo>
                    <a:pt x="145" y="99"/>
                    <a:pt x="64" y="145"/>
                    <a:pt x="1" y="203"/>
                  </a:cubicBezTo>
                  <a:cubicBezTo>
                    <a:pt x="163" y="110"/>
                    <a:pt x="342" y="48"/>
                    <a:pt x="527" y="30"/>
                  </a:cubicBezTo>
                  <a:cubicBezTo>
                    <a:pt x="521" y="24"/>
                    <a:pt x="516" y="24"/>
                    <a:pt x="521" y="19"/>
                  </a:cubicBezTo>
                  <a:cubicBezTo>
                    <a:pt x="527" y="13"/>
                    <a:pt x="562" y="6"/>
                    <a:pt x="602" y="6"/>
                  </a:cubicBezTo>
                  <a:cubicBezTo>
                    <a:pt x="585" y="0"/>
                    <a:pt x="567" y="0"/>
                    <a:pt x="556"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29"/>
            <p:cNvSpPr/>
            <p:nvPr/>
          </p:nvSpPr>
          <p:spPr>
            <a:xfrm>
              <a:off x="525386" y="3967376"/>
              <a:ext cx="7475" cy="21120"/>
            </a:xfrm>
            <a:custGeom>
              <a:rect b="b" l="l" r="r" t="t"/>
              <a:pathLst>
                <a:path extrusionOk="0" h="243" w="86">
                  <a:moveTo>
                    <a:pt x="12" y="1"/>
                  </a:moveTo>
                  <a:cubicBezTo>
                    <a:pt x="0" y="1"/>
                    <a:pt x="7" y="39"/>
                    <a:pt x="17" y="96"/>
                  </a:cubicBezTo>
                  <a:cubicBezTo>
                    <a:pt x="34" y="154"/>
                    <a:pt x="57" y="218"/>
                    <a:pt x="75" y="235"/>
                  </a:cubicBezTo>
                  <a:cubicBezTo>
                    <a:pt x="78" y="240"/>
                    <a:pt x="79" y="242"/>
                    <a:pt x="81" y="242"/>
                  </a:cubicBezTo>
                  <a:cubicBezTo>
                    <a:pt x="86" y="242"/>
                    <a:pt x="84" y="209"/>
                    <a:pt x="75" y="154"/>
                  </a:cubicBezTo>
                  <a:cubicBezTo>
                    <a:pt x="57" y="85"/>
                    <a:pt x="28" y="15"/>
                    <a:pt x="17" y="3"/>
                  </a:cubicBezTo>
                  <a:cubicBezTo>
                    <a:pt x="15" y="2"/>
                    <a:pt x="13"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29"/>
            <p:cNvSpPr/>
            <p:nvPr/>
          </p:nvSpPr>
          <p:spPr>
            <a:xfrm>
              <a:off x="523300" y="3936434"/>
              <a:ext cx="4520" cy="22337"/>
            </a:xfrm>
            <a:custGeom>
              <a:rect b="b" l="l" r="r" t="t"/>
              <a:pathLst>
                <a:path extrusionOk="0" h="257" w="52">
                  <a:moveTo>
                    <a:pt x="25" y="0"/>
                  </a:moveTo>
                  <a:cubicBezTo>
                    <a:pt x="24" y="0"/>
                    <a:pt x="23" y="0"/>
                    <a:pt x="23" y="1"/>
                  </a:cubicBezTo>
                  <a:cubicBezTo>
                    <a:pt x="12" y="1"/>
                    <a:pt x="1" y="59"/>
                    <a:pt x="1" y="128"/>
                  </a:cubicBezTo>
                  <a:cubicBezTo>
                    <a:pt x="1" y="192"/>
                    <a:pt x="12" y="249"/>
                    <a:pt x="23" y="255"/>
                  </a:cubicBezTo>
                  <a:cubicBezTo>
                    <a:pt x="25" y="256"/>
                    <a:pt x="26" y="256"/>
                    <a:pt x="28" y="256"/>
                  </a:cubicBezTo>
                  <a:cubicBezTo>
                    <a:pt x="43" y="256"/>
                    <a:pt x="52" y="201"/>
                    <a:pt x="46" y="128"/>
                  </a:cubicBezTo>
                  <a:cubicBezTo>
                    <a:pt x="46" y="57"/>
                    <a:pt x="36" y="0"/>
                    <a:pt x="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29"/>
            <p:cNvSpPr/>
            <p:nvPr/>
          </p:nvSpPr>
          <p:spPr>
            <a:xfrm>
              <a:off x="524778" y="3905927"/>
              <a:ext cx="7127" cy="21555"/>
            </a:xfrm>
            <a:custGeom>
              <a:rect b="b" l="l" r="r" t="t"/>
              <a:pathLst>
                <a:path extrusionOk="0" h="248" w="82">
                  <a:moveTo>
                    <a:pt x="71" y="1"/>
                  </a:moveTo>
                  <a:cubicBezTo>
                    <a:pt x="69" y="1"/>
                    <a:pt x="67" y="2"/>
                    <a:pt x="64" y="4"/>
                  </a:cubicBezTo>
                  <a:cubicBezTo>
                    <a:pt x="53" y="28"/>
                    <a:pt x="29" y="85"/>
                    <a:pt x="18" y="149"/>
                  </a:cubicBezTo>
                  <a:cubicBezTo>
                    <a:pt x="1" y="209"/>
                    <a:pt x="0" y="248"/>
                    <a:pt x="11" y="248"/>
                  </a:cubicBezTo>
                  <a:cubicBezTo>
                    <a:pt x="11" y="248"/>
                    <a:pt x="12" y="248"/>
                    <a:pt x="13" y="247"/>
                  </a:cubicBezTo>
                  <a:cubicBezTo>
                    <a:pt x="29" y="236"/>
                    <a:pt x="53" y="172"/>
                    <a:pt x="70" y="97"/>
                  </a:cubicBezTo>
                  <a:cubicBezTo>
                    <a:pt x="80" y="39"/>
                    <a:pt x="82" y="1"/>
                    <a:pt x="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29"/>
            <p:cNvSpPr/>
            <p:nvPr/>
          </p:nvSpPr>
          <p:spPr>
            <a:xfrm>
              <a:off x="558153" y="4028825"/>
              <a:ext cx="16948" cy="13385"/>
            </a:xfrm>
            <a:custGeom>
              <a:rect b="b" l="l" r="r" t="t"/>
              <a:pathLst>
                <a:path extrusionOk="0" h="154" w="195">
                  <a:moveTo>
                    <a:pt x="5" y="0"/>
                  </a:moveTo>
                  <a:cubicBezTo>
                    <a:pt x="0" y="0"/>
                    <a:pt x="6" y="9"/>
                    <a:pt x="22" y="25"/>
                  </a:cubicBezTo>
                  <a:cubicBezTo>
                    <a:pt x="56" y="59"/>
                    <a:pt x="108" y="101"/>
                    <a:pt x="150" y="129"/>
                  </a:cubicBezTo>
                  <a:cubicBezTo>
                    <a:pt x="172" y="145"/>
                    <a:pt x="187" y="154"/>
                    <a:pt x="191" y="154"/>
                  </a:cubicBezTo>
                  <a:cubicBezTo>
                    <a:pt x="194" y="154"/>
                    <a:pt x="190" y="148"/>
                    <a:pt x="177" y="136"/>
                  </a:cubicBezTo>
                  <a:cubicBezTo>
                    <a:pt x="150" y="101"/>
                    <a:pt x="86" y="48"/>
                    <a:pt x="38" y="19"/>
                  </a:cubicBezTo>
                  <a:cubicBezTo>
                    <a:pt x="20" y="6"/>
                    <a:pt x="9" y="0"/>
                    <a:pt x="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29"/>
            <p:cNvSpPr/>
            <p:nvPr/>
          </p:nvSpPr>
          <p:spPr>
            <a:xfrm>
              <a:off x="545550" y="4006662"/>
              <a:ext cx="17383" cy="19556"/>
            </a:xfrm>
            <a:custGeom>
              <a:rect b="b" l="l" r="r" t="t"/>
              <a:pathLst>
                <a:path extrusionOk="0" h="225" w="200">
                  <a:moveTo>
                    <a:pt x="21" y="1"/>
                  </a:moveTo>
                  <a:cubicBezTo>
                    <a:pt x="1" y="1"/>
                    <a:pt x="0" y="27"/>
                    <a:pt x="22" y="66"/>
                  </a:cubicBezTo>
                  <a:cubicBezTo>
                    <a:pt x="45" y="119"/>
                    <a:pt x="103" y="183"/>
                    <a:pt x="143" y="210"/>
                  </a:cubicBezTo>
                  <a:cubicBezTo>
                    <a:pt x="158" y="220"/>
                    <a:pt x="170" y="224"/>
                    <a:pt x="179" y="224"/>
                  </a:cubicBezTo>
                  <a:cubicBezTo>
                    <a:pt x="197" y="224"/>
                    <a:pt x="199" y="204"/>
                    <a:pt x="183" y="164"/>
                  </a:cubicBezTo>
                  <a:cubicBezTo>
                    <a:pt x="156" y="106"/>
                    <a:pt x="92" y="31"/>
                    <a:pt x="45" y="9"/>
                  </a:cubicBezTo>
                  <a:cubicBezTo>
                    <a:pt x="35" y="3"/>
                    <a:pt x="27" y="1"/>
                    <a:pt x="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29"/>
            <p:cNvSpPr/>
            <p:nvPr/>
          </p:nvSpPr>
          <p:spPr>
            <a:xfrm>
              <a:off x="535555" y="3973460"/>
              <a:ext cx="17296" cy="25901"/>
            </a:xfrm>
            <a:custGeom>
              <a:rect b="b" l="l" r="r" t="t"/>
              <a:pathLst>
                <a:path extrusionOk="0" h="298" w="199">
                  <a:moveTo>
                    <a:pt x="52" y="1"/>
                  </a:moveTo>
                  <a:cubicBezTo>
                    <a:pt x="17" y="1"/>
                    <a:pt x="0" y="51"/>
                    <a:pt x="15" y="119"/>
                  </a:cubicBezTo>
                  <a:cubicBezTo>
                    <a:pt x="33" y="194"/>
                    <a:pt x="85" y="269"/>
                    <a:pt x="125" y="292"/>
                  </a:cubicBezTo>
                  <a:cubicBezTo>
                    <a:pt x="134" y="296"/>
                    <a:pt x="142" y="298"/>
                    <a:pt x="149" y="298"/>
                  </a:cubicBezTo>
                  <a:cubicBezTo>
                    <a:pt x="184" y="298"/>
                    <a:pt x="198" y="254"/>
                    <a:pt x="183" y="183"/>
                  </a:cubicBezTo>
                  <a:cubicBezTo>
                    <a:pt x="167" y="95"/>
                    <a:pt x="114" y="15"/>
                    <a:pt x="62" y="2"/>
                  </a:cubicBezTo>
                  <a:cubicBezTo>
                    <a:pt x="59" y="1"/>
                    <a:pt x="55" y="1"/>
                    <a:pt x="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29"/>
            <p:cNvSpPr/>
            <p:nvPr/>
          </p:nvSpPr>
          <p:spPr>
            <a:xfrm>
              <a:off x="532861" y="3933914"/>
              <a:ext cx="14689" cy="28856"/>
            </a:xfrm>
            <a:custGeom>
              <a:rect b="b" l="l" r="r" t="t"/>
              <a:pathLst>
                <a:path extrusionOk="0" h="332" w="169">
                  <a:moveTo>
                    <a:pt x="81" y="0"/>
                  </a:moveTo>
                  <a:cubicBezTo>
                    <a:pt x="79" y="0"/>
                    <a:pt x="77" y="0"/>
                    <a:pt x="75" y="0"/>
                  </a:cubicBezTo>
                  <a:cubicBezTo>
                    <a:pt x="35" y="0"/>
                    <a:pt x="0" y="75"/>
                    <a:pt x="0" y="163"/>
                  </a:cubicBezTo>
                  <a:cubicBezTo>
                    <a:pt x="0" y="249"/>
                    <a:pt x="35" y="325"/>
                    <a:pt x="81" y="331"/>
                  </a:cubicBezTo>
                  <a:cubicBezTo>
                    <a:pt x="83" y="331"/>
                    <a:pt x="84" y="331"/>
                    <a:pt x="86" y="331"/>
                  </a:cubicBezTo>
                  <a:cubicBezTo>
                    <a:pt x="131" y="331"/>
                    <a:pt x="168" y="263"/>
                    <a:pt x="168" y="168"/>
                  </a:cubicBezTo>
                  <a:cubicBezTo>
                    <a:pt x="168" y="73"/>
                    <a:pt x="131" y="0"/>
                    <a:pt x="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29"/>
            <p:cNvSpPr/>
            <p:nvPr/>
          </p:nvSpPr>
          <p:spPr>
            <a:xfrm>
              <a:off x="534425" y="3896280"/>
              <a:ext cx="17383" cy="26248"/>
            </a:xfrm>
            <a:custGeom>
              <a:rect b="b" l="l" r="r" t="t"/>
              <a:pathLst>
                <a:path extrusionOk="0" h="302" w="200">
                  <a:moveTo>
                    <a:pt x="144" y="0"/>
                  </a:moveTo>
                  <a:cubicBezTo>
                    <a:pt x="137" y="0"/>
                    <a:pt x="130" y="2"/>
                    <a:pt x="121" y="6"/>
                  </a:cubicBezTo>
                  <a:cubicBezTo>
                    <a:pt x="81" y="22"/>
                    <a:pt x="34" y="99"/>
                    <a:pt x="17" y="174"/>
                  </a:cubicBezTo>
                  <a:cubicBezTo>
                    <a:pt x="1" y="247"/>
                    <a:pt x="19" y="302"/>
                    <a:pt x="56" y="302"/>
                  </a:cubicBezTo>
                  <a:cubicBezTo>
                    <a:pt x="60" y="302"/>
                    <a:pt x="64" y="301"/>
                    <a:pt x="68" y="300"/>
                  </a:cubicBezTo>
                  <a:cubicBezTo>
                    <a:pt x="116" y="295"/>
                    <a:pt x="173" y="208"/>
                    <a:pt x="185" y="121"/>
                  </a:cubicBezTo>
                  <a:cubicBezTo>
                    <a:pt x="199" y="49"/>
                    <a:pt x="181" y="0"/>
                    <a:pt x="1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29"/>
            <p:cNvSpPr/>
            <p:nvPr/>
          </p:nvSpPr>
          <p:spPr>
            <a:xfrm>
              <a:off x="543378" y="3867511"/>
              <a:ext cx="18165" cy="20686"/>
            </a:xfrm>
            <a:custGeom>
              <a:rect b="b" l="l" r="r" t="t"/>
              <a:pathLst>
                <a:path extrusionOk="0" h="238" w="209">
                  <a:moveTo>
                    <a:pt x="183" y="0"/>
                  </a:moveTo>
                  <a:cubicBezTo>
                    <a:pt x="174" y="0"/>
                    <a:pt x="161" y="5"/>
                    <a:pt x="146" y="13"/>
                  </a:cubicBezTo>
                  <a:cubicBezTo>
                    <a:pt x="104" y="41"/>
                    <a:pt x="53" y="105"/>
                    <a:pt x="24" y="163"/>
                  </a:cubicBezTo>
                  <a:cubicBezTo>
                    <a:pt x="0" y="210"/>
                    <a:pt x="4" y="237"/>
                    <a:pt x="30" y="237"/>
                  </a:cubicBezTo>
                  <a:cubicBezTo>
                    <a:pt x="36" y="237"/>
                    <a:pt x="44" y="236"/>
                    <a:pt x="53" y="233"/>
                  </a:cubicBezTo>
                  <a:cubicBezTo>
                    <a:pt x="99" y="203"/>
                    <a:pt x="163" y="128"/>
                    <a:pt x="192" y="65"/>
                  </a:cubicBezTo>
                  <a:cubicBezTo>
                    <a:pt x="208" y="24"/>
                    <a:pt x="204" y="0"/>
                    <a:pt x="1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29"/>
            <p:cNvSpPr/>
            <p:nvPr/>
          </p:nvSpPr>
          <p:spPr>
            <a:xfrm>
              <a:off x="556154" y="3850041"/>
              <a:ext cx="17296" cy="14167"/>
            </a:xfrm>
            <a:custGeom>
              <a:rect b="b" l="l" r="r" t="t"/>
              <a:pathLst>
                <a:path extrusionOk="0" h="163" w="199">
                  <a:moveTo>
                    <a:pt x="192" y="1"/>
                  </a:moveTo>
                  <a:cubicBezTo>
                    <a:pt x="186" y="1"/>
                    <a:pt x="172" y="8"/>
                    <a:pt x="149" y="23"/>
                  </a:cubicBezTo>
                  <a:cubicBezTo>
                    <a:pt x="109" y="52"/>
                    <a:pt x="56" y="98"/>
                    <a:pt x="27" y="132"/>
                  </a:cubicBezTo>
                  <a:cubicBezTo>
                    <a:pt x="7" y="152"/>
                    <a:pt x="1" y="162"/>
                    <a:pt x="8" y="162"/>
                  </a:cubicBezTo>
                  <a:cubicBezTo>
                    <a:pt x="13" y="162"/>
                    <a:pt x="25" y="157"/>
                    <a:pt x="45" y="145"/>
                  </a:cubicBezTo>
                  <a:cubicBezTo>
                    <a:pt x="91" y="116"/>
                    <a:pt x="154" y="57"/>
                    <a:pt x="184" y="23"/>
                  </a:cubicBezTo>
                  <a:cubicBezTo>
                    <a:pt x="195" y="8"/>
                    <a:pt x="198" y="1"/>
                    <a:pt x="1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29"/>
            <p:cNvSpPr/>
            <p:nvPr/>
          </p:nvSpPr>
          <p:spPr>
            <a:xfrm>
              <a:off x="582837" y="4042731"/>
              <a:ext cx="23293" cy="11473"/>
            </a:xfrm>
            <a:custGeom>
              <a:rect b="b" l="l" r="r" t="t"/>
              <a:pathLst>
                <a:path extrusionOk="0" h="132" w="268">
                  <a:moveTo>
                    <a:pt x="31" y="0"/>
                  </a:moveTo>
                  <a:cubicBezTo>
                    <a:pt x="7" y="0"/>
                    <a:pt x="1" y="11"/>
                    <a:pt x="15" y="33"/>
                  </a:cubicBezTo>
                  <a:cubicBezTo>
                    <a:pt x="39" y="62"/>
                    <a:pt x="108" y="97"/>
                    <a:pt x="171" y="120"/>
                  </a:cubicBezTo>
                  <a:cubicBezTo>
                    <a:pt x="198" y="127"/>
                    <a:pt x="222" y="131"/>
                    <a:pt x="238" y="131"/>
                  </a:cubicBezTo>
                  <a:cubicBezTo>
                    <a:pt x="259" y="131"/>
                    <a:pt x="268" y="124"/>
                    <a:pt x="258" y="108"/>
                  </a:cubicBezTo>
                  <a:cubicBezTo>
                    <a:pt x="240" y="80"/>
                    <a:pt x="165" y="33"/>
                    <a:pt x="90" y="11"/>
                  </a:cubicBezTo>
                  <a:cubicBezTo>
                    <a:pt x="65" y="4"/>
                    <a:pt x="45" y="0"/>
                    <a:pt x="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29"/>
            <p:cNvSpPr/>
            <p:nvPr/>
          </p:nvSpPr>
          <p:spPr>
            <a:xfrm>
              <a:off x="571538" y="4018308"/>
              <a:ext cx="27552" cy="20512"/>
            </a:xfrm>
            <a:custGeom>
              <a:rect b="b" l="l" r="r" t="t"/>
              <a:pathLst>
                <a:path extrusionOk="0" h="236" w="317">
                  <a:moveTo>
                    <a:pt x="77" y="1"/>
                  </a:moveTo>
                  <a:cubicBezTo>
                    <a:pt x="27" y="1"/>
                    <a:pt x="1" y="37"/>
                    <a:pt x="23" y="89"/>
                  </a:cubicBezTo>
                  <a:cubicBezTo>
                    <a:pt x="41" y="146"/>
                    <a:pt x="122" y="210"/>
                    <a:pt x="191" y="228"/>
                  </a:cubicBezTo>
                  <a:cubicBezTo>
                    <a:pt x="209" y="233"/>
                    <a:pt x="225" y="235"/>
                    <a:pt x="240" y="235"/>
                  </a:cubicBezTo>
                  <a:cubicBezTo>
                    <a:pt x="287" y="235"/>
                    <a:pt x="316" y="209"/>
                    <a:pt x="308" y="164"/>
                  </a:cubicBezTo>
                  <a:cubicBezTo>
                    <a:pt x="290" y="94"/>
                    <a:pt x="204" y="25"/>
                    <a:pt x="116" y="7"/>
                  </a:cubicBezTo>
                  <a:cubicBezTo>
                    <a:pt x="102" y="3"/>
                    <a:pt x="89" y="1"/>
                    <a:pt x="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29"/>
            <p:cNvSpPr/>
            <p:nvPr/>
          </p:nvSpPr>
          <p:spPr>
            <a:xfrm>
              <a:off x="563107" y="3979110"/>
              <a:ext cx="29551" cy="30073"/>
            </a:xfrm>
            <a:custGeom>
              <a:rect b="b" l="l" r="r" t="t"/>
              <a:pathLst>
                <a:path extrusionOk="0" h="346" w="340">
                  <a:moveTo>
                    <a:pt x="129" y="1"/>
                  </a:moveTo>
                  <a:cubicBezTo>
                    <a:pt x="47" y="1"/>
                    <a:pt x="0" y="68"/>
                    <a:pt x="16" y="158"/>
                  </a:cubicBezTo>
                  <a:cubicBezTo>
                    <a:pt x="29" y="244"/>
                    <a:pt x="109" y="326"/>
                    <a:pt x="190" y="343"/>
                  </a:cubicBezTo>
                  <a:cubicBezTo>
                    <a:pt x="200" y="345"/>
                    <a:pt x="211" y="346"/>
                    <a:pt x="220" y="346"/>
                  </a:cubicBezTo>
                  <a:cubicBezTo>
                    <a:pt x="292" y="346"/>
                    <a:pt x="340" y="290"/>
                    <a:pt x="329" y="204"/>
                  </a:cubicBezTo>
                  <a:cubicBezTo>
                    <a:pt x="317" y="105"/>
                    <a:pt x="231" y="14"/>
                    <a:pt x="138" y="1"/>
                  </a:cubicBezTo>
                  <a:cubicBezTo>
                    <a:pt x="135" y="1"/>
                    <a:pt x="132" y="1"/>
                    <a:pt x="1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29"/>
            <p:cNvSpPr/>
            <p:nvPr/>
          </p:nvSpPr>
          <p:spPr>
            <a:xfrm>
              <a:off x="560500" y="3931393"/>
              <a:ext cx="28769" cy="34853"/>
            </a:xfrm>
            <a:custGeom>
              <a:rect b="b" l="l" r="r" t="t"/>
              <a:pathLst>
                <a:path extrusionOk="0" h="401" w="331">
                  <a:moveTo>
                    <a:pt x="165" y="0"/>
                  </a:moveTo>
                  <a:cubicBezTo>
                    <a:pt x="162" y="0"/>
                    <a:pt x="160" y="0"/>
                    <a:pt x="157" y="0"/>
                  </a:cubicBezTo>
                  <a:cubicBezTo>
                    <a:pt x="70" y="7"/>
                    <a:pt x="0" y="93"/>
                    <a:pt x="0" y="197"/>
                  </a:cubicBezTo>
                  <a:cubicBezTo>
                    <a:pt x="0" y="302"/>
                    <a:pt x="70" y="395"/>
                    <a:pt x="157" y="400"/>
                  </a:cubicBezTo>
                  <a:cubicBezTo>
                    <a:pt x="160" y="400"/>
                    <a:pt x="163" y="400"/>
                    <a:pt x="166" y="400"/>
                  </a:cubicBezTo>
                  <a:cubicBezTo>
                    <a:pt x="259" y="400"/>
                    <a:pt x="331" y="316"/>
                    <a:pt x="331" y="203"/>
                  </a:cubicBezTo>
                  <a:cubicBezTo>
                    <a:pt x="331" y="91"/>
                    <a:pt x="253" y="0"/>
                    <a:pt x="1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29"/>
            <p:cNvSpPr/>
            <p:nvPr/>
          </p:nvSpPr>
          <p:spPr>
            <a:xfrm>
              <a:off x="562151" y="3886980"/>
              <a:ext cx="30073" cy="31029"/>
            </a:xfrm>
            <a:custGeom>
              <a:rect b="b" l="l" r="r" t="t"/>
              <a:pathLst>
                <a:path extrusionOk="0" h="357" w="346">
                  <a:moveTo>
                    <a:pt x="219" y="0"/>
                  </a:moveTo>
                  <a:cubicBezTo>
                    <a:pt x="209" y="0"/>
                    <a:pt x="200" y="1"/>
                    <a:pt x="190" y="3"/>
                  </a:cubicBezTo>
                  <a:cubicBezTo>
                    <a:pt x="104" y="14"/>
                    <a:pt x="27" y="102"/>
                    <a:pt x="16" y="193"/>
                  </a:cubicBezTo>
                  <a:cubicBezTo>
                    <a:pt x="0" y="288"/>
                    <a:pt x="52" y="356"/>
                    <a:pt x="134" y="356"/>
                  </a:cubicBezTo>
                  <a:cubicBezTo>
                    <a:pt x="137" y="356"/>
                    <a:pt x="141" y="356"/>
                    <a:pt x="144" y="356"/>
                  </a:cubicBezTo>
                  <a:cubicBezTo>
                    <a:pt x="235" y="350"/>
                    <a:pt x="323" y="252"/>
                    <a:pt x="334" y="147"/>
                  </a:cubicBezTo>
                  <a:cubicBezTo>
                    <a:pt x="345" y="60"/>
                    <a:pt x="292" y="0"/>
                    <a:pt x="2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29"/>
            <p:cNvSpPr/>
            <p:nvPr/>
          </p:nvSpPr>
          <p:spPr>
            <a:xfrm>
              <a:off x="569887" y="3855082"/>
              <a:ext cx="28247" cy="21989"/>
            </a:xfrm>
            <a:custGeom>
              <a:rect b="b" l="l" r="r" t="t"/>
              <a:pathLst>
                <a:path extrusionOk="0" h="253" w="325">
                  <a:moveTo>
                    <a:pt x="236" y="0"/>
                  </a:moveTo>
                  <a:cubicBezTo>
                    <a:pt x="223" y="0"/>
                    <a:pt x="209" y="2"/>
                    <a:pt x="194" y="5"/>
                  </a:cubicBezTo>
                  <a:cubicBezTo>
                    <a:pt x="124" y="28"/>
                    <a:pt x="42" y="92"/>
                    <a:pt x="20" y="156"/>
                  </a:cubicBezTo>
                  <a:cubicBezTo>
                    <a:pt x="0" y="214"/>
                    <a:pt x="29" y="252"/>
                    <a:pt x="88" y="252"/>
                  </a:cubicBezTo>
                  <a:cubicBezTo>
                    <a:pt x="99" y="252"/>
                    <a:pt x="111" y="251"/>
                    <a:pt x="124" y="248"/>
                  </a:cubicBezTo>
                  <a:cubicBezTo>
                    <a:pt x="210" y="231"/>
                    <a:pt x="298" y="156"/>
                    <a:pt x="314" y="80"/>
                  </a:cubicBezTo>
                  <a:cubicBezTo>
                    <a:pt x="325" y="29"/>
                    <a:pt x="292" y="0"/>
                    <a:pt x="2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29"/>
            <p:cNvSpPr/>
            <p:nvPr/>
          </p:nvSpPr>
          <p:spPr>
            <a:xfrm>
              <a:off x="580925" y="3837786"/>
              <a:ext cx="24336" cy="12690"/>
            </a:xfrm>
            <a:custGeom>
              <a:rect b="b" l="l" r="r" t="t"/>
              <a:pathLst>
                <a:path extrusionOk="0" h="146" w="280">
                  <a:moveTo>
                    <a:pt x="240" y="1"/>
                  </a:moveTo>
                  <a:cubicBezTo>
                    <a:pt x="224" y="1"/>
                    <a:pt x="202" y="5"/>
                    <a:pt x="176" y="14"/>
                  </a:cubicBezTo>
                  <a:cubicBezTo>
                    <a:pt x="112" y="36"/>
                    <a:pt x="43" y="78"/>
                    <a:pt x="19" y="105"/>
                  </a:cubicBezTo>
                  <a:cubicBezTo>
                    <a:pt x="0" y="129"/>
                    <a:pt x="11" y="145"/>
                    <a:pt x="43" y="145"/>
                  </a:cubicBezTo>
                  <a:cubicBezTo>
                    <a:pt x="58" y="145"/>
                    <a:pt x="78" y="142"/>
                    <a:pt x="101" y="134"/>
                  </a:cubicBezTo>
                  <a:cubicBezTo>
                    <a:pt x="176" y="112"/>
                    <a:pt x="251" y="65"/>
                    <a:pt x="269" y="30"/>
                  </a:cubicBezTo>
                  <a:cubicBezTo>
                    <a:pt x="280" y="12"/>
                    <a:pt x="268" y="1"/>
                    <a:pt x="2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29"/>
            <p:cNvSpPr/>
            <p:nvPr/>
          </p:nvSpPr>
          <p:spPr>
            <a:xfrm>
              <a:off x="618907" y="4050554"/>
              <a:ext cx="26596" cy="8778"/>
            </a:xfrm>
            <a:custGeom>
              <a:rect b="b" l="l" r="r" t="t"/>
              <a:pathLst>
                <a:path extrusionOk="0" h="101" w="306">
                  <a:moveTo>
                    <a:pt x="124" y="0"/>
                  </a:moveTo>
                  <a:cubicBezTo>
                    <a:pt x="50" y="0"/>
                    <a:pt x="0" y="21"/>
                    <a:pt x="11" y="47"/>
                  </a:cubicBezTo>
                  <a:cubicBezTo>
                    <a:pt x="23" y="70"/>
                    <a:pt x="92" y="100"/>
                    <a:pt x="167" y="100"/>
                  </a:cubicBezTo>
                  <a:cubicBezTo>
                    <a:pt x="176" y="100"/>
                    <a:pt x="185" y="101"/>
                    <a:pt x="194" y="101"/>
                  </a:cubicBezTo>
                  <a:cubicBezTo>
                    <a:pt x="257" y="101"/>
                    <a:pt x="306" y="84"/>
                    <a:pt x="306" y="59"/>
                  </a:cubicBezTo>
                  <a:cubicBezTo>
                    <a:pt x="306" y="30"/>
                    <a:pt x="236" y="1"/>
                    <a:pt x="150" y="1"/>
                  </a:cubicBezTo>
                  <a:cubicBezTo>
                    <a:pt x="141" y="0"/>
                    <a:pt x="132" y="0"/>
                    <a:pt x="1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29"/>
            <p:cNvSpPr/>
            <p:nvPr/>
          </p:nvSpPr>
          <p:spPr>
            <a:xfrm>
              <a:off x="614387" y="4024827"/>
              <a:ext cx="32245" cy="20338"/>
            </a:xfrm>
            <a:custGeom>
              <a:rect b="b" l="l" r="r" t="t"/>
              <a:pathLst>
                <a:path extrusionOk="0" h="234" w="371">
                  <a:moveTo>
                    <a:pt x="169" y="1"/>
                  </a:moveTo>
                  <a:cubicBezTo>
                    <a:pt x="73" y="1"/>
                    <a:pt x="0" y="52"/>
                    <a:pt x="11" y="118"/>
                  </a:cubicBezTo>
                  <a:cubicBezTo>
                    <a:pt x="23" y="175"/>
                    <a:pt x="104" y="228"/>
                    <a:pt x="197" y="233"/>
                  </a:cubicBezTo>
                  <a:cubicBezTo>
                    <a:pt x="288" y="233"/>
                    <a:pt x="370" y="187"/>
                    <a:pt x="370" y="129"/>
                  </a:cubicBezTo>
                  <a:cubicBezTo>
                    <a:pt x="370" y="60"/>
                    <a:pt x="288" y="1"/>
                    <a:pt x="184" y="1"/>
                  </a:cubicBezTo>
                  <a:cubicBezTo>
                    <a:pt x="179" y="1"/>
                    <a:pt x="174" y="1"/>
                    <a:pt x="1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29"/>
            <p:cNvSpPr/>
            <p:nvPr/>
          </p:nvSpPr>
          <p:spPr>
            <a:xfrm>
              <a:off x="610824" y="3982152"/>
              <a:ext cx="36765" cy="32332"/>
            </a:xfrm>
            <a:custGeom>
              <a:rect b="b" l="l" r="r" t="t"/>
              <a:pathLst>
                <a:path extrusionOk="0" h="372" w="423">
                  <a:moveTo>
                    <a:pt x="209" y="1"/>
                  </a:moveTo>
                  <a:cubicBezTo>
                    <a:pt x="92" y="1"/>
                    <a:pt x="0" y="88"/>
                    <a:pt x="11" y="192"/>
                  </a:cubicBezTo>
                  <a:cubicBezTo>
                    <a:pt x="17" y="284"/>
                    <a:pt x="110" y="372"/>
                    <a:pt x="220" y="372"/>
                  </a:cubicBezTo>
                  <a:cubicBezTo>
                    <a:pt x="223" y="372"/>
                    <a:pt x="227" y="372"/>
                    <a:pt x="230" y="372"/>
                  </a:cubicBezTo>
                  <a:cubicBezTo>
                    <a:pt x="335" y="372"/>
                    <a:pt x="417" y="293"/>
                    <a:pt x="422" y="198"/>
                  </a:cubicBezTo>
                  <a:cubicBezTo>
                    <a:pt x="422" y="94"/>
                    <a:pt x="324" y="6"/>
                    <a:pt x="2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29"/>
            <p:cNvSpPr/>
            <p:nvPr/>
          </p:nvSpPr>
          <p:spPr>
            <a:xfrm>
              <a:off x="609694" y="3929916"/>
              <a:ext cx="38330" cy="38330"/>
            </a:xfrm>
            <a:custGeom>
              <a:rect b="b" l="l" r="r" t="t"/>
              <a:pathLst>
                <a:path extrusionOk="0" h="441" w="441">
                  <a:moveTo>
                    <a:pt x="222" y="1"/>
                  </a:moveTo>
                  <a:cubicBezTo>
                    <a:pt x="99" y="1"/>
                    <a:pt x="1" y="99"/>
                    <a:pt x="1" y="220"/>
                  </a:cubicBezTo>
                  <a:cubicBezTo>
                    <a:pt x="1" y="342"/>
                    <a:pt x="99" y="441"/>
                    <a:pt x="222" y="441"/>
                  </a:cubicBezTo>
                  <a:cubicBezTo>
                    <a:pt x="337" y="441"/>
                    <a:pt x="435" y="342"/>
                    <a:pt x="441" y="220"/>
                  </a:cubicBezTo>
                  <a:cubicBezTo>
                    <a:pt x="441" y="99"/>
                    <a:pt x="337" y="1"/>
                    <a:pt x="2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29"/>
            <p:cNvSpPr/>
            <p:nvPr/>
          </p:nvSpPr>
          <p:spPr>
            <a:xfrm>
              <a:off x="610824" y="3882112"/>
              <a:ext cx="36765" cy="33288"/>
            </a:xfrm>
            <a:custGeom>
              <a:rect b="b" l="l" r="r" t="t"/>
              <a:pathLst>
                <a:path extrusionOk="0" h="383" w="423">
                  <a:moveTo>
                    <a:pt x="225" y="0"/>
                  </a:moveTo>
                  <a:cubicBezTo>
                    <a:pt x="222" y="0"/>
                    <a:pt x="218" y="1"/>
                    <a:pt x="214" y="1"/>
                  </a:cubicBezTo>
                  <a:cubicBezTo>
                    <a:pt x="104" y="1"/>
                    <a:pt x="11" y="88"/>
                    <a:pt x="6" y="185"/>
                  </a:cubicBezTo>
                  <a:cubicBezTo>
                    <a:pt x="0" y="296"/>
                    <a:pt x="86" y="383"/>
                    <a:pt x="209" y="383"/>
                  </a:cubicBezTo>
                  <a:cubicBezTo>
                    <a:pt x="324" y="383"/>
                    <a:pt x="422" y="290"/>
                    <a:pt x="422" y="180"/>
                  </a:cubicBezTo>
                  <a:cubicBezTo>
                    <a:pt x="422" y="79"/>
                    <a:pt x="335" y="0"/>
                    <a:pt x="2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29"/>
            <p:cNvSpPr/>
            <p:nvPr/>
          </p:nvSpPr>
          <p:spPr>
            <a:xfrm>
              <a:off x="613866" y="3848911"/>
              <a:ext cx="33202" cy="21729"/>
            </a:xfrm>
            <a:custGeom>
              <a:rect b="b" l="l" r="r" t="t"/>
              <a:pathLst>
                <a:path extrusionOk="0" h="250" w="382">
                  <a:moveTo>
                    <a:pt x="216" y="1"/>
                  </a:moveTo>
                  <a:cubicBezTo>
                    <a:pt x="212" y="1"/>
                    <a:pt x="207" y="1"/>
                    <a:pt x="203" y="1"/>
                  </a:cubicBezTo>
                  <a:cubicBezTo>
                    <a:pt x="104" y="6"/>
                    <a:pt x="22" y="59"/>
                    <a:pt x="11" y="129"/>
                  </a:cubicBezTo>
                  <a:cubicBezTo>
                    <a:pt x="1" y="195"/>
                    <a:pt x="73" y="250"/>
                    <a:pt x="171" y="250"/>
                  </a:cubicBezTo>
                  <a:cubicBezTo>
                    <a:pt x="175" y="250"/>
                    <a:pt x="180" y="250"/>
                    <a:pt x="185" y="249"/>
                  </a:cubicBezTo>
                  <a:cubicBezTo>
                    <a:pt x="294" y="249"/>
                    <a:pt x="382" y="186"/>
                    <a:pt x="376" y="111"/>
                  </a:cubicBezTo>
                  <a:cubicBezTo>
                    <a:pt x="376" y="50"/>
                    <a:pt x="302" y="1"/>
                    <a:pt x="2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29"/>
            <p:cNvSpPr/>
            <p:nvPr/>
          </p:nvSpPr>
          <p:spPr>
            <a:xfrm>
              <a:off x="618298" y="3832310"/>
              <a:ext cx="27726" cy="10691"/>
            </a:xfrm>
            <a:custGeom>
              <a:rect b="b" l="l" r="r" t="t"/>
              <a:pathLst>
                <a:path extrusionOk="0" h="123" w="319">
                  <a:moveTo>
                    <a:pt x="196" y="0"/>
                  </a:moveTo>
                  <a:cubicBezTo>
                    <a:pt x="187" y="0"/>
                    <a:pt x="178" y="1"/>
                    <a:pt x="168" y="2"/>
                  </a:cubicBezTo>
                  <a:cubicBezTo>
                    <a:pt x="93" y="7"/>
                    <a:pt x="18" y="36"/>
                    <a:pt x="13" y="64"/>
                  </a:cubicBezTo>
                  <a:cubicBezTo>
                    <a:pt x="0" y="99"/>
                    <a:pt x="64" y="122"/>
                    <a:pt x="152" y="122"/>
                  </a:cubicBezTo>
                  <a:cubicBezTo>
                    <a:pt x="243" y="117"/>
                    <a:pt x="318" y="88"/>
                    <a:pt x="313" y="48"/>
                  </a:cubicBezTo>
                  <a:cubicBezTo>
                    <a:pt x="313" y="22"/>
                    <a:pt x="263" y="0"/>
                    <a:pt x="1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29"/>
            <p:cNvSpPr/>
            <p:nvPr/>
          </p:nvSpPr>
          <p:spPr>
            <a:xfrm>
              <a:off x="660191" y="4046903"/>
              <a:ext cx="25466" cy="10256"/>
            </a:xfrm>
            <a:custGeom>
              <a:rect b="b" l="l" r="r" t="t"/>
              <a:pathLst>
                <a:path extrusionOk="0" h="118" w="293">
                  <a:moveTo>
                    <a:pt x="236" y="0"/>
                  </a:moveTo>
                  <a:cubicBezTo>
                    <a:pt x="219" y="0"/>
                    <a:pt x="197" y="3"/>
                    <a:pt x="172" y="8"/>
                  </a:cubicBezTo>
                  <a:cubicBezTo>
                    <a:pt x="92" y="19"/>
                    <a:pt x="17" y="60"/>
                    <a:pt x="4" y="89"/>
                  </a:cubicBezTo>
                  <a:cubicBezTo>
                    <a:pt x="1" y="109"/>
                    <a:pt x="24" y="118"/>
                    <a:pt x="62" y="118"/>
                  </a:cubicBezTo>
                  <a:cubicBezTo>
                    <a:pt x="79" y="118"/>
                    <a:pt x="99" y="116"/>
                    <a:pt x="121" y="112"/>
                  </a:cubicBezTo>
                  <a:cubicBezTo>
                    <a:pt x="190" y="94"/>
                    <a:pt x="260" y="60"/>
                    <a:pt x="277" y="38"/>
                  </a:cubicBezTo>
                  <a:cubicBezTo>
                    <a:pt x="293" y="14"/>
                    <a:pt x="275" y="0"/>
                    <a:pt x="2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29"/>
            <p:cNvSpPr/>
            <p:nvPr/>
          </p:nvSpPr>
          <p:spPr>
            <a:xfrm>
              <a:off x="664189" y="4021698"/>
              <a:ext cx="30507" cy="20338"/>
            </a:xfrm>
            <a:custGeom>
              <a:rect b="b" l="l" r="r" t="t"/>
              <a:pathLst>
                <a:path extrusionOk="0" h="234" w="351">
                  <a:moveTo>
                    <a:pt x="236" y="1"/>
                  </a:moveTo>
                  <a:cubicBezTo>
                    <a:pt x="227" y="1"/>
                    <a:pt x="217" y="1"/>
                    <a:pt x="207" y="3"/>
                  </a:cubicBezTo>
                  <a:cubicBezTo>
                    <a:pt x="110" y="21"/>
                    <a:pt x="22" y="85"/>
                    <a:pt x="11" y="154"/>
                  </a:cubicBezTo>
                  <a:cubicBezTo>
                    <a:pt x="1" y="201"/>
                    <a:pt x="43" y="233"/>
                    <a:pt x="108" y="233"/>
                  </a:cubicBezTo>
                  <a:cubicBezTo>
                    <a:pt x="121" y="233"/>
                    <a:pt x="135" y="232"/>
                    <a:pt x="150" y="229"/>
                  </a:cubicBezTo>
                  <a:cubicBezTo>
                    <a:pt x="236" y="218"/>
                    <a:pt x="318" y="160"/>
                    <a:pt x="335" y="101"/>
                  </a:cubicBezTo>
                  <a:cubicBezTo>
                    <a:pt x="351" y="39"/>
                    <a:pt x="311" y="1"/>
                    <a:pt x="2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29"/>
            <p:cNvSpPr/>
            <p:nvPr/>
          </p:nvSpPr>
          <p:spPr>
            <a:xfrm>
              <a:off x="668188" y="3981109"/>
              <a:ext cx="33636" cy="30942"/>
            </a:xfrm>
            <a:custGeom>
              <a:rect b="b" l="l" r="r" t="t"/>
              <a:pathLst>
                <a:path extrusionOk="0" h="356" w="387">
                  <a:moveTo>
                    <a:pt x="234" y="1"/>
                  </a:moveTo>
                  <a:cubicBezTo>
                    <a:pt x="227" y="1"/>
                    <a:pt x="221" y="1"/>
                    <a:pt x="214" y="2"/>
                  </a:cubicBezTo>
                  <a:cubicBezTo>
                    <a:pt x="110" y="7"/>
                    <a:pt x="11" y="100"/>
                    <a:pt x="5" y="204"/>
                  </a:cubicBezTo>
                  <a:cubicBezTo>
                    <a:pt x="0" y="295"/>
                    <a:pt x="64" y="356"/>
                    <a:pt x="155" y="356"/>
                  </a:cubicBezTo>
                  <a:cubicBezTo>
                    <a:pt x="163" y="356"/>
                    <a:pt x="171" y="355"/>
                    <a:pt x="179" y="354"/>
                  </a:cubicBezTo>
                  <a:cubicBezTo>
                    <a:pt x="272" y="343"/>
                    <a:pt x="358" y="256"/>
                    <a:pt x="376" y="164"/>
                  </a:cubicBezTo>
                  <a:cubicBezTo>
                    <a:pt x="387" y="72"/>
                    <a:pt x="327" y="1"/>
                    <a:pt x="2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29"/>
            <p:cNvSpPr/>
            <p:nvPr/>
          </p:nvSpPr>
          <p:spPr>
            <a:xfrm>
              <a:off x="670100" y="3930437"/>
              <a:ext cx="33810" cy="36765"/>
            </a:xfrm>
            <a:custGeom>
              <a:rect b="b" l="l" r="r" t="t"/>
              <a:pathLst>
                <a:path extrusionOk="0" h="423" w="389">
                  <a:moveTo>
                    <a:pt x="203" y="0"/>
                  </a:moveTo>
                  <a:cubicBezTo>
                    <a:pt x="93" y="0"/>
                    <a:pt x="0" y="93"/>
                    <a:pt x="0" y="214"/>
                  </a:cubicBezTo>
                  <a:cubicBezTo>
                    <a:pt x="0" y="333"/>
                    <a:pt x="88" y="422"/>
                    <a:pt x="193" y="422"/>
                  </a:cubicBezTo>
                  <a:cubicBezTo>
                    <a:pt x="196" y="422"/>
                    <a:pt x="200" y="422"/>
                    <a:pt x="203" y="422"/>
                  </a:cubicBezTo>
                  <a:cubicBezTo>
                    <a:pt x="301" y="417"/>
                    <a:pt x="389" y="324"/>
                    <a:pt x="389" y="214"/>
                  </a:cubicBezTo>
                  <a:cubicBezTo>
                    <a:pt x="389" y="99"/>
                    <a:pt x="307" y="6"/>
                    <a:pt x="2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29"/>
            <p:cNvSpPr/>
            <p:nvPr/>
          </p:nvSpPr>
          <p:spPr>
            <a:xfrm>
              <a:off x="668622" y="3884112"/>
              <a:ext cx="33723" cy="32332"/>
            </a:xfrm>
            <a:custGeom>
              <a:rect b="b" l="l" r="r" t="t"/>
              <a:pathLst>
                <a:path extrusionOk="0" h="372" w="388">
                  <a:moveTo>
                    <a:pt x="158" y="0"/>
                  </a:moveTo>
                  <a:cubicBezTo>
                    <a:pt x="70" y="0"/>
                    <a:pt x="1" y="72"/>
                    <a:pt x="6" y="162"/>
                  </a:cubicBezTo>
                  <a:cubicBezTo>
                    <a:pt x="12" y="273"/>
                    <a:pt x="105" y="365"/>
                    <a:pt x="214" y="371"/>
                  </a:cubicBezTo>
                  <a:cubicBezTo>
                    <a:pt x="219" y="371"/>
                    <a:pt x="223" y="371"/>
                    <a:pt x="227" y="371"/>
                  </a:cubicBezTo>
                  <a:cubicBezTo>
                    <a:pt x="324" y="371"/>
                    <a:pt x="387" y="297"/>
                    <a:pt x="377" y="197"/>
                  </a:cubicBezTo>
                  <a:cubicBezTo>
                    <a:pt x="364" y="100"/>
                    <a:pt x="278" y="12"/>
                    <a:pt x="180" y="1"/>
                  </a:cubicBezTo>
                  <a:cubicBezTo>
                    <a:pt x="172" y="0"/>
                    <a:pt x="165" y="0"/>
                    <a:pt x="1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29"/>
            <p:cNvSpPr/>
            <p:nvPr/>
          </p:nvSpPr>
          <p:spPr>
            <a:xfrm>
              <a:off x="665145" y="3851605"/>
              <a:ext cx="30942" cy="22250"/>
            </a:xfrm>
            <a:custGeom>
              <a:rect b="b" l="l" r="r" t="t"/>
              <a:pathLst>
                <a:path extrusionOk="0" h="256" w="356">
                  <a:moveTo>
                    <a:pt x="112" y="1"/>
                  </a:moveTo>
                  <a:cubicBezTo>
                    <a:pt x="46" y="1"/>
                    <a:pt x="1" y="38"/>
                    <a:pt x="6" y="92"/>
                  </a:cubicBezTo>
                  <a:cubicBezTo>
                    <a:pt x="17" y="167"/>
                    <a:pt x="104" y="237"/>
                    <a:pt x="203" y="253"/>
                  </a:cubicBezTo>
                  <a:cubicBezTo>
                    <a:pt x="213" y="255"/>
                    <a:pt x="223" y="255"/>
                    <a:pt x="233" y="255"/>
                  </a:cubicBezTo>
                  <a:cubicBezTo>
                    <a:pt x="312" y="255"/>
                    <a:pt x="356" y="211"/>
                    <a:pt x="335" y="149"/>
                  </a:cubicBezTo>
                  <a:cubicBezTo>
                    <a:pt x="318" y="85"/>
                    <a:pt x="238" y="23"/>
                    <a:pt x="150" y="5"/>
                  </a:cubicBezTo>
                  <a:cubicBezTo>
                    <a:pt x="137" y="2"/>
                    <a:pt x="124" y="1"/>
                    <a:pt x="1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29"/>
            <p:cNvSpPr/>
            <p:nvPr/>
          </p:nvSpPr>
          <p:spPr>
            <a:xfrm>
              <a:off x="660887" y="3834657"/>
              <a:ext cx="26074" cy="11647"/>
            </a:xfrm>
            <a:custGeom>
              <a:rect b="b" l="l" r="r" t="t"/>
              <a:pathLst>
                <a:path extrusionOk="0" h="134" w="300">
                  <a:moveTo>
                    <a:pt x="61" y="1"/>
                  </a:moveTo>
                  <a:cubicBezTo>
                    <a:pt x="22" y="1"/>
                    <a:pt x="0" y="14"/>
                    <a:pt x="9" y="37"/>
                  </a:cubicBezTo>
                  <a:cubicBezTo>
                    <a:pt x="14" y="72"/>
                    <a:pt x="95" y="114"/>
                    <a:pt x="175" y="130"/>
                  </a:cubicBezTo>
                  <a:cubicBezTo>
                    <a:pt x="192" y="133"/>
                    <a:pt x="208" y="134"/>
                    <a:pt x="222" y="134"/>
                  </a:cubicBezTo>
                  <a:cubicBezTo>
                    <a:pt x="274" y="134"/>
                    <a:pt x="300" y="117"/>
                    <a:pt x="287" y="90"/>
                  </a:cubicBezTo>
                  <a:cubicBezTo>
                    <a:pt x="263" y="61"/>
                    <a:pt x="194" y="21"/>
                    <a:pt x="124" y="9"/>
                  </a:cubicBezTo>
                  <a:cubicBezTo>
                    <a:pt x="100" y="4"/>
                    <a:pt x="79" y="1"/>
                    <a:pt x="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29"/>
            <p:cNvSpPr/>
            <p:nvPr/>
          </p:nvSpPr>
          <p:spPr>
            <a:xfrm>
              <a:off x="695740" y="4034561"/>
              <a:ext cx="19295" cy="12950"/>
            </a:xfrm>
            <a:custGeom>
              <a:rect b="b" l="l" r="r" t="t"/>
              <a:pathLst>
                <a:path extrusionOk="0" h="149" w="222">
                  <a:moveTo>
                    <a:pt x="208" y="0"/>
                  </a:moveTo>
                  <a:cubicBezTo>
                    <a:pt x="199" y="0"/>
                    <a:pt x="184" y="5"/>
                    <a:pt x="163" y="17"/>
                  </a:cubicBezTo>
                  <a:cubicBezTo>
                    <a:pt x="105" y="46"/>
                    <a:pt x="36" y="98"/>
                    <a:pt x="12" y="127"/>
                  </a:cubicBezTo>
                  <a:cubicBezTo>
                    <a:pt x="1" y="141"/>
                    <a:pt x="1" y="149"/>
                    <a:pt x="10" y="149"/>
                  </a:cubicBezTo>
                  <a:cubicBezTo>
                    <a:pt x="20" y="149"/>
                    <a:pt x="38" y="141"/>
                    <a:pt x="65" y="127"/>
                  </a:cubicBezTo>
                  <a:cubicBezTo>
                    <a:pt x="111" y="105"/>
                    <a:pt x="174" y="57"/>
                    <a:pt x="204" y="28"/>
                  </a:cubicBezTo>
                  <a:cubicBezTo>
                    <a:pt x="221" y="12"/>
                    <a:pt x="222" y="0"/>
                    <a:pt x="2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29"/>
            <p:cNvSpPr/>
            <p:nvPr/>
          </p:nvSpPr>
          <p:spPr>
            <a:xfrm>
              <a:off x="705909" y="4011703"/>
              <a:ext cx="22076" cy="19904"/>
            </a:xfrm>
            <a:custGeom>
              <a:rect b="b" l="l" r="r" t="t"/>
              <a:pathLst>
                <a:path extrusionOk="0" h="229" w="254">
                  <a:moveTo>
                    <a:pt x="213" y="0"/>
                  </a:moveTo>
                  <a:cubicBezTo>
                    <a:pt x="203" y="0"/>
                    <a:pt x="192" y="3"/>
                    <a:pt x="178" y="8"/>
                  </a:cubicBezTo>
                  <a:cubicBezTo>
                    <a:pt x="116" y="32"/>
                    <a:pt x="39" y="106"/>
                    <a:pt x="17" y="165"/>
                  </a:cubicBezTo>
                  <a:cubicBezTo>
                    <a:pt x="0" y="205"/>
                    <a:pt x="13" y="229"/>
                    <a:pt x="42" y="229"/>
                  </a:cubicBezTo>
                  <a:cubicBezTo>
                    <a:pt x="54" y="229"/>
                    <a:pt x="70" y="225"/>
                    <a:pt x="87" y="216"/>
                  </a:cubicBezTo>
                  <a:cubicBezTo>
                    <a:pt x="138" y="194"/>
                    <a:pt x="202" y="130"/>
                    <a:pt x="231" y="72"/>
                  </a:cubicBezTo>
                  <a:cubicBezTo>
                    <a:pt x="253" y="27"/>
                    <a:pt x="245" y="0"/>
                    <a:pt x="2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29"/>
            <p:cNvSpPr/>
            <p:nvPr/>
          </p:nvSpPr>
          <p:spPr>
            <a:xfrm>
              <a:off x="715122" y="3976068"/>
              <a:ext cx="22337" cy="27291"/>
            </a:xfrm>
            <a:custGeom>
              <a:rect b="b" l="l" r="r" t="t"/>
              <a:pathLst>
                <a:path extrusionOk="0" h="314" w="257">
                  <a:moveTo>
                    <a:pt x="179" y="0"/>
                  </a:moveTo>
                  <a:cubicBezTo>
                    <a:pt x="175" y="0"/>
                    <a:pt x="170" y="0"/>
                    <a:pt x="165" y="1"/>
                  </a:cubicBezTo>
                  <a:cubicBezTo>
                    <a:pt x="101" y="14"/>
                    <a:pt x="32" y="100"/>
                    <a:pt x="15" y="193"/>
                  </a:cubicBezTo>
                  <a:cubicBezTo>
                    <a:pt x="0" y="265"/>
                    <a:pt x="26" y="314"/>
                    <a:pt x="76" y="314"/>
                  </a:cubicBezTo>
                  <a:cubicBezTo>
                    <a:pt x="85" y="314"/>
                    <a:pt x="96" y="312"/>
                    <a:pt x="107" y="308"/>
                  </a:cubicBezTo>
                  <a:cubicBezTo>
                    <a:pt x="165" y="292"/>
                    <a:pt x="224" y="210"/>
                    <a:pt x="240" y="129"/>
                  </a:cubicBezTo>
                  <a:cubicBezTo>
                    <a:pt x="257" y="55"/>
                    <a:pt x="229" y="0"/>
                    <a:pt x="1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29"/>
            <p:cNvSpPr/>
            <p:nvPr/>
          </p:nvSpPr>
          <p:spPr>
            <a:xfrm>
              <a:off x="719902" y="3932958"/>
              <a:ext cx="20686" cy="31202"/>
            </a:xfrm>
            <a:custGeom>
              <a:rect b="b" l="l" r="r" t="t"/>
              <a:pathLst>
                <a:path extrusionOk="0" h="359" w="238">
                  <a:moveTo>
                    <a:pt x="122" y="0"/>
                  </a:moveTo>
                  <a:cubicBezTo>
                    <a:pt x="61" y="0"/>
                    <a:pt x="6" y="79"/>
                    <a:pt x="6" y="179"/>
                  </a:cubicBezTo>
                  <a:cubicBezTo>
                    <a:pt x="1" y="280"/>
                    <a:pt x="55" y="359"/>
                    <a:pt x="121" y="359"/>
                  </a:cubicBezTo>
                  <a:cubicBezTo>
                    <a:pt x="124" y="359"/>
                    <a:pt x="126" y="359"/>
                    <a:pt x="128" y="359"/>
                  </a:cubicBezTo>
                  <a:cubicBezTo>
                    <a:pt x="185" y="353"/>
                    <a:pt x="232" y="272"/>
                    <a:pt x="238" y="174"/>
                  </a:cubicBezTo>
                  <a:cubicBezTo>
                    <a:pt x="238" y="81"/>
                    <a:pt x="191" y="0"/>
                    <a:pt x="128" y="0"/>
                  </a:cubicBezTo>
                  <a:cubicBezTo>
                    <a:pt x="126" y="0"/>
                    <a:pt x="124" y="0"/>
                    <a:pt x="1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29"/>
            <p:cNvSpPr/>
            <p:nvPr/>
          </p:nvSpPr>
          <p:spPr>
            <a:xfrm>
              <a:off x="716512" y="3892282"/>
              <a:ext cx="21989" cy="28334"/>
            </a:xfrm>
            <a:custGeom>
              <a:rect b="b" l="l" r="r" t="t"/>
              <a:pathLst>
                <a:path extrusionOk="0" h="326" w="253">
                  <a:moveTo>
                    <a:pt x="76" y="1"/>
                  </a:moveTo>
                  <a:cubicBezTo>
                    <a:pt x="29" y="1"/>
                    <a:pt x="1" y="54"/>
                    <a:pt x="10" y="132"/>
                  </a:cubicBezTo>
                  <a:cubicBezTo>
                    <a:pt x="21" y="225"/>
                    <a:pt x="91" y="318"/>
                    <a:pt x="160" y="324"/>
                  </a:cubicBezTo>
                  <a:cubicBezTo>
                    <a:pt x="165" y="325"/>
                    <a:pt x="169" y="325"/>
                    <a:pt x="173" y="325"/>
                  </a:cubicBezTo>
                  <a:cubicBezTo>
                    <a:pt x="224" y="325"/>
                    <a:pt x="252" y="265"/>
                    <a:pt x="237" y="185"/>
                  </a:cubicBezTo>
                  <a:cubicBezTo>
                    <a:pt x="224" y="103"/>
                    <a:pt x="160" y="23"/>
                    <a:pt x="103" y="6"/>
                  </a:cubicBezTo>
                  <a:cubicBezTo>
                    <a:pt x="94" y="2"/>
                    <a:pt x="85" y="1"/>
                    <a:pt x="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29"/>
            <p:cNvSpPr/>
            <p:nvPr/>
          </p:nvSpPr>
          <p:spPr>
            <a:xfrm>
              <a:off x="707386" y="3862035"/>
              <a:ext cx="22076" cy="21294"/>
            </a:xfrm>
            <a:custGeom>
              <a:rect b="b" l="l" r="r" t="t"/>
              <a:pathLst>
                <a:path extrusionOk="0" h="245" w="254">
                  <a:moveTo>
                    <a:pt x="46" y="1"/>
                  </a:moveTo>
                  <a:cubicBezTo>
                    <a:pt x="15" y="1"/>
                    <a:pt x="1" y="28"/>
                    <a:pt x="17" y="69"/>
                  </a:cubicBezTo>
                  <a:cubicBezTo>
                    <a:pt x="40" y="139"/>
                    <a:pt x="115" y="215"/>
                    <a:pt x="179" y="237"/>
                  </a:cubicBezTo>
                  <a:cubicBezTo>
                    <a:pt x="192" y="242"/>
                    <a:pt x="203" y="245"/>
                    <a:pt x="212" y="245"/>
                  </a:cubicBezTo>
                  <a:cubicBezTo>
                    <a:pt x="245" y="245"/>
                    <a:pt x="254" y="213"/>
                    <a:pt x="231" y="162"/>
                  </a:cubicBezTo>
                  <a:cubicBezTo>
                    <a:pt x="208" y="104"/>
                    <a:pt x="145" y="42"/>
                    <a:pt x="86" y="12"/>
                  </a:cubicBezTo>
                  <a:cubicBezTo>
                    <a:pt x="71" y="5"/>
                    <a:pt x="57"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29"/>
            <p:cNvSpPr/>
            <p:nvPr/>
          </p:nvSpPr>
          <p:spPr>
            <a:xfrm>
              <a:off x="697217" y="3844565"/>
              <a:ext cx="19730" cy="13993"/>
            </a:xfrm>
            <a:custGeom>
              <a:rect b="b" l="l" r="r" t="t"/>
              <a:pathLst>
                <a:path extrusionOk="0" h="161" w="227">
                  <a:moveTo>
                    <a:pt x="12" y="1"/>
                  </a:moveTo>
                  <a:cubicBezTo>
                    <a:pt x="1" y="1"/>
                    <a:pt x="1" y="9"/>
                    <a:pt x="13" y="27"/>
                  </a:cubicBezTo>
                  <a:cubicBezTo>
                    <a:pt x="35" y="62"/>
                    <a:pt x="112" y="115"/>
                    <a:pt x="168" y="144"/>
                  </a:cubicBezTo>
                  <a:cubicBezTo>
                    <a:pt x="189" y="155"/>
                    <a:pt x="204" y="160"/>
                    <a:pt x="212" y="160"/>
                  </a:cubicBezTo>
                  <a:cubicBezTo>
                    <a:pt x="226" y="160"/>
                    <a:pt x="225" y="147"/>
                    <a:pt x="203" y="126"/>
                  </a:cubicBezTo>
                  <a:cubicBezTo>
                    <a:pt x="181" y="91"/>
                    <a:pt x="117" y="45"/>
                    <a:pt x="64" y="22"/>
                  </a:cubicBezTo>
                  <a:cubicBezTo>
                    <a:pt x="40" y="8"/>
                    <a:pt x="22"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29"/>
            <p:cNvSpPr/>
            <p:nvPr/>
          </p:nvSpPr>
          <p:spPr>
            <a:xfrm>
              <a:off x="731983" y="3999013"/>
              <a:ext cx="12777" cy="18513"/>
            </a:xfrm>
            <a:custGeom>
              <a:rect b="b" l="l" r="r" t="t"/>
              <a:pathLst>
                <a:path extrusionOk="0" h="213" w="147">
                  <a:moveTo>
                    <a:pt x="140" y="0"/>
                  </a:moveTo>
                  <a:cubicBezTo>
                    <a:pt x="138" y="0"/>
                    <a:pt x="134" y="3"/>
                    <a:pt x="128" y="10"/>
                  </a:cubicBezTo>
                  <a:cubicBezTo>
                    <a:pt x="99" y="33"/>
                    <a:pt x="52" y="103"/>
                    <a:pt x="24" y="159"/>
                  </a:cubicBezTo>
                  <a:cubicBezTo>
                    <a:pt x="5" y="193"/>
                    <a:pt x="1" y="212"/>
                    <a:pt x="8" y="212"/>
                  </a:cubicBezTo>
                  <a:cubicBezTo>
                    <a:pt x="12" y="212"/>
                    <a:pt x="19" y="207"/>
                    <a:pt x="30" y="194"/>
                  </a:cubicBezTo>
                  <a:cubicBezTo>
                    <a:pt x="52" y="166"/>
                    <a:pt x="93" y="108"/>
                    <a:pt x="121" y="62"/>
                  </a:cubicBezTo>
                  <a:cubicBezTo>
                    <a:pt x="139" y="23"/>
                    <a:pt x="146" y="0"/>
                    <a:pt x="1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29"/>
            <p:cNvSpPr/>
            <p:nvPr/>
          </p:nvSpPr>
          <p:spPr>
            <a:xfrm>
              <a:off x="742761" y="3969462"/>
              <a:ext cx="10777" cy="22946"/>
            </a:xfrm>
            <a:custGeom>
              <a:rect b="b" l="l" r="r" t="t"/>
              <a:pathLst>
                <a:path extrusionOk="0" h="264" w="124">
                  <a:moveTo>
                    <a:pt x="102" y="1"/>
                  </a:moveTo>
                  <a:cubicBezTo>
                    <a:pt x="100" y="1"/>
                    <a:pt x="98" y="1"/>
                    <a:pt x="96" y="2"/>
                  </a:cubicBezTo>
                  <a:cubicBezTo>
                    <a:pt x="67" y="20"/>
                    <a:pt x="32" y="90"/>
                    <a:pt x="15" y="170"/>
                  </a:cubicBezTo>
                  <a:cubicBezTo>
                    <a:pt x="1" y="230"/>
                    <a:pt x="6" y="264"/>
                    <a:pt x="19" y="264"/>
                  </a:cubicBezTo>
                  <a:cubicBezTo>
                    <a:pt x="23" y="264"/>
                    <a:pt x="27" y="261"/>
                    <a:pt x="32" y="256"/>
                  </a:cubicBezTo>
                  <a:cubicBezTo>
                    <a:pt x="61" y="240"/>
                    <a:pt x="90" y="170"/>
                    <a:pt x="108" y="107"/>
                  </a:cubicBezTo>
                  <a:cubicBezTo>
                    <a:pt x="123" y="44"/>
                    <a:pt x="120" y="1"/>
                    <a:pt x="1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29"/>
            <p:cNvSpPr/>
            <p:nvPr/>
          </p:nvSpPr>
          <p:spPr>
            <a:xfrm>
              <a:off x="748062" y="3935478"/>
              <a:ext cx="8170" cy="24771"/>
            </a:xfrm>
            <a:custGeom>
              <a:rect b="b" l="l" r="r" t="t"/>
              <a:pathLst>
                <a:path extrusionOk="0" h="285" w="94">
                  <a:moveTo>
                    <a:pt x="50" y="0"/>
                  </a:moveTo>
                  <a:cubicBezTo>
                    <a:pt x="27" y="0"/>
                    <a:pt x="6" y="61"/>
                    <a:pt x="6" y="145"/>
                  </a:cubicBezTo>
                  <a:cubicBezTo>
                    <a:pt x="0" y="224"/>
                    <a:pt x="20" y="285"/>
                    <a:pt x="42" y="285"/>
                  </a:cubicBezTo>
                  <a:cubicBezTo>
                    <a:pt x="44" y="285"/>
                    <a:pt x="45" y="285"/>
                    <a:pt x="47" y="284"/>
                  </a:cubicBezTo>
                  <a:cubicBezTo>
                    <a:pt x="69" y="278"/>
                    <a:pt x="93" y="214"/>
                    <a:pt x="93" y="139"/>
                  </a:cubicBezTo>
                  <a:cubicBezTo>
                    <a:pt x="93" y="64"/>
                    <a:pt x="75" y="0"/>
                    <a:pt x="53" y="0"/>
                  </a:cubicBezTo>
                  <a:cubicBezTo>
                    <a:pt x="52" y="0"/>
                    <a:pt x="51" y="0"/>
                    <a:pt x="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29"/>
            <p:cNvSpPr/>
            <p:nvPr/>
          </p:nvSpPr>
          <p:spPr>
            <a:xfrm>
              <a:off x="743804" y="3902277"/>
              <a:ext cx="10256" cy="23293"/>
            </a:xfrm>
            <a:custGeom>
              <a:rect b="b" l="l" r="r" t="t"/>
              <a:pathLst>
                <a:path extrusionOk="0" h="268" w="118">
                  <a:moveTo>
                    <a:pt x="24" y="0"/>
                  </a:moveTo>
                  <a:cubicBezTo>
                    <a:pt x="6" y="0"/>
                    <a:pt x="1" y="43"/>
                    <a:pt x="14" y="105"/>
                  </a:cubicBezTo>
                  <a:cubicBezTo>
                    <a:pt x="32" y="185"/>
                    <a:pt x="67" y="255"/>
                    <a:pt x="89" y="266"/>
                  </a:cubicBezTo>
                  <a:cubicBezTo>
                    <a:pt x="92" y="267"/>
                    <a:pt x="94" y="268"/>
                    <a:pt x="96" y="268"/>
                  </a:cubicBezTo>
                  <a:cubicBezTo>
                    <a:pt x="114" y="268"/>
                    <a:pt x="117" y="219"/>
                    <a:pt x="107" y="156"/>
                  </a:cubicBezTo>
                  <a:cubicBezTo>
                    <a:pt x="89" y="92"/>
                    <a:pt x="62" y="23"/>
                    <a:pt x="38" y="6"/>
                  </a:cubicBezTo>
                  <a:cubicBezTo>
                    <a:pt x="33" y="2"/>
                    <a:pt x="28" y="0"/>
                    <a:pt x="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29"/>
            <p:cNvSpPr/>
            <p:nvPr/>
          </p:nvSpPr>
          <p:spPr>
            <a:xfrm>
              <a:off x="733635" y="3875942"/>
              <a:ext cx="12863" cy="19556"/>
            </a:xfrm>
            <a:custGeom>
              <a:rect b="b" l="l" r="r" t="t"/>
              <a:pathLst>
                <a:path extrusionOk="0" h="225" w="148">
                  <a:moveTo>
                    <a:pt x="8" y="0"/>
                  </a:moveTo>
                  <a:cubicBezTo>
                    <a:pt x="0" y="0"/>
                    <a:pt x="5" y="21"/>
                    <a:pt x="22" y="61"/>
                  </a:cubicBezTo>
                  <a:cubicBezTo>
                    <a:pt x="51" y="118"/>
                    <a:pt x="97" y="194"/>
                    <a:pt x="126" y="216"/>
                  </a:cubicBezTo>
                  <a:cubicBezTo>
                    <a:pt x="131" y="222"/>
                    <a:pt x="136" y="224"/>
                    <a:pt x="139" y="224"/>
                  </a:cubicBezTo>
                  <a:cubicBezTo>
                    <a:pt x="148" y="224"/>
                    <a:pt x="142" y="198"/>
                    <a:pt x="120" y="159"/>
                  </a:cubicBezTo>
                  <a:cubicBezTo>
                    <a:pt x="97" y="106"/>
                    <a:pt x="56" y="43"/>
                    <a:pt x="27" y="13"/>
                  </a:cubicBezTo>
                  <a:cubicBezTo>
                    <a:pt x="18" y="5"/>
                    <a:pt x="12" y="0"/>
                    <a:pt x="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29"/>
            <p:cNvSpPr/>
            <p:nvPr/>
          </p:nvSpPr>
          <p:spPr>
            <a:xfrm>
              <a:off x="528254" y="3964942"/>
              <a:ext cx="7127" cy="20512"/>
            </a:xfrm>
            <a:custGeom>
              <a:rect b="b" l="l" r="r" t="t"/>
              <a:pathLst>
                <a:path extrusionOk="0" h="236" w="82">
                  <a:moveTo>
                    <a:pt x="9" y="1"/>
                  </a:moveTo>
                  <a:cubicBezTo>
                    <a:pt x="1" y="1"/>
                    <a:pt x="3" y="38"/>
                    <a:pt x="19" y="89"/>
                  </a:cubicBezTo>
                  <a:cubicBezTo>
                    <a:pt x="30" y="147"/>
                    <a:pt x="53" y="211"/>
                    <a:pt x="64" y="228"/>
                  </a:cubicBezTo>
                  <a:cubicBezTo>
                    <a:pt x="68" y="233"/>
                    <a:pt x="71" y="235"/>
                    <a:pt x="74" y="235"/>
                  </a:cubicBezTo>
                  <a:cubicBezTo>
                    <a:pt x="82" y="235"/>
                    <a:pt x="80" y="202"/>
                    <a:pt x="70" y="147"/>
                  </a:cubicBezTo>
                  <a:cubicBezTo>
                    <a:pt x="53" y="78"/>
                    <a:pt x="24" y="14"/>
                    <a:pt x="13" y="3"/>
                  </a:cubicBezTo>
                  <a:cubicBezTo>
                    <a:pt x="12" y="1"/>
                    <a:pt x="10" y="1"/>
                    <a:pt x="9"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29"/>
            <p:cNvSpPr/>
            <p:nvPr/>
          </p:nvSpPr>
          <p:spPr>
            <a:xfrm>
              <a:off x="525821" y="3934348"/>
              <a:ext cx="4520" cy="22337"/>
            </a:xfrm>
            <a:custGeom>
              <a:rect b="b" l="l" r="r" t="t"/>
              <a:pathLst>
                <a:path extrusionOk="0" h="257" w="52">
                  <a:moveTo>
                    <a:pt x="25" y="1"/>
                  </a:moveTo>
                  <a:cubicBezTo>
                    <a:pt x="24" y="1"/>
                    <a:pt x="24" y="1"/>
                    <a:pt x="23" y="1"/>
                  </a:cubicBezTo>
                  <a:cubicBezTo>
                    <a:pt x="12" y="8"/>
                    <a:pt x="1" y="65"/>
                    <a:pt x="1" y="129"/>
                  </a:cubicBezTo>
                  <a:cubicBezTo>
                    <a:pt x="6" y="193"/>
                    <a:pt x="17" y="251"/>
                    <a:pt x="29" y="256"/>
                  </a:cubicBezTo>
                  <a:cubicBezTo>
                    <a:pt x="29" y="257"/>
                    <a:pt x="30" y="257"/>
                    <a:pt x="30" y="257"/>
                  </a:cubicBezTo>
                  <a:cubicBezTo>
                    <a:pt x="42" y="257"/>
                    <a:pt x="52" y="205"/>
                    <a:pt x="47" y="129"/>
                  </a:cubicBezTo>
                  <a:cubicBezTo>
                    <a:pt x="47" y="57"/>
                    <a:pt x="37" y="1"/>
                    <a:pt x="25"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29"/>
            <p:cNvSpPr/>
            <p:nvPr/>
          </p:nvSpPr>
          <p:spPr>
            <a:xfrm>
              <a:off x="527385" y="3904971"/>
              <a:ext cx="6953" cy="21120"/>
            </a:xfrm>
            <a:custGeom>
              <a:rect b="b" l="l" r="r" t="t"/>
              <a:pathLst>
                <a:path extrusionOk="0" h="243" w="80">
                  <a:moveTo>
                    <a:pt x="70" y="0"/>
                  </a:moveTo>
                  <a:cubicBezTo>
                    <a:pt x="68" y="0"/>
                    <a:pt x="66" y="1"/>
                    <a:pt x="63" y="4"/>
                  </a:cubicBezTo>
                  <a:cubicBezTo>
                    <a:pt x="52" y="21"/>
                    <a:pt x="29" y="85"/>
                    <a:pt x="18" y="143"/>
                  </a:cubicBezTo>
                  <a:cubicBezTo>
                    <a:pt x="6" y="203"/>
                    <a:pt x="0" y="242"/>
                    <a:pt x="9" y="242"/>
                  </a:cubicBezTo>
                  <a:cubicBezTo>
                    <a:pt x="9" y="242"/>
                    <a:pt x="10" y="242"/>
                    <a:pt x="11" y="242"/>
                  </a:cubicBezTo>
                  <a:cubicBezTo>
                    <a:pt x="29" y="229"/>
                    <a:pt x="52" y="165"/>
                    <a:pt x="69" y="96"/>
                  </a:cubicBezTo>
                  <a:cubicBezTo>
                    <a:pt x="78" y="38"/>
                    <a:pt x="80" y="0"/>
                    <a:pt x="70"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29"/>
            <p:cNvSpPr/>
            <p:nvPr/>
          </p:nvSpPr>
          <p:spPr>
            <a:xfrm>
              <a:off x="560152" y="4024827"/>
              <a:ext cx="16514" cy="13124"/>
            </a:xfrm>
            <a:custGeom>
              <a:rect b="b" l="l" r="r" t="t"/>
              <a:pathLst>
                <a:path extrusionOk="0" h="151" w="190">
                  <a:moveTo>
                    <a:pt x="6" y="0"/>
                  </a:moveTo>
                  <a:cubicBezTo>
                    <a:pt x="1" y="0"/>
                    <a:pt x="6" y="9"/>
                    <a:pt x="22" y="25"/>
                  </a:cubicBezTo>
                  <a:cubicBezTo>
                    <a:pt x="50" y="54"/>
                    <a:pt x="103" y="100"/>
                    <a:pt x="143" y="129"/>
                  </a:cubicBezTo>
                  <a:cubicBezTo>
                    <a:pt x="163" y="144"/>
                    <a:pt x="178" y="151"/>
                    <a:pt x="184" y="151"/>
                  </a:cubicBezTo>
                  <a:cubicBezTo>
                    <a:pt x="190" y="151"/>
                    <a:pt x="187" y="144"/>
                    <a:pt x="172" y="129"/>
                  </a:cubicBezTo>
                  <a:cubicBezTo>
                    <a:pt x="143" y="100"/>
                    <a:pt x="85" y="49"/>
                    <a:pt x="39" y="19"/>
                  </a:cubicBezTo>
                  <a:cubicBezTo>
                    <a:pt x="21" y="6"/>
                    <a:pt x="10" y="0"/>
                    <a:pt x="6"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29"/>
            <p:cNvSpPr/>
            <p:nvPr/>
          </p:nvSpPr>
          <p:spPr>
            <a:xfrm>
              <a:off x="547549" y="4003098"/>
              <a:ext cx="17383" cy="19121"/>
            </a:xfrm>
            <a:custGeom>
              <a:rect b="b" l="l" r="r" t="t"/>
              <a:pathLst>
                <a:path extrusionOk="0" h="220" w="200">
                  <a:moveTo>
                    <a:pt x="22" y="1"/>
                  </a:moveTo>
                  <a:cubicBezTo>
                    <a:pt x="2" y="1"/>
                    <a:pt x="0" y="27"/>
                    <a:pt x="22" y="67"/>
                  </a:cubicBezTo>
                  <a:cubicBezTo>
                    <a:pt x="45" y="119"/>
                    <a:pt x="104" y="182"/>
                    <a:pt x="144" y="205"/>
                  </a:cubicBezTo>
                  <a:cubicBezTo>
                    <a:pt x="159" y="215"/>
                    <a:pt x="171" y="219"/>
                    <a:pt x="179" y="219"/>
                  </a:cubicBezTo>
                  <a:cubicBezTo>
                    <a:pt x="197" y="219"/>
                    <a:pt x="200" y="200"/>
                    <a:pt x="184" y="165"/>
                  </a:cubicBezTo>
                  <a:cubicBezTo>
                    <a:pt x="155" y="107"/>
                    <a:pt x="91" y="32"/>
                    <a:pt x="45" y="8"/>
                  </a:cubicBezTo>
                  <a:cubicBezTo>
                    <a:pt x="36" y="3"/>
                    <a:pt x="28" y="1"/>
                    <a:pt x="22"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29"/>
            <p:cNvSpPr/>
            <p:nvPr/>
          </p:nvSpPr>
          <p:spPr>
            <a:xfrm>
              <a:off x="537989" y="3970592"/>
              <a:ext cx="16775" cy="25292"/>
            </a:xfrm>
            <a:custGeom>
              <a:rect b="b" l="l" r="r" t="t"/>
              <a:pathLst>
                <a:path extrusionOk="0" h="291" w="193">
                  <a:moveTo>
                    <a:pt x="56" y="0"/>
                  </a:moveTo>
                  <a:cubicBezTo>
                    <a:pt x="15" y="0"/>
                    <a:pt x="0" y="51"/>
                    <a:pt x="16" y="123"/>
                  </a:cubicBezTo>
                  <a:cubicBezTo>
                    <a:pt x="34" y="192"/>
                    <a:pt x="80" y="267"/>
                    <a:pt x="120" y="285"/>
                  </a:cubicBezTo>
                  <a:cubicBezTo>
                    <a:pt x="129" y="289"/>
                    <a:pt x="138" y="291"/>
                    <a:pt x="145" y="291"/>
                  </a:cubicBezTo>
                  <a:cubicBezTo>
                    <a:pt x="180" y="291"/>
                    <a:pt x="193" y="248"/>
                    <a:pt x="179" y="181"/>
                  </a:cubicBezTo>
                  <a:cubicBezTo>
                    <a:pt x="161" y="99"/>
                    <a:pt x="109" y="19"/>
                    <a:pt x="62" y="1"/>
                  </a:cubicBezTo>
                  <a:cubicBezTo>
                    <a:pt x="60" y="0"/>
                    <a:pt x="58" y="0"/>
                    <a:pt x="56"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29"/>
            <p:cNvSpPr/>
            <p:nvPr/>
          </p:nvSpPr>
          <p:spPr>
            <a:xfrm>
              <a:off x="534860" y="3931915"/>
              <a:ext cx="14602" cy="28334"/>
            </a:xfrm>
            <a:custGeom>
              <a:rect b="b" l="l" r="r" t="t"/>
              <a:pathLst>
                <a:path extrusionOk="0" h="326" w="168">
                  <a:moveTo>
                    <a:pt x="82" y="1"/>
                  </a:moveTo>
                  <a:cubicBezTo>
                    <a:pt x="80" y="1"/>
                    <a:pt x="78" y="1"/>
                    <a:pt x="76" y="1"/>
                  </a:cubicBezTo>
                  <a:cubicBezTo>
                    <a:pt x="36" y="7"/>
                    <a:pt x="1" y="82"/>
                    <a:pt x="7" y="162"/>
                  </a:cubicBezTo>
                  <a:cubicBezTo>
                    <a:pt x="7" y="244"/>
                    <a:pt x="41" y="319"/>
                    <a:pt x="81" y="325"/>
                  </a:cubicBezTo>
                  <a:cubicBezTo>
                    <a:pt x="83" y="325"/>
                    <a:pt x="85" y="325"/>
                    <a:pt x="87" y="325"/>
                  </a:cubicBezTo>
                  <a:cubicBezTo>
                    <a:pt x="135" y="325"/>
                    <a:pt x="168" y="257"/>
                    <a:pt x="168" y="168"/>
                  </a:cubicBezTo>
                  <a:cubicBezTo>
                    <a:pt x="168" y="75"/>
                    <a:pt x="131" y="1"/>
                    <a:pt x="82"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29"/>
            <p:cNvSpPr/>
            <p:nvPr/>
          </p:nvSpPr>
          <p:spPr>
            <a:xfrm>
              <a:off x="536859" y="3895237"/>
              <a:ext cx="16948" cy="26248"/>
            </a:xfrm>
            <a:custGeom>
              <a:rect b="b" l="l" r="r" t="t"/>
              <a:pathLst>
                <a:path extrusionOk="0" h="302" w="195">
                  <a:moveTo>
                    <a:pt x="143" y="1"/>
                  </a:moveTo>
                  <a:cubicBezTo>
                    <a:pt x="137" y="1"/>
                    <a:pt x="130" y="3"/>
                    <a:pt x="122" y="7"/>
                  </a:cubicBezTo>
                  <a:cubicBezTo>
                    <a:pt x="75" y="23"/>
                    <a:pt x="35" y="98"/>
                    <a:pt x="18" y="173"/>
                  </a:cubicBezTo>
                  <a:cubicBezTo>
                    <a:pt x="1" y="246"/>
                    <a:pt x="22" y="301"/>
                    <a:pt x="59" y="301"/>
                  </a:cubicBezTo>
                  <a:cubicBezTo>
                    <a:pt x="60" y="301"/>
                    <a:pt x="62" y="301"/>
                    <a:pt x="64" y="301"/>
                  </a:cubicBezTo>
                  <a:cubicBezTo>
                    <a:pt x="117" y="290"/>
                    <a:pt x="168" y="208"/>
                    <a:pt x="179" y="122"/>
                  </a:cubicBezTo>
                  <a:cubicBezTo>
                    <a:pt x="194" y="49"/>
                    <a:pt x="177" y="1"/>
                    <a:pt x="143"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29"/>
            <p:cNvSpPr/>
            <p:nvPr/>
          </p:nvSpPr>
          <p:spPr>
            <a:xfrm>
              <a:off x="545898" y="3867511"/>
              <a:ext cx="17383" cy="19904"/>
            </a:xfrm>
            <a:custGeom>
              <a:rect b="b" l="l" r="r" t="t"/>
              <a:pathLst>
                <a:path extrusionOk="0" h="229" w="200">
                  <a:moveTo>
                    <a:pt x="174" y="0"/>
                  </a:moveTo>
                  <a:cubicBezTo>
                    <a:pt x="165" y="0"/>
                    <a:pt x="153" y="5"/>
                    <a:pt x="139" y="13"/>
                  </a:cubicBezTo>
                  <a:cubicBezTo>
                    <a:pt x="99" y="35"/>
                    <a:pt x="48" y="99"/>
                    <a:pt x="18" y="158"/>
                  </a:cubicBezTo>
                  <a:cubicBezTo>
                    <a:pt x="0" y="202"/>
                    <a:pt x="3" y="229"/>
                    <a:pt x="24" y="229"/>
                  </a:cubicBezTo>
                  <a:cubicBezTo>
                    <a:pt x="30" y="229"/>
                    <a:pt x="38" y="227"/>
                    <a:pt x="48" y="222"/>
                  </a:cubicBezTo>
                  <a:cubicBezTo>
                    <a:pt x="93" y="198"/>
                    <a:pt x="157" y="128"/>
                    <a:pt x="179" y="65"/>
                  </a:cubicBezTo>
                  <a:cubicBezTo>
                    <a:pt x="200" y="24"/>
                    <a:pt x="195" y="0"/>
                    <a:pt x="174"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29"/>
            <p:cNvSpPr/>
            <p:nvPr/>
          </p:nvSpPr>
          <p:spPr>
            <a:xfrm>
              <a:off x="558066" y="3850128"/>
              <a:ext cx="16862" cy="14080"/>
            </a:xfrm>
            <a:custGeom>
              <a:rect b="b" l="l" r="r" t="t"/>
              <a:pathLst>
                <a:path extrusionOk="0" h="162" w="194">
                  <a:moveTo>
                    <a:pt x="187" y="0"/>
                  </a:moveTo>
                  <a:cubicBezTo>
                    <a:pt x="180" y="0"/>
                    <a:pt x="166" y="8"/>
                    <a:pt x="144" y="22"/>
                  </a:cubicBezTo>
                  <a:cubicBezTo>
                    <a:pt x="103" y="51"/>
                    <a:pt x="52" y="97"/>
                    <a:pt x="23" y="131"/>
                  </a:cubicBezTo>
                  <a:cubicBezTo>
                    <a:pt x="6" y="151"/>
                    <a:pt x="1" y="161"/>
                    <a:pt x="7" y="161"/>
                  </a:cubicBezTo>
                  <a:cubicBezTo>
                    <a:pt x="11" y="161"/>
                    <a:pt x="22" y="156"/>
                    <a:pt x="39" y="144"/>
                  </a:cubicBezTo>
                  <a:cubicBezTo>
                    <a:pt x="87" y="115"/>
                    <a:pt x="151" y="62"/>
                    <a:pt x="178" y="27"/>
                  </a:cubicBezTo>
                  <a:cubicBezTo>
                    <a:pt x="191" y="9"/>
                    <a:pt x="193" y="0"/>
                    <a:pt x="187"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29"/>
            <p:cNvSpPr/>
            <p:nvPr/>
          </p:nvSpPr>
          <p:spPr>
            <a:xfrm>
              <a:off x="584054" y="4038473"/>
              <a:ext cx="22859" cy="11212"/>
            </a:xfrm>
            <a:custGeom>
              <a:rect b="b" l="l" r="r" t="t"/>
              <a:pathLst>
                <a:path extrusionOk="0" h="129" w="263">
                  <a:moveTo>
                    <a:pt x="34" y="1"/>
                  </a:moveTo>
                  <a:cubicBezTo>
                    <a:pt x="8" y="1"/>
                    <a:pt x="0" y="12"/>
                    <a:pt x="18" y="30"/>
                  </a:cubicBezTo>
                  <a:cubicBezTo>
                    <a:pt x="42" y="60"/>
                    <a:pt x="106" y="94"/>
                    <a:pt x="169" y="116"/>
                  </a:cubicBezTo>
                  <a:cubicBezTo>
                    <a:pt x="195" y="124"/>
                    <a:pt x="217" y="129"/>
                    <a:pt x="232" y="129"/>
                  </a:cubicBezTo>
                  <a:cubicBezTo>
                    <a:pt x="253" y="129"/>
                    <a:pt x="263" y="122"/>
                    <a:pt x="256" y="105"/>
                  </a:cubicBezTo>
                  <a:cubicBezTo>
                    <a:pt x="239" y="76"/>
                    <a:pt x="164" y="30"/>
                    <a:pt x="94" y="12"/>
                  </a:cubicBezTo>
                  <a:cubicBezTo>
                    <a:pt x="69" y="4"/>
                    <a:pt x="49" y="1"/>
                    <a:pt x="34"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29"/>
            <p:cNvSpPr/>
            <p:nvPr/>
          </p:nvSpPr>
          <p:spPr>
            <a:xfrm>
              <a:off x="572842" y="4014571"/>
              <a:ext cx="27117" cy="20164"/>
            </a:xfrm>
            <a:custGeom>
              <a:rect b="b" l="l" r="r" t="t"/>
              <a:pathLst>
                <a:path extrusionOk="0" h="232" w="312">
                  <a:moveTo>
                    <a:pt x="84" y="0"/>
                  </a:moveTo>
                  <a:cubicBezTo>
                    <a:pt x="27" y="0"/>
                    <a:pt x="1" y="36"/>
                    <a:pt x="21" y="85"/>
                  </a:cubicBezTo>
                  <a:cubicBezTo>
                    <a:pt x="43" y="143"/>
                    <a:pt x="119" y="201"/>
                    <a:pt x="189" y="223"/>
                  </a:cubicBezTo>
                  <a:cubicBezTo>
                    <a:pt x="207" y="229"/>
                    <a:pt x="223" y="232"/>
                    <a:pt x="238" y="232"/>
                  </a:cubicBezTo>
                  <a:cubicBezTo>
                    <a:pt x="284" y="232"/>
                    <a:pt x="311" y="204"/>
                    <a:pt x="298" y="161"/>
                  </a:cubicBezTo>
                  <a:cubicBezTo>
                    <a:pt x="286" y="97"/>
                    <a:pt x="200" y="28"/>
                    <a:pt x="119" y="4"/>
                  </a:cubicBezTo>
                  <a:cubicBezTo>
                    <a:pt x="107" y="1"/>
                    <a:pt x="95" y="0"/>
                    <a:pt x="84"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29"/>
            <p:cNvSpPr/>
            <p:nvPr/>
          </p:nvSpPr>
          <p:spPr>
            <a:xfrm>
              <a:off x="564585" y="3976502"/>
              <a:ext cx="29030" cy="29203"/>
            </a:xfrm>
            <a:custGeom>
              <a:rect b="b" l="l" r="r" t="t"/>
              <a:pathLst>
                <a:path extrusionOk="0" h="336" w="334">
                  <a:moveTo>
                    <a:pt x="121" y="1"/>
                  </a:moveTo>
                  <a:cubicBezTo>
                    <a:pt x="50" y="1"/>
                    <a:pt x="0" y="67"/>
                    <a:pt x="17" y="153"/>
                  </a:cubicBezTo>
                  <a:cubicBezTo>
                    <a:pt x="34" y="234"/>
                    <a:pt x="110" y="314"/>
                    <a:pt x="191" y="332"/>
                  </a:cubicBezTo>
                  <a:cubicBezTo>
                    <a:pt x="200" y="334"/>
                    <a:pt x="209" y="335"/>
                    <a:pt x="218" y="335"/>
                  </a:cubicBezTo>
                  <a:cubicBezTo>
                    <a:pt x="285" y="335"/>
                    <a:pt x="334" y="281"/>
                    <a:pt x="324" y="199"/>
                  </a:cubicBezTo>
                  <a:cubicBezTo>
                    <a:pt x="312" y="101"/>
                    <a:pt x="231" y="9"/>
                    <a:pt x="138" y="2"/>
                  </a:cubicBezTo>
                  <a:cubicBezTo>
                    <a:pt x="132" y="1"/>
                    <a:pt x="127" y="1"/>
                    <a:pt x="121"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29"/>
            <p:cNvSpPr/>
            <p:nvPr/>
          </p:nvSpPr>
          <p:spPr>
            <a:xfrm>
              <a:off x="562064" y="3929916"/>
              <a:ext cx="28160" cy="33810"/>
            </a:xfrm>
            <a:custGeom>
              <a:rect b="b" l="l" r="r" t="t"/>
              <a:pathLst>
                <a:path extrusionOk="0" h="389" w="324">
                  <a:moveTo>
                    <a:pt x="164" y="0"/>
                  </a:moveTo>
                  <a:cubicBezTo>
                    <a:pt x="162" y="0"/>
                    <a:pt x="159" y="0"/>
                    <a:pt x="156" y="1"/>
                  </a:cubicBezTo>
                  <a:cubicBezTo>
                    <a:pt x="70" y="1"/>
                    <a:pt x="0" y="87"/>
                    <a:pt x="0" y="191"/>
                  </a:cubicBezTo>
                  <a:cubicBezTo>
                    <a:pt x="6" y="295"/>
                    <a:pt x="70" y="382"/>
                    <a:pt x="156" y="388"/>
                  </a:cubicBezTo>
                  <a:cubicBezTo>
                    <a:pt x="159" y="388"/>
                    <a:pt x="162" y="388"/>
                    <a:pt x="164" y="388"/>
                  </a:cubicBezTo>
                  <a:cubicBezTo>
                    <a:pt x="253" y="388"/>
                    <a:pt x="324" y="304"/>
                    <a:pt x="324" y="198"/>
                  </a:cubicBezTo>
                  <a:cubicBezTo>
                    <a:pt x="324" y="85"/>
                    <a:pt x="253" y="0"/>
                    <a:pt x="164"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29"/>
            <p:cNvSpPr/>
            <p:nvPr/>
          </p:nvSpPr>
          <p:spPr>
            <a:xfrm>
              <a:off x="564063" y="3886458"/>
              <a:ext cx="29117" cy="30073"/>
            </a:xfrm>
            <a:custGeom>
              <a:rect b="b" l="l" r="r" t="t"/>
              <a:pathLst>
                <a:path extrusionOk="0" h="346" w="335">
                  <a:moveTo>
                    <a:pt x="209" y="0"/>
                  </a:moveTo>
                  <a:cubicBezTo>
                    <a:pt x="200" y="0"/>
                    <a:pt x="189" y="1"/>
                    <a:pt x="179" y="4"/>
                  </a:cubicBezTo>
                  <a:cubicBezTo>
                    <a:pt x="98" y="15"/>
                    <a:pt x="23" y="101"/>
                    <a:pt x="12" y="188"/>
                  </a:cubicBezTo>
                  <a:cubicBezTo>
                    <a:pt x="1" y="274"/>
                    <a:pt x="45" y="345"/>
                    <a:pt x="120" y="345"/>
                  </a:cubicBezTo>
                  <a:cubicBezTo>
                    <a:pt x="126" y="345"/>
                    <a:pt x="132" y="345"/>
                    <a:pt x="138" y="344"/>
                  </a:cubicBezTo>
                  <a:cubicBezTo>
                    <a:pt x="231" y="338"/>
                    <a:pt x="312" y="246"/>
                    <a:pt x="324" y="148"/>
                  </a:cubicBezTo>
                  <a:cubicBezTo>
                    <a:pt x="334" y="61"/>
                    <a:pt x="285" y="0"/>
                    <a:pt x="209"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29"/>
            <p:cNvSpPr/>
            <p:nvPr/>
          </p:nvSpPr>
          <p:spPr>
            <a:xfrm>
              <a:off x="571451" y="3855343"/>
              <a:ext cx="27552" cy="21207"/>
            </a:xfrm>
            <a:custGeom>
              <a:rect b="b" l="l" r="r" t="t"/>
              <a:pathLst>
                <a:path extrusionOk="0" h="244" w="317">
                  <a:moveTo>
                    <a:pt x="236" y="1"/>
                  </a:moveTo>
                  <a:cubicBezTo>
                    <a:pt x="223" y="1"/>
                    <a:pt x="208" y="3"/>
                    <a:pt x="192" y="7"/>
                  </a:cubicBezTo>
                  <a:cubicBezTo>
                    <a:pt x="117" y="25"/>
                    <a:pt x="42" y="89"/>
                    <a:pt x="24" y="153"/>
                  </a:cubicBezTo>
                  <a:cubicBezTo>
                    <a:pt x="1" y="206"/>
                    <a:pt x="30" y="244"/>
                    <a:pt x="87" y="244"/>
                  </a:cubicBezTo>
                  <a:cubicBezTo>
                    <a:pt x="98" y="244"/>
                    <a:pt x="110" y="242"/>
                    <a:pt x="123" y="239"/>
                  </a:cubicBezTo>
                  <a:cubicBezTo>
                    <a:pt x="205" y="223"/>
                    <a:pt x="291" y="153"/>
                    <a:pt x="302" y="77"/>
                  </a:cubicBezTo>
                  <a:cubicBezTo>
                    <a:pt x="316" y="32"/>
                    <a:pt x="286" y="1"/>
                    <a:pt x="236"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29"/>
            <p:cNvSpPr/>
            <p:nvPr/>
          </p:nvSpPr>
          <p:spPr>
            <a:xfrm>
              <a:off x="582402" y="3838568"/>
              <a:ext cx="23554" cy="12168"/>
            </a:xfrm>
            <a:custGeom>
              <a:rect b="b" l="l" r="r" t="t"/>
              <a:pathLst>
                <a:path extrusionOk="0" h="140" w="271">
                  <a:moveTo>
                    <a:pt x="231" y="0"/>
                  </a:moveTo>
                  <a:cubicBezTo>
                    <a:pt x="215" y="0"/>
                    <a:pt x="194" y="3"/>
                    <a:pt x="170" y="10"/>
                  </a:cubicBezTo>
                  <a:cubicBezTo>
                    <a:pt x="107" y="34"/>
                    <a:pt x="44" y="74"/>
                    <a:pt x="20" y="103"/>
                  </a:cubicBezTo>
                  <a:cubicBezTo>
                    <a:pt x="1" y="127"/>
                    <a:pt x="10" y="140"/>
                    <a:pt x="41" y="140"/>
                  </a:cubicBezTo>
                  <a:cubicBezTo>
                    <a:pt x="55" y="140"/>
                    <a:pt x="73" y="137"/>
                    <a:pt x="95" y="131"/>
                  </a:cubicBezTo>
                  <a:cubicBezTo>
                    <a:pt x="170" y="109"/>
                    <a:pt x="245" y="62"/>
                    <a:pt x="263" y="27"/>
                  </a:cubicBezTo>
                  <a:cubicBezTo>
                    <a:pt x="270" y="9"/>
                    <a:pt x="257" y="0"/>
                    <a:pt x="231"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29"/>
            <p:cNvSpPr/>
            <p:nvPr/>
          </p:nvSpPr>
          <p:spPr>
            <a:xfrm>
              <a:off x="619515" y="4045947"/>
              <a:ext cx="25988" cy="8778"/>
            </a:xfrm>
            <a:custGeom>
              <a:rect b="b" l="l" r="r" t="t"/>
              <a:pathLst>
                <a:path extrusionOk="0" h="101" w="299">
                  <a:moveTo>
                    <a:pt x="118" y="0"/>
                  </a:moveTo>
                  <a:cubicBezTo>
                    <a:pt x="45" y="0"/>
                    <a:pt x="0" y="22"/>
                    <a:pt x="10" y="49"/>
                  </a:cubicBezTo>
                  <a:cubicBezTo>
                    <a:pt x="16" y="71"/>
                    <a:pt x="85" y="94"/>
                    <a:pt x="160" y="100"/>
                  </a:cubicBezTo>
                  <a:cubicBezTo>
                    <a:pt x="169" y="101"/>
                    <a:pt x="178" y="101"/>
                    <a:pt x="186" y="101"/>
                  </a:cubicBezTo>
                  <a:cubicBezTo>
                    <a:pt x="245" y="101"/>
                    <a:pt x="294" y="85"/>
                    <a:pt x="299" y="60"/>
                  </a:cubicBezTo>
                  <a:cubicBezTo>
                    <a:pt x="299" y="30"/>
                    <a:pt x="229" y="1"/>
                    <a:pt x="143" y="1"/>
                  </a:cubicBezTo>
                  <a:cubicBezTo>
                    <a:pt x="135" y="1"/>
                    <a:pt x="126" y="0"/>
                    <a:pt x="118"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29"/>
            <p:cNvSpPr/>
            <p:nvPr/>
          </p:nvSpPr>
          <p:spPr>
            <a:xfrm>
              <a:off x="614822" y="4020916"/>
              <a:ext cx="31811" cy="19817"/>
            </a:xfrm>
            <a:custGeom>
              <a:rect b="b" l="l" r="r" t="t"/>
              <a:pathLst>
                <a:path extrusionOk="0" h="228" w="366">
                  <a:moveTo>
                    <a:pt x="164" y="0"/>
                  </a:moveTo>
                  <a:cubicBezTo>
                    <a:pt x="68" y="0"/>
                    <a:pt x="1" y="50"/>
                    <a:pt x="11" y="116"/>
                  </a:cubicBezTo>
                  <a:cubicBezTo>
                    <a:pt x="24" y="174"/>
                    <a:pt x="104" y="220"/>
                    <a:pt x="192" y="227"/>
                  </a:cubicBezTo>
                  <a:cubicBezTo>
                    <a:pt x="197" y="227"/>
                    <a:pt x="202" y="227"/>
                    <a:pt x="206" y="227"/>
                  </a:cubicBezTo>
                  <a:cubicBezTo>
                    <a:pt x="291" y="227"/>
                    <a:pt x="358" y="182"/>
                    <a:pt x="358" y="128"/>
                  </a:cubicBezTo>
                  <a:cubicBezTo>
                    <a:pt x="365" y="64"/>
                    <a:pt x="283" y="6"/>
                    <a:pt x="179" y="0"/>
                  </a:cubicBezTo>
                  <a:cubicBezTo>
                    <a:pt x="174" y="0"/>
                    <a:pt x="169" y="0"/>
                    <a:pt x="164"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29"/>
            <p:cNvSpPr/>
            <p:nvPr/>
          </p:nvSpPr>
          <p:spPr>
            <a:xfrm>
              <a:off x="611780" y="3979631"/>
              <a:ext cx="35287" cy="31376"/>
            </a:xfrm>
            <a:custGeom>
              <a:rect b="b" l="l" r="r" t="t"/>
              <a:pathLst>
                <a:path extrusionOk="0" h="361" w="406">
                  <a:moveTo>
                    <a:pt x="198" y="1"/>
                  </a:moveTo>
                  <a:cubicBezTo>
                    <a:pt x="88" y="1"/>
                    <a:pt x="0" y="83"/>
                    <a:pt x="6" y="181"/>
                  </a:cubicBezTo>
                  <a:cubicBezTo>
                    <a:pt x="12" y="278"/>
                    <a:pt x="105" y="355"/>
                    <a:pt x="209" y="360"/>
                  </a:cubicBezTo>
                  <a:cubicBezTo>
                    <a:pt x="318" y="360"/>
                    <a:pt x="406" y="291"/>
                    <a:pt x="406" y="192"/>
                  </a:cubicBezTo>
                  <a:cubicBezTo>
                    <a:pt x="406" y="88"/>
                    <a:pt x="313" y="1"/>
                    <a:pt x="198"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29"/>
            <p:cNvSpPr/>
            <p:nvPr/>
          </p:nvSpPr>
          <p:spPr>
            <a:xfrm>
              <a:off x="610302" y="3928351"/>
              <a:ext cx="37287" cy="37373"/>
            </a:xfrm>
            <a:custGeom>
              <a:rect b="b" l="l" r="r" t="t"/>
              <a:pathLst>
                <a:path extrusionOk="0" h="430" w="429">
                  <a:moveTo>
                    <a:pt x="215" y="1"/>
                  </a:moveTo>
                  <a:cubicBezTo>
                    <a:pt x="98" y="1"/>
                    <a:pt x="1" y="99"/>
                    <a:pt x="1" y="216"/>
                  </a:cubicBezTo>
                  <a:cubicBezTo>
                    <a:pt x="6" y="331"/>
                    <a:pt x="98" y="430"/>
                    <a:pt x="215" y="430"/>
                  </a:cubicBezTo>
                  <a:cubicBezTo>
                    <a:pt x="330" y="430"/>
                    <a:pt x="428" y="337"/>
                    <a:pt x="428" y="216"/>
                  </a:cubicBezTo>
                  <a:cubicBezTo>
                    <a:pt x="428" y="99"/>
                    <a:pt x="330" y="1"/>
                    <a:pt x="215"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29"/>
            <p:cNvSpPr/>
            <p:nvPr/>
          </p:nvSpPr>
          <p:spPr>
            <a:xfrm>
              <a:off x="611345" y="3881591"/>
              <a:ext cx="36244" cy="32419"/>
            </a:xfrm>
            <a:custGeom>
              <a:rect b="b" l="l" r="r" t="t"/>
              <a:pathLst>
                <a:path extrusionOk="0" h="373" w="417">
                  <a:moveTo>
                    <a:pt x="224" y="1"/>
                  </a:moveTo>
                  <a:cubicBezTo>
                    <a:pt x="221" y="1"/>
                    <a:pt x="217" y="1"/>
                    <a:pt x="214" y="1"/>
                  </a:cubicBezTo>
                  <a:cubicBezTo>
                    <a:pt x="104" y="1"/>
                    <a:pt x="11" y="82"/>
                    <a:pt x="5" y="186"/>
                  </a:cubicBezTo>
                  <a:cubicBezTo>
                    <a:pt x="0" y="287"/>
                    <a:pt x="81" y="372"/>
                    <a:pt x="192" y="372"/>
                  </a:cubicBezTo>
                  <a:cubicBezTo>
                    <a:pt x="196" y="372"/>
                    <a:pt x="199" y="372"/>
                    <a:pt x="203" y="372"/>
                  </a:cubicBezTo>
                  <a:cubicBezTo>
                    <a:pt x="318" y="372"/>
                    <a:pt x="416" y="284"/>
                    <a:pt x="411" y="175"/>
                  </a:cubicBezTo>
                  <a:cubicBezTo>
                    <a:pt x="411" y="79"/>
                    <a:pt x="329" y="1"/>
                    <a:pt x="224"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29"/>
            <p:cNvSpPr/>
            <p:nvPr/>
          </p:nvSpPr>
          <p:spPr>
            <a:xfrm>
              <a:off x="614387" y="3849432"/>
              <a:ext cx="32245" cy="21207"/>
            </a:xfrm>
            <a:custGeom>
              <a:rect b="b" l="l" r="r" t="t"/>
              <a:pathLst>
                <a:path extrusionOk="0" h="244" w="371">
                  <a:moveTo>
                    <a:pt x="212" y="0"/>
                  </a:moveTo>
                  <a:cubicBezTo>
                    <a:pt x="207" y="0"/>
                    <a:pt x="202" y="0"/>
                    <a:pt x="197" y="0"/>
                  </a:cubicBezTo>
                  <a:cubicBezTo>
                    <a:pt x="104" y="0"/>
                    <a:pt x="16" y="59"/>
                    <a:pt x="11" y="123"/>
                  </a:cubicBezTo>
                  <a:cubicBezTo>
                    <a:pt x="0" y="189"/>
                    <a:pt x="68" y="244"/>
                    <a:pt x="165" y="244"/>
                  </a:cubicBezTo>
                  <a:cubicBezTo>
                    <a:pt x="169" y="244"/>
                    <a:pt x="174" y="244"/>
                    <a:pt x="179" y="243"/>
                  </a:cubicBezTo>
                  <a:cubicBezTo>
                    <a:pt x="288" y="243"/>
                    <a:pt x="370" y="180"/>
                    <a:pt x="370" y="105"/>
                  </a:cubicBezTo>
                  <a:cubicBezTo>
                    <a:pt x="364" y="44"/>
                    <a:pt x="296" y="0"/>
                    <a:pt x="212"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29"/>
            <p:cNvSpPr/>
            <p:nvPr/>
          </p:nvSpPr>
          <p:spPr>
            <a:xfrm>
              <a:off x="618733" y="3833266"/>
              <a:ext cx="26770" cy="10256"/>
            </a:xfrm>
            <a:custGeom>
              <a:rect b="b" l="l" r="r" t="t"/>
              <a:pathLst>
                <a:path extrusionOk="0" h="118" w="308">
                  <a:moveTo>
                    <a:pt x="186" y="1"/>
                  </a:moveTo>
                  <a:cubicBezTo>
                    <a:pt x="179" y="1"/>
                    <a:pt x="171" y="1"/>
                    <a:pt x="163" y="2"/>
                  </a:cubicBezTo>
                  <a:cubicBezTo>
                    <a:pt x="88" y="2"/>
                    <a:pt x="19" y="31"/>
                    <a:pt x="13" y="60"/>
                  </a:cubicBezTo>
                  <a:cubicBezTo>
                    <a:pt x="1" y="95"/>
                    <a:pt x="65" y="117"/>
                    <a:pt x="152" y="117"/>
                  </a:cubicBezTo>
                  <a:cubicBezTo>
                    <a:pt x="238" y="111"/>
                    <a:pt x="308" y="82"/>
                    <a:pt x="308" y="48"/>
                  </a:cubicBezTo>
                  <a:cubicBezTo>
                    <a:pt x="303" y="21"/>
                    <a:pt x="251" y="1"/>
                    <a:pt x="186"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29"/>
            <p:cNvSpPr/>
            <p:nvPr/>
          </p:nvSpPr>
          <p:spPr>
            <a:xfrm>
              <a:off x="623166" y="3828312"/>
              <a:ext cx="21381" cy="2781"/>
            </a:xfrm>
            <a:custGeom>
              <a:rect b="b" l="l" r="r" t="t"/>
              <a:pathLst>
                <a:path extrusionOk="0" h="32" w="246">
                  <a:moveTo>
                    <a:pt x="130" y="0"/>
                  </a:moveTo>
                  <a:cubicBezTo>
                    <a:pt x="72" y="6"/>
                    <a:pt x="14" y="13"/>
                    <a:pt x="8" y="19"/>
                  </a:cubicBezTo>
                  <a:cubicBezTo>
                    <a:pt x="0" y="27"/>
                    <a:pt x="26" y="32"/>
                    <a:pt x="67" y="32"/>
                  </a:cubicBezTo>
                  <a:cubicBezTo>
                    <a:pt x="82" y="32"/>
                    <a:pt x="99" y="31"/>
                    <a:pt x="118" y="30"/>
                  </a:cubicBezTo>
                  <a:cubicBezTo>
                    <a:pt x="187" y="24"/>
                    <a:pt x="246" y="19"/>
                    <a:pt x="246" y="6"/>
                  </a:cubicBezTo>
                  <a:cubicBezTo>
                    <a:pt x="246" y="0"/>
                    <a:pt x="193" y="0"/>
                    <a:pt x="130"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29"/>
            <p:cNvSpPr/>
            <p:nvPr/>
          </p:nvSpPr>
          <p:spPr>
            <a:xfrm>
              <a:off x="659670" y="4042384"/>
              <a:ext cx="24684" cy="10169"/>
            </a:xfrm>
            <a:custGeom>
              <a:rect b="b" l="l" r="r" t="t"/>
              <a:pathLst>
                <a:path extrusionOk="0" h="117" w="284">
                  <a:moveTo>
                    <a:pt x="224" y="1"/>
                  </a:moveTo>
                  <a:cubicBezTo>
                    <a:pt x="208" y="1"/>
                    <a:pt x="189" y="3"/>
                    <a:pt x="167" y="8"/>
                  </a:cubicBezTo>
                  <a:cubicBezTo>
                    <a:pt x="92" y="20"/>
                    <a:pt x="16" y="60"/>
                    <a:pt x="5" y="90"/>
                  </a:cubicBezTo>
                  <a:cubicBezTo>
                    <a:pt x="1" y="106"/>
                    <a:pt x="24" y="117"/>
                    <a:pt x="64" y="117"/>
                  </a:cubicBezTo>
                  <a:cubicBezTo>
                    <a:pt x="78" y="117"/>
                    <a:pt x="96" y="115"/>
                    <a:pt x="115" y="112"/>
                  </a:cubicBezTo>
                  <a:cubicBezTo>
                    <a:pt x="184" y="95"/>
                    <a:pt x="253" y="66"/>
                    <a:pt x="271" y="37"/>
                  </a:cubicBezTo>
                  <a:cubicBezTo>
                    <a:pt x="284" y="16"/>
                    <a:pt x="266" y="1"/>
                    <a:pt x="224"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29"/>
            <p:cNvSpPr/>
            <p:nvPr/>
          </p:nvSpPr>
          <p:spPr>
            <a:xfrm>
              <a:off x="663668" y="4018048"/>
              <a:ext cx="29899" cy="19990"/>
            </a:xfrm>
            <a:custGeom>
              <a:rect b="b" l="l" r="r" t="t"/>
              <a:pathLst>
                <a:path extrusionOk="0" h="230" w="344">
                  <a:moveTo>
                    <a:pt x="233" y="1"/>
                  </a:moveTo>
                  <a:cubicBezTo>
                    <a:pt x="222" y="1"/>
                    <a:pt x="209" y="2"/>
                    <a:pt x="196" y="4"/>
                  </a:cubicBezTo>
                  <a:cubicBezTo>
                    <a:pt x="103" y="17"/>
                    <a:pt x="17" y="79"/>
                    <a:pt x="5" y="149"/>
                  </a:cubicBezTo>
                  <a:cubicBezTo>
                    <a:pt x="0" y="197"/>
                    <a:pt x="43" y="229"/>
                    <a:pt x="104" y="229"/>
                  </a:cubicBezTo>
                  <a:cubicBezTo>
                    <a:pt x="117" y="229"/>
                    <a:pt x="130" y="228"/>
                    <a:pt x="143" y="225"/>
                  </a:cubicBezTo>
                  <a:cubicBezTo>
                    <a:pt x="225" y="213"/>
                    <a:pt x="306" y="149"/>
                    <a:pt x="324" y="97"/>
                  </a:cubicBezTo>
                  <a:cubicBezTo>
                    <a:pt x="343" y="42"/>
                    <a:pt x="304" y="1"/>
                    <a:pt x="233"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29"/>
            <p:cNvSpPr/>
            <p:nvPr/>
          </p:nvSpPr>
          <p:spPr>
            <a:xfrm>
              <a:off x="667666" y="3978154"/>
              <a:ext cx="32593" cy="30420"/>
            </a:xfrm>
            <a:custGeom>
              <a:rect b="b" l="l" r="r" t="t"/>
              <a:pathLst>
                <a:path extrusionOk="0" h="350" w="375">
                  <a:moveTo>
                    <a:pt x="219" y="1"/>
                  </a:moveTo>
                  <a:cubicBezTo>
                    <a:pt x="215" y="1"/>
                    <a:pt x="212" y="1"/>
                    <a:pt x="209" y="1"/>
                  </a:cubicBezTo>
                  <a:cubicBezTo>
                    <a:pt x="104" y="7"/>
                    <a:pt x="11" y="100"/>
                    <a:pt x="6" y="198"/>
                  </a:cubicBezTo>
                  <a:cubicBezTo>
                    <a:pt x="1" y="288"/>
                    <a:pt x="64" y="349"/>
                    <a:pt x="152" y="349"/>
                  </a:cubicBezTo>
                  <a:cubicBezTo>
                    <a:pt x="159" y="349"/>
                    <a:pt x="166" y="349"/>
                    <a:pt x="174" y="348"/>
                  </a:cubicBezTo>
                  <a:cubicBezTo>
                    <a:pt x="266" y="337"/>
                    <a:pt x="347" y="255"/>
                    <a:pt x="364" y="163"/>
                  </a:cubicBezTo>
                  <a:cubicBezTo>
                    <a:pt x="375" y="74"/>
                    <a:pt x="311" y="1"/>
                    <a:pt x="219"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29"/>
            <p:cNvSpPr/>
            <p:nvPr/>
          </p:nvSpPr>
          <p:spPr>
            <a:xfrm>
              <a:off x="669578" y="3928960"/>
              <a:ext cx="32767" cy="35722"/>
            </a:xfrm>
            <a:custGeom>
              <a:rect b="b" l="l" r="r" t="t"/>
              <a:pathLst>
                <a:path extrusionOk="0" h="411" w="377">
                  <a:moveTo>
                    <a:pt x="198" y="0"/>
                  </a:moveTo>
                  <a:cubicBezTo>
                    <a:pt x="88" y="0"/>
                    <a:pt x="1" y="92"/>
                    <a:pt x="1" y="209"/>
                  </a:cubicBezTo>
                  <a:cubicBezTo>
                    <a:pt x="1" y="320"/>
                    <a:pt x="82" y="410"/>
                    <a:pt x="181" y="410"/>
                  </a:cubicBezTo>
                  <a:cubicBezTo>
                    <a:pt x="185" y="410"/>
                    <a:pt x="188" y="410"/>
                    <a:pt x="192" y="410"/>
                  </a:cubicBezTo>
                  <a:cubicBezTo>
                    <a:pt x="296" y="405"/>
                    <a:pt x="377" y="313"/>
                    <a:pt x="377" y="209"/>
                  </a:cubicBezTo>
                  <a:cubicBezTo>
                    <a:pt x="377" y="98"/>
                    <a:pt x="296" y="6"/>
                    <a:pt x="198"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29"/>
            <p:cNvSpPr/>
            <p:nvPr/>
          </p:nvSpPr>
          <p:spPr>
            <a:xfrm>
              <a:off x="667666" y="3883590"/>
              <a:ext cx="33202" cy="31811"/>
            </a:xfrm>
            <a:custGeom>
              <a:rect b="b" l="l" r="r" t="t"/>
              <a:pathLst>
                <a:path extrusionOk="0" h="366" w="382">
                  <a:moveTo>
                    <a:pt x="157" y="0"/>
                  </a:moveTo>
                  <a:cubicBezTo>
                    <a:pt x="69" y="0"/>
                    <a:pt x="1" y="67"/>
                    <a:pt x="6" y="163"/>
                  </a:cubicBezTo>
                  <a:cubicBezTo>
                    <a:pt x="11" y="267"/>
                    <a:pt x="104" y="360"/>
                    <a:pt x="214" y="366"/>
                  </a:cubicBezTo>
                  <a:cubicBezTo>
                    <a:pt x="217" y="366"/>
                    <a:pt x="221" y="366"/>
                    <a:pt x="224" y="366"/>
                  </a:cubicBezTo>
                  <a:cubicBezTo>
                    <a:pt x="317" y="366"/>
                    <a:pt x="382" y="287"/>
                    <a:pt x="370" y="192"/>
                  </a:cubicBezTo>
                  <a:cubicBezTo>
                    <a:pt x="359" y="99"/>
                    <a:pt x="271" y="13"/>
                    <a:pt x="179" y="2"/>
                  </a:cubicBezTo>
                  <a:cubicBezTo>
                    <a:pt x="172" y="1"/>
                    <a:pt x="164" y="0"/>
                    <a:pt x="157"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29"/>
            <p:cNvSpPr/>
            <p:nvPr/>
          </p:nvSpPr>
          <p:spPr>
            <a:xfrm>
              <a:off x="664189" y="3852127"/>
              <a:ext cx="30507" cy="21207"/>
            </a:xfrm>
            <a:custGeom>
              <a:rect b="b" l="l" r="r" t="t"/>
              <a:pathLst>
                <a:path extrusionOk="0" h="244" w="351">
                  <a:moveTo>
                    <a:pt x="112" y="0"/>
                  </a:moveTo>
                  <a:cubicBezTo>
                    <a:pt x="45" y="0"/>
                    <a:pt x="1" y="38"/>
                    <a:pt x="11" y="92"/>
                  </a:cubicBezTo>
                  <a:cubicBezTo>
                    <a:pt x="17" y="161"/>
                    <a:pt x="103" y="231"/>
                    <a:pt x="201" y="242"/>
                  </a:cubicBezTo>
                  <a:cubicBezTo>
                    <a:pt x="211" y="243"/>
                    <a:pt x="220" y="243"/>
                    <a:pt x="228" y="243"/>
                  </a:cubicBezTo>
                  <a:cubicBezTo>
                    <a:pt x="305" y="243"/>
                    <a:pt x="350" y="200"/>
                    <a:pt x="329" y="137"/>
                  </a:cubicBezTo>
                  <a:cubicBezTo>
                    <a:pt x="311" y="79"/>
                    <a:pt x="236" y="17"/>
                    <a:pt x="150" y="4"/>
                  </a:cubicBezTo>
                  <a:cubicBezTo>
                    <a:pt x="137" y="2"/>
                    <a:pt x="124" y="0"/>
                    <a:pt x="112"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29"/>
            <p:cNvSpPr/>
            <p:nvPr/>
          </p:nvSpPr>
          <p:spPr>
            <a:xfrm>
              <a:off x="660191" y="3835526"/>
              <a:ext cx="25727" cy="11299"/>
            </a:xfrm>
            <a:custGeom>
              <a:rect b="b" l="l" r="r" t="t"/>
              <a:pathLst>
                <a:path extrusionOk="0" h="130" w="296">
                  <a:moveTo>
                    <a:pt x="71" y="0"/>
                  </a:moveTo>
                  <a:cubicBezTo>
                    <a:pt x="28" y="0"/>
                    <a:pt x="0" y="13"/>
                    <a:pt x="4" y="34"/>
                  </a:cubicBezTo>
                  <a:cubicBezTo>
                    <a:pt x="17" y="69"/>
                    <a:pt x="92" y="109"/>
                    <a:pt x="172" y="126"/>
                  </a:cubicBezTo>
                  <a:cubicBezTo>
                    <a:pt x="190" y="128"/>
                    <a:pt x="205" y="130"/>
                    <a:pt x="219" y="130"/>
                  </a:cubicBezTo>
                  <a:cubicBezTo>
                    <a:pt x="270" y="130"/>
                    <a:pt x="295" y="113"/>
                    <a:pt x="277" y="85"/>
                  </a:cubicBezTo>
                  <a:cubicBezTo>
                    <a:pt x="260" y="56"/>
                    <a:pt x="190" y="22"/>
                    <a:pt x="121" y="5"/>
                  </a:cubicBezTo>
                  <a:cubicBezTo>
                    <a:pt x="103" y="2"/>
                    <a:pt x="86" y="0"/>
                    <a:pt x="71"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29"/>
            <p:cNvSpPr/>
            <p:nvPr/>
          </p:nvSpPr>
          <p:spPr>
            <a:xfrm>
              <a:off x="656454" y="3829703"/>
              <a:ext cx="20425" cy="4954"/>
            </a:xfrm>
            <a:custGeom>
              <a:rect b="b" l="l" r="r" t="t"/>
              <a:pathLst>
                <a:path extrusionOk="0" h="57" w="235">
                  <a:moveTo>
                    <a:pt x="6" y="0"/>
                  </a:moveTo>
                  <a:cubicBezTo>
                    <a:pt x="2" y="0"/>
                    <a:pt x="0" y="1"/>
                    <a:pt x="2" y="3"/>
                  </a:cubicBezTo>
                  <a:cubicBezTo>
                    <a:pt x="13" y="14"/>
                    <a:pt x="77" y="32"/>
                    <a:pt x="146" y="43"/>
                  </a:cubicBezTo>
                  <a:cubicBezTo>
                    <a:pt x="181" y="52"/>
                    <a:pt x="207" y="56"/>
                    <a:pt x="221" y="56"/>
                  </a:cubicBezTo>
                  <a:cubicBezTo>
                    <a:pt x="232" y="56"/>
                    <a:pt x="235" y="53"/>
                    <a:pt x="226" y="48"/>
                  </a:cubicBezTo>
                  <a:cubicBezTo>
                    <a:pt x="210" y="43"/>
                    <a:pt x="152" y="25"/>
                    <a:pt x="95" y="14"/>
                  </a:cubicBezTo>
                  <a:cubicBezTo>
                    <a:pt x="52" y="6"/>
                    <a:pt x="19" y="0"/>
                    <a:pt x="6"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29"/>
            <p:cNvSpPr/>
            <p:nvPr/>
          </p:nvSpPr>
          <p:spPr>
            <a:xfrm>
              <a:off x="694262" y="4030563"/>
              <a:ext cx="18947" cy="12603"/>
            </a:xfrm>
            <a:custGeom>
              <a:rect b="b" l="l" r="r" t="t"/>
              <a:pathLst>
                <a:path extrusionOk="0" h="145" w="218">
                  <a:moveTo>
                    <a:pt x="205" y="0"/>
                  </a:moveTo>
                  <a:cubicBezTo>
                    <a:pt x="196" y="0"/>
                    <a:pt x="180" y="5"/>
                    <a:pt x="157" y="17"/>
                  </a:cubicBezTo>
                  <a:cubicBezTo>
                    <a:pt x="104" y="46"/>
                    <a:pt x="34" y="92"/>
                    <a:pt x="12" y="127"/>
                  </a:cubicBezTo>
                  <a:cubicBezTo>
                    <a:pt x="0" y="139"/>
                    <a:pt x="0" y="145"/>
                    <a:pt x="10" y="145"/>
                  </a:cubicBezTo>
                  <a:cubicBezTo>
                    <a:pt x="19" y="145"/>
                    <a:pt x="38" y="139"/>
                    <a:pt x="64" y="127"/>
                  </a:cubicBezTo>
                  <a:cubicBezTo>
                    <a:pt x="111" y="98"/>
                    <a:pt x="168" y="58"/>
                    <a:pt x="197" y="28"/>
                  </a:cubicBezTo>
                  <a:cubicBezTo>
                    <a:pt x="214" y="11"/>
                    <a:pt x="217" y="0"/>
                    <a:pt x="205"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29"/>
            <p:cNvSpPr/>
            <p:nvPr/>
          </p:nvSpPr>
          <p:spPr>
            <a:xfrm>
              <a:off x="704431" y="4008139"/>
              <a:ext cx="21120" cy="19556"/>
            </a:xfrm>
            <a:custGeom>
              <a:rect b="b" l="l" r="r" t="t"/>
              <a:pathLst>
                <a:path extrusionOk="0" h="225" w="243">
                  <a:moveTo>
                    <a:pt x="207" y="0"/>
                  </a:moveTo>
                  <a:cubicBezTo>
                    <a:pt x="198" y="0"/>
                    <a:pt x="186" y="3"/>
                    <a:pt x="173" y="9"/>
                  </a:cubicBezTo>
                  <a:cubicBezTo>
                    <a:pt x="109" y="32"/>
                    <a:pt x="40" y="102"/>
                    <a:pt x="16" y="166"/>
                  </a:cubicBezTo>
                  <a:cubicBezTo>
                    <a:pt x="0" y="202"/>
                    <a:pt x="10" y="224"/>
                    <a:pt x="37" y="224"/>
                  </a:cubicBezTo>
                  <a:cubicBezTo>
                    <a:pt x="48" y="224"/>
                    <a:pt x="63" y="220"/>
                    <a:pt x="80" y="211"/>
                  </a:cubicBezTo>
                  <a:cubicBezTo>
                    <a:pt x="133" y="188"/>
                    <a:pt x="195" y="124"/>
                    <a:pt x="224" y="73"/>
                  </a:cubicBezTo>
                  <a:cubicBezTo>
                    <a:pt x="242" y="28"/>
                    <a:pt x="236" y="0"/>
                    <a:pt x="207"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29"/>
            <p:cNvSpPr/>
            <p:nvPr/>
          </p:nvSpPr>
          <p:spPr>
            <a:xfrm>
              <a:off x="713557" y="3973026"/>
              <a:ext cx="21381" cy="27378"/>
            </a:xfrm>
            <a:custGeom>
              <a:rect b="b" l="l" r="r" t="t"/>
              <a:pathLst>
                <a:path extrusionOk="0" h="315" w="246">
                  <a:moveTo>
                    <a:pt x="173" y="0"/>
                  </a:moveTo>
                  <a:cubicBezTo>
                    <a:pt x="169" y="0"/>
                    <a:pt x="164" y="1"/>
                    <a:pt x="160" y="2"/>
                  </a:cubicBezTo>
                  <a:cubicBezTo>
                    <a:pt x="90" y="14"/>
                    <a:pt x="28" y="100"/>
                    <a:pt x="10" y="193"/>
                  </a:cubicBezTo>
                  <a:cubicBezTo>
                    <a:pt x="0" y="265"/>
                    <a:pt x="27" y="314"/>
                    <a:pt x="70" y="314"/>
                  </a:cubicBezTo>
                  <a:cubicBezTo>
                    <a:pt x="79" y="314"/>
                    <a:pt x="88" y="312"/>
                    <a:pt x="97" y="309"/>
                  </a:cubicBezTo>
                  <a:cubicBezTo>
                    <a:pt x="154" y="285"/>
                    <a:pt x="212" y="210"/>
                    <a:pt x="229" y="129"/>
                  </a:cubicBezTo>
                  <a:cubicBezTo>
                    <a:pt x="246" y="55"/>
                    <a:pt x="222" y="0"/>
                    <a:pt x="173"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29"/>
            <p:cNvSpPr/>
            <p:nvPr/>
          </p:nvSpPr>
          <p:spPr>
            <a:xfrm>
              <a:off x="718337" y="3930872"/>
              <a:ext cx="19730" cy="30768"/>
            </a:xfrm>
            <a:custGeom>
              <a:rect b="b" l="l" r="r" t="t"/>
              <a:pathLst>
                <a:path extrusionOk="0" h="354" w="227">
                  <a:moveTo>
                    <a:pt x="116" y="0"/>
                  </a:moveTo>
                  <a:cubicBezTo>
                    <a:pt x="50" y="0"/>
                    <a:pt x="0" y="79"/>
                    <a:pt x="0" y="180"/>
                  </a:cubicBezTo>
                  <a:cubicBezTo>
                    <a:pt x="0" y="280"/>
                    <a:pt x="49" y="354"/>
                    <a:pt x="109" y="354"/>
                  </a:cubicBezTo>
                  <a:cubicBezTo>
                    <a:pt x="112" y="354"/>
                    <a:pt x="114" y="354"/>
                    <a:pt x="117" y="353"/>
                  </a:cubicBezTo>
                  <a:cubicBezTo>
                    <a:pt x="174" y="348"/>
                    <a:pt x="227" y="267"/>
                    <a:pt x="227" y="174"/>
                  </a:cubicBezTo>
                  <a:cubicBezTo>
                    <a:pt x="227" y="88"/>
                    <a:pt x="181" y="6"/>
                    <a:pt x="123" y="1"/>
                  </a:cubicBezTo>
                  <a:cubicBezTo>
                    <a:pt x="120" y="1"/>
                    <a:pt x="118" y="0"/>
                    <a:pt x="116"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29"/>
            <p:cNvSpPr/>
            <p:nvPr/>
          </p:nvSpPr>
          <p:spPr>
            <a:xfrm>
              <a:off x="714513" y="3891412"/>
              <a:ext cx="21468" cy="27987"/>
            </a:xfrm>
            <a:custGeom>
              <a:rect b="b" l="l" r="r" t="t"/>
              <a:pathLst>
                <a:path extrusionOk="0" h="322" w="247">
                  <a:moveTo>
                    <a:pt x="80" y="0"/>
                  </a:moveTo>
                  <a:cubicBezTo>
                    <a:pt x="30" y="0"/>
                    <a:pt x="0" y="50"/>
                    <a:pt x="10" y="131"/>
                  </a:cubicBezTo>
                  <a:cubicBezTo>
                    <a:pt x="22" y="224"/>
                    <a:pt x="92" y="310"/>
                    <a:pt x="156" y="321"/>
                  </a:cubicBezTo>
                  <a:cubicBezTo>
                    <a:pt x="158" y="322"/>
                    <a:pt x="161" y="322"/>
                    <a:pt x="164" y="322"/>
                  </a:cubicBezTo>
                  <a:cubicBezTo>
                    <a:pt x="216" y="322"/>
                    <a:pt x="246" y="260"/>
                    <a:pt x="231" y="183"/>
                  </a:cubicBezTo>
                  <a:cubicBezTo>
                    <a:pt x="218" y="102"/>
                    <a:pt x="161" y="21"/>
                    <a:pt x="103" y="3"/>
                  </a:cubicBezTo>
                  <a:cubicBezTo>
                    <a:pt x="95" y="1"/>
                    <a:pt x="87" y="0"/>
                    <a:pt x="80"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29"/>
            <p:cNvSpPr/>
            <p:nvPr/>
          </p:nvSpPr>
          <p:spPr>
            <a:xfrm>
              <a:off x="705822" y="3862035"/>
              <a:ext cx="21729" cy="20860"/>
            </a:xfrm>
            <a:custGeom>
              <a:rect b="b" l="l" r="r" t="t"/>
              <a:pathLst>
                <a:path extrusionOk="0" h="240" w="250">
                  <a:moveTo>
                    <a:pt x="44" y="1"/>
                  </a:moveTo>
                  <a:cubicBezTo>
                    <a:pt x="12" y="1"/>
                    <a:pt x="1" y="28"/>
                    <a:pt x="18" y="69"/>
                  </a:cubicBezTo>
                  <a:cubicBezTo>
                    <a:pt x="40" y="139"/>
                    <a:pt x="110" y="208"/>
                    <a:pt x="174" y="232"/>
                  </a:cubicBezTo>
                  <a:cubicBezTo>
                    <a:pt x="186" y="237"/>
                    <a:pt x="197" y="239"/>
                    <a:pt x="206" y="239"/>
                  </a:cubicBezTo>
                  <a:cubicBezTo>
                    <a:pt x="240" y="239"/>
                    <a:pt x="249" y="208"/>
                    <a:pt x="226" y="162"/>
                  </a:cubicBezTo>
                  <a:cubicBezTo>
                    <a:pt x="203" y="104"/>
                    <a:pt x="139" y="35"/>
                    <a:pt x="88" y="12"/>
                  </a:cubicBezTo>
                  <a:cubicBezTo>
                    <a:pt x="70" y="5"/>
                    <a:pt x="56" y="1"/>
                    <a:pt x="44"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29"/>
            <p:cNvSpPr/>
            <p:nvPr/>
          </p:nvSpPr>
          <p:spPr>
            <a:xfrm>
              <a:off x="695740" y="3845000"/>
              <a:ext cx="19295" cy="13559"/>
            </a:xfrm>
            <a:custGeom>
              <a:rect b="b" l="l" r="r" t="t"/>
              <a:pathLst>
                <a:path extrusionOk="0" h="156" w="222">
                  <a:moveTo>
                    <a:pt x="12" y="1"/>
                  </a:moveTo>
                  <a:cubicBezTo>
                    <a:pt x="1" y="1"/>
                    <a:pt x="0" y="8"/>
                    <a:pt x="12" y="22"/>
                  </a:cubicBezTo>
                  <a:cubicBezTo>
                    <a:pt x="36" y="64"/>
                    <a:pt x="105" y="115"/>
                    <a:pt x="163" y="139"/>
                  </a:cubicBezTo>
                  <a:cubicBezTo>
                    <a:pt x="183" y="150"/>
                    <a:pt x="198" y="155"/>
                    <a:pt x="207" y="155"/>
                  </a:cubicBezTo>
                  <a:cubicBezTo>
                    <a:pt x="222" y="155"/>
                    <a:pt x="221" y="142"/>
                    <a:pt x="204" y="121"/>
                  </a:cubicBezTo>
                  <a:cubicBezTo>
                    <a:pt x="174" y="92"/>
                    <a:pt x="116" y="46"/>
                    <a:pt x="65" y="17"/>
                  </a:cubicBezTo>
                  <a:cubicBezTo>
                    <a:pt x="40" y="6"/>
                    <a:pt x="22" y="1"/>
                    <a:pt x="12"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29"/>
            <p:cNvSpPr/>
            <p:nvPr/>
          </p:nvSpPr>
          <p:spPr>
            <a:xfrm>
              <a:off x="729463" y="3995537"/>
              <a:ext cx="12777" cy="18252"/>
            </a:xfrm>
            <a:custGeom>
              <a:rect b="b" l="l" r="r" t="t"/>
              <a:pathLst>
                <a:path extrusionOk="0" h="210" w="147">
                  <a:moveTo>
                    <a:pt x="139" y="1"/>
                  </a:moveTo>
                  <a:cubicBezTo>
                    <a:pt x="137" y="1"/>
                    <a:pt x="133" y="3"/>
                    <a:pt x="128" y="9"/>
                  </a:cubicBezTo>
                  <a:cubicBezTo>
                    <a:pt x="99" y="38"/>
                    <a:pt x="53" y="102"/>
                    <a:pt x="24" y="159"/>
                  </a:cubicBezTo>
                  <a:cubicBezTo>
                    <a:pt x="5" y="193"/>
                    <a:pt x="1" y="210"/>
                    <a:pt x="8" y="210"/>
                  </a:cubicBezTo>
                  <a:cubicBezTo>
                    <a:pt x="11" y="210"/>
                    <a:pt x="19" y="204"/>
                    <a:pt x="29" y="194"/>
                  </a:cubicBezTo>
                  <a:cubicBezTo>
                    <a:pt x="59" y="165"/>
                    <a:pt x="93" y="108"/>
                    <a:pt x="122" y="61"/>
                  </a:cubicBezTo>
                  <a:cubicBezTo>
                    <a:pt x="139" y="26"/>
                    <a:pt x="146" y="1"/>
                    <a:pt x="139"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29"/>
            <p:cNvSpPr/>
            <p:nvPr/>
          </p:nvSpPr>
          <p:spPr>
            <a:xfrm>
              <a:off x="740327" y="3966942"/>
              <a:ext cx="10169" cy="22511"/>
            </a:xfrm>
            <a:custGeom>
              <a:rect b="b" l="l" r="r" t="t"/>
              <a:pathLst>
                <a:path extrusionOk="0" h="259" w="117">
                  <a:moveTo>
                    <a:pt x="100" y="1"/>
                  </a:moveTo>
                  <a:cubicBezTo>
                    <a:pt x="98" y="1"/>
                    <a:pt x="96" y="1"/>
                    <a:pt x="95" y="2"/>
                  </a:cubicBezTo>
                  <a:cubicBezTo>
                    <a:pt x="67" y="15"/>
                    <a:pt x="32" y="90"/>
                    <a:pt x="14" y="165"/>
                  </a:cubicBezTo>
                  <a:cubicBezTo>
                    <a:pt x="1" y="224"/>
                    <a:pt x="5" y="258"/>
                    <a:pt x="19" y="258"/>
                  </a:cubicBezTo>
                  <a:cubicBezTo>
                    <a:pt x="23" y="258"/>
                    <a:pt x="27" y="256"/>
                    <a:pt x="32" y="251"/>
                  </a:cubicBezTo>
                  <a:cubicBezTo>
                    <a:pt x="54" y="234"/>
                    <a:pt x="89" y="165"/>
                    <a:pt x="102" y="106"/>
                  </a:cubicBezTo>
                  <a:cubicBezTo>
                    <a:pt x="117" y="44"/>
                    <a:pt x="114" y="1"/>
                    <a:pt x="100"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29"/>
            <p:cNvSpPr/>
            <p:nvPr/>
          </p:nvSpPr>
          <p:spPr>
            <a:xfrm>
              <a:off x="745455" y="3933392"/>
              <a:ext cx="7735" cy="24771"/>
            </a:xfrm>
            <a:custGeom>
              <a:rect b="b" l="l" r="r" t="t"/>
              <a:pathLst>
                <a:path extrusionOk="0" h="285" w="89">
                  <a:moveTo>
                    <a:pt x="50" y="1"/>
                  </a:moveTo>
                  <a:cubicBezTo>
                    <a:pt x="23" y="1"/>
                    <a:pt x="1" y="63"/>
                    <a:pt x="1" y="145"/>
                  </a:cubicBezTo>
                  <a:cubicBezTo>
                    <a:pt x="1" y="224"/>
                    <a:pt x="17" y="284"/>
                    <a:pt x="45" y="284"/>
                  </a:cubicBezTo>
                  <a:cubicBezTo>
                    <a:pt x="46" y="284"/>
                    <a:pt x="47" y="284"/>
                    <a:pt x="48" y="284"/>
                  </a:cubicBezTo>
                  <a:cubicBezTo>
                    <a:pt x="70" y="279"/>
                    <a:pt x="88" y="209"/>
                    <a:pt x="88" y="140"/>
                  </a:cubicBezTo>
                  <a:cubicBezTo>
                    <a:pt x="88" y="70"/>
                    <a:pt x="70" y="6"/>
                    <a:pt x="54" y="1"/>
                  </a:cubicBezTo>
                  <a:cubicBezTo>
                    <a:pt x="52" y="1"/>
                    <a:pt x="51" y="1"/>
                    <a:pt x="50"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29"/>
            <p:cNvSpPr/>
            <p:nvPr/>
          </p:nvSpPr>
          <p:spPr>
            <a:xfrm>
              <a:off x="741283" y="3901234"/>
              <a:ext cx="10169" cy="22859"/>
            </a:xfrm>
            <a:custGeom>
              <a:rect b="b" l="l" r="r" t="t"/>
              <a:pathLst>
                <a:path extrusionOk="0" h="263" w="117">
                  <a:moveTo>
                    <a:pt x="24" y="1"/>
                  </a:moveTo>
                  <a:cubicBezTo>
                    <a:pt x="6" y="1"/>
                    <a:pt x="0" y="43"/>
                    <a:pt x="14" y="104"/>
                  </a:cubicBezTo>
                  <a:cubicBezTo>
                    <a:pt x="32" y="181"/>
                    <a:pt x="61" y="256"/>
                    <a:pt x="91" y="261"/>
                  </a:cubicBezTo>
                  <a:cubicBezTo>
                    <a:pt x="93" y="262"/>
                    <a:pt x="95" y="263"/>
                    <a:pt x="97" y="263"/>
                  </a:cubicBezTo>
                  <a:cubicBezTo>
                    <a:pt x="114" y="263"/>
                    <a:pt x="117" y="219"/>
                    <a:pt x="102" y="157"/>
                  </a:cubicBezTo>
                  <a:cubicBezTo>
                    <a:pt x="91" y="93"/>
                    <a:pt x="61" y="24"/>
                    <a:pt x="38" y="7"/>
                  </a:cubicBezTo>
                  <a:cubicBezTo>
                    <a:pt x="33" y="3"/>
                    <a:pt x="28" y="1"/>
                    <a:pt x="24"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29"/>
            <p:cNvSpPr/>
            <p:nvPr/>
          </p:nvSpPr>
          <p:spPr>
            <a:xfrm>
              <a:off x="731462" y="3875942"/>
              <a:ext cx="12342" cy="18600"/>
            </a:xfrm>
            <a:custGeom>
              <a:rect b="b" l="l" r="r" t="t"/>
              <a:pathLst>
                <a:path extrusionOk="0" h="214" w="142">
                  <a:moveTo>
                    <a:pt x="9" y="0"/>
                  </a:moveTo>
                  <a:cubicBezTo>
                    <a:pt x="0" y="0"/>
                    <a:pt x="2" y="19"/>
                    <a:pt x="17" y="55"/>
                  </a:cubicBezTo>
                  <a:cubicBezTo>
                    <a:pt x="47" y="112"/>
                    <a:pt x="92" y="181"/>
                    <a:pt x="122" y="205"/>
                  </a:cubicBezTo>
                  <a:cubicBezTo>
                    <a:pt x="127" y="211"/>
                    <a:pt x="131" y="213"/>
                    <a:pt x="134" y="213"/>
                  </a:cubicBezTo>
                  <a:cubicBezTo>
                    <a:pt x="142" y="213"/>
                    <a:pt x="134" y="187"/>
                    <a:pt x="116" y="147"/>
                  </a:cubicBezTo>
                  <a:cubicBezTo>
                    <a:pt x="92" y="101"/>
                    <a:pt x="52" y="37"/>
                    <a:pt x="30" y="13"/>
                  </a:cubicBezTo>
                  <a:cubicBezTo>
                    <a:pt x="21" y="4"/>
                    <a:pt x="14" y="0"/>
                    <a:pt x="9"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29"/>
            <p:cNvSpPr/>
            <p:nvPr/>
          </p:nvSpPr>
          <p:spPr>
            <a:xfrm>
              <a:off x="536337" y="3830398"/>
              <a:ext cx="179653" cy="130720"/>
            </a:xfrm>
            <a:custGeom>
              <a:rect b="b" l="l" r="r" t="t"/>
              <a:pathLst>
                <a:path extrusionOk="0" h="1504" w="2067">
                  <a:moveTo>
                    <a:pt x="487" y="179"/>
                  </a:moveTo>
                  <a:lnTo>
                    <a:pt x="487" y="179"/>
                  </a:lnTo>
                  <a:cubicBezTo>
                    <a:pt x="463" y="197"/>
                    <a:pt x="435" y="208"/>
                    <a:pt x="417" y="225"/>
                  </a:cubicBezTo>
                  <a:cubicBezTo>
                    <a:pt x="423" y="225"/>
                    <a:pt x="423" y="225"/>
                    <a:pt x="423" y="238"/>
                  </a:cubicBezTo>
                  <a:cubicBezTo>
                    <a:pt x="428" y="232"/>
                    <a:pt x="428" y="232"/>
                    <a:pt x="435" y="232"/>
                  </a:cubicBezTo>
                  <a:lnTo>
                    <a:pt x="487" y="179"/>
                  </a:lnTo>
                  <a:close/>
                  <a:moveTo>
                    <a:pt x="1597" y="243"/>
                  </a:moveTo>
                  <a:cubicBezTo>
                    <a:pt x="1608" y="243"/>
                    <a:pt x="1621" y="249"/>
                    <a:pt x="1632" y="249"/>
                  </a:cubicBezTo>
                  <a:cubicBezTo>
                    <a:pt x="1720" y="267"/>
                    <a:pt x="1800" y="329"/>
                    <a:pt x="1817" y="393"/>
                  </a:cubicBezTo>
                  <a:cubicBezTo>
                    <a:pt x="1835" y="451"/>
                    <a:pt x="1795" y="497"/>
                    <a:pt x="1713" y="497"/>
                  </a:cubicBezTo>
                  <a:lnTo>
                    <a:pt x="1685" y="497"/>
                  </a:lnTo>
                  <a:cubicBezTo>
                    <a:pt x="1678" y="492"/>
                    <a:pt x="1667" y="492"/>
                    <a:pt x="1656" y="492"/>
                  </a:cubicBezTo>
                  <a:cubicBezTo>
                    <a:pt x="1568" y="468"/>
                    <a:pt x="1488" y="406"/>
                    <a:pt x="1482" y="342"/>
                  </a:cubicBezTo>
                  <a:cubicBezTo>
                    <a:pt x="1477" y="294"/>
                    <a:pt x="1499" y="267"/>
                    <a:pt x="1546" y="254"/>
                  </a:cubicBezTo>
                  <a:cubicBezTo>
                    <a:pt x="1557" y="249"/>
                    <a:pt x="1574" y="243"/>
                    <a:pt x="1597" y="243"/>
                  </a:cubicBezTo>
                  <a:close/>
                  <a:moveTo>
                    <a:pt x="284" y="428"/>
                  </a:moveTo>
                  <a:cubicBezTo>
                    <a:pt x="302" y="428"/>
                    <a:pt x="307" y="451"/>
                    <a:pt x="289" y="492"/>
                  </a:cubicBezTo>
                  <a:cubicBezTo>
                    <a:pt x="267" y="555"/>
                    <a:pt x="203" y="625"/>
                    <a:pt x="158" y="649"/>
                  </a:cubicBezTo>
                  <a:cubicBezTo>
                    <a:pt x="151" y="654"/>
                    <a:pt x="139" y="660"/>
                    <a:pt x="134" y="660"/>
                  </a:cubicBezTo>
                  <a:cubicBezTo>
                    <a:pt x="123" y="660"/>
                    <a:pt x="116" y="665"/>
                    <a:pt x="110" y="665"/>
                  </a:cubicBezTo>
                  <a:cubicBezTo>
                    <a:pt x="88" y="665"/>
                    <a:pt x="88" y="636"/>
                    <a:pt x="105" y="590"/>
                  </a:cubicBezTo>
                  <a:cubicBezTo>
                    <a:pt x="134" y="532"/>
                    <a:pt x="185" y="468"/>
                    <a:pt x="227" y="440"/>
                  </a:cubicBezTo>
                  <a:cubicBezTo>
                    <a:pt x="244" y="428"/>
                    <a:pt x="255" y="428"/>
                    <a:pt x="262" y="428"/>
                  </a:cubicBezTo>
                  <a:close/>
                  <a:moveTo>
                    <a:pt x="1082" y="590"/>
                  </a:moveTo>
                  <a:cubicBezTo>
                    <a:pt x="1170" y="590"/>
                    <a:pt x="1245" y="642"/>
                    <a:pt x="1268" y="718"/>
                  </a:cubicBezTo>
                  <a:cubicBezTo>
                    <a:pt x="1274" y="735"/>
                    <a:pt x="1279" y="753"/>
                    <a:pt x="1279" y="775"/>
                  </a:cubicBezTo>
                  <a:cubicBezTo>
                    <a:pt x="1279" y="885"/>
                    <a:pt x="1181" y="978"/>
                    <a:pt x="1066" y="978"/>
                  </a:cubicBezTo>
                  <a:lnTo>
                    <a:pt x="1060" y="978"/>
                  </a:lnTo>
                  <a:cubicBezTo>
                    <a:pt x="943" y="978"/>
                    <a:pt x="857" y="891"/>
                    <a:pt x="863" y="780"/>
                  </a:cubicBezTo>
                  <a:cubicBezTo>
                    <a:pt x="863" y="740"/>
                    <a:pt x="880" y="700"/>
                    <a:pt x="909" y="671"/>
                  </a:cubicBezTo>
                  <a:cubicBezTo>
                    <a:pt x="949" y="625"/>
                    <a:pt x="1007" y="590"/>
                    <a:pt x="1077" y="590"/>
                  </a:cubicBezTo>
                  <a:close/>
                  <a:moveTo>
                    <a:pt x="1690" y="614"/>
                  </a:moveTo>
                  <a:cubicBezTo>
                    <a:pt x="1713" y="619"/>
                    <a:pt x="1731" y="625"/>
                    <a:pt x="1754" y="630"/>
                  </a:cubicBezTo>
                  <a:cubicBezTo>
                    <a:pt x="1829" y="660"/>
                    <a:pt x="1893" y="735"/>
                    <a:pt x="1899" y="815"/>
                  </a:cubicBezTo>
                  <a:cubicBezTo>
                    <a:pt x="1910" y="914"/>
                    <a:pt x="1846" y="989"/>
                    <a:pt x="1747" y="989"/>
                  </a:cubicBezTo>
                  <a:lnTo>
                    <a:pt x="1736" y="989"/>
                  </a:lnTo>
                  <a:cubicBezTo>
                    <a:pt x="1672" y="989"/>
                    <a:pt x="1615" y="954"/>
                    <a:pt x="1574" y="903"/>
                  </a:cubicBezTo>
                  <a:cubicBezTo>
                    <a:pt x="1539" y="868"/>
                    <a:pt x="1522" y="822"/>
                    <a:pt x="1517" y="775"/>
                  </a:cubicBezTo>
                  <a:cubicBezTo>
                    <a:pt x="1517" y="683"/>
                    <a:pt x="1581" y="614"/>
                    <a:pt x="1667" y="614"/>
                  </a:cubicBezTo>
                  <a:close/>
                  <a:moveTo>
                    <a:pt x="1175" y="0"/>
                  </a:moveTo>
                  <a:cubicBezTo>
                    <a:pt x="1395" y="75"/>
                    <a:pt x="1360" y="294"/>
                    <a:pt x="1186" y="462"/>
                  </a:cubicBezTo>
                  <a:cubicBezTo>
                    <a:pt x="1053" y="596"/>
                    <a:pt x="834" y="694"/>
                    <a:pt x="649" y="705"/>
                  </a:cubicBezTo>
                  <a:cubicBezTo>
                    <a:pt x="643" y="705"/>
                    <a:pt x="637" y="711"/>
                    <a:pt x="631" y="711"/>
                  </a:cubicBezTo>
                  <a:cubicBezTo>
                    <a:pt x="643" y="735"/>
                    <a:pt x="649" y="758"/>
                    <a:pt x="643" y="793"/>
                  </a:cubicBezTo>
                  <a:cubicBezTo>
                    <a:pt x="637" y="850"/>
                    <a:pt x="609" y="908"/>
                    <a:pt x="562" y="943"/>
                  </a:cubicBezTo>
                  <a:cubicBezTo>
                    <a:pt x="532" y="978"/>
                    <a:pt x="487" y="1001"/>
                    <a:pt x="441" y="1007"/>
                  </a:cubicBezTo>
                  <a:lnTo>
                    <a:pt x="428" y="1007"/>
                  </a:lnTo>
                  <a:cubicBezTo>
                    <a:pt x="348" y="1007"/>
                    <a:pt x="296" y="937"/>
                    <a:pt x="313" y="844"/>
                  </a:cubicBezTo>
                  <a:cubicBezTo>
                    <a:pt x="319" y="775"/>
                    <a:pt x="371" y="705"/>
                    <a:pt x="428" y="671"/>
                  </a:cubicBezTo>
                  <a:cubicBezTo>
                    <a:pt x="331" y="625"/>
                    <a:pt x="278" y="537"/>
                    <a:pt x="319" y="411"/>
                  </a:cubicBezTo>
                  <a:cubicBezTo>
                    <a:pt x="331" y="376"/>
                    <a:pt x="348" y="347"/>
                    <a:pt x="366" y="312"/>
                  </a:cubicBezTo>
                  <a:lnTo>
                    <a:pt x="366" y="312"/>
                  </a:lnTo>
                  <a:cubicBezTo>
                    <a:pt x="342" y="336"/>
                    <a:pt x="313" y="358"/>
                    <a:pt x="289" y="371"/>
                  </a:cubicBezTo>
                  <a:cubicBezTo>
                    <a:pt x="273" y="382"/>
                    <a:pt x="262" y="387"/>
                    <a:pt x="262" y="387"/>
                  </a:cubicBezTo>
                  <a:cubicBezTo>
                    <a:pt x="255" y="387"/>
                    <a:pt x="255" y="387"/>
                    <a:pt x="255" y="382"/>
                  </a:cubicBezTo>
                  <a:cubicBezTo>
                    <a:pt x="249" y="387"/>
                    <a:pt x="238" y="387"/>
                    <a:pt x="238" y="387"/>
                  </a:cubicBezTo>
                  <a:cubicBezTo>
                    <a:pt x="233" y="387"/>
                    <a:pt x="233" y="387"/>
                    <a:pt x="233" y="382"/>
                  </a:cubicBezTo>
                  <a:cubicBezTo>
                    <a:pt x="169" y="457"/>
                    <a:pt x="110" y="544"/>
                    <a:pt x="64" y="636"/>
                  </a:cubicBezTo>
                  <a:cubicBezTo>
                    <a:pt x="19" y="729"/>
                    <a:pt x="1" y="822"/>
                    <a:pt x="1" y="908"/>
                  </a:cubicBezTo>
                  <a:cubicBezTo>
                    <a:pt x="24" y="839"/>
                    <a:pt x="64" y="780"/>
                    <a:pt x="99" y="764"/>
                  </a:cubicBezTo>
                  <a:cubicBezTo>
                    <a:pt x="105" y="758"/>
                    <a:pt x="110" y="758"/>
                    <a:pt x="116" y="758"/>
                  </a:cubicBezTo>
                  <a:cubicBezTo>
                    <a:pt x="123" y="753"/>
                    <a:pt x="123" y="753"/>
                    <a:pt x="128" y="753"/>
                  </a:cubicBezTo>
                  <a:cubicBezTo>
                    <a:pt x="134" y="746"/>
                    <a:pt x="139" y="746"/>
                    <a:pt x="145" y="746"/>
                  </a:cubicBezTo>
                  <a:cubicBezTo>
                    <a:pt x="180" y="746"/>
                    <a:pt x="203" y="793"/>
                    <a:pt x="185" y="868"/>
                  </a:cubicBezTo>
                  <a:cubicBezTo>
                    <a:pt x="174" y="948"/>
                    <a:pt x="128" y="1023"/>
                    <a:pt x="81" y="1041"/>
                  </a:cubicBezTo>
                  <a:cubicBezTo>
                    <a:pt x="70" y="1053"/>
                    <a:pt x="59" y="1058"/>
                    <a:pt x="46" y="1058"/>
                  </a:cubicBezTo>
                  <a:cubicBezTo>
                    <a:pt x="41" y="1058"/>
                    <a:pt x="41" y="1065"/>
                    <a:pt x="35" y="1065"/>
                  </a:cubicBezTo>
                  <a:cubicBezTo>
                    <a:pt x="46" y="1105"/>
                    <a:pt x="70" y="1140"/>
                    <a:pt x="94" y="1180"/>
                  </a:cubicBezTo>
                  <a:cubicBezTo>
                    <a:pt x="110" y="1186"/>
                    <a:pt x="123" y="1204"/>
                    <a:pt x="128" y="1226"/>
                  </a:cubicBezTo>
                  <a:cubicBezTo>
                    <a:pt x="169" y="1273"/>
                    <a:pt x="220" y="1314"/>
                    <a:pt x="278" y="1354"/>
                  </a:cubicBezTo>
                  <a:cubicBezTo>
                    <a:pt x="278" y="1290"/>
                    <a:pt x="307" y="1232"/>
                    <a:pt x="348" y="1197"/>
                  </a:cubicBezTo>
                  <a:cubicBezTo>
                    <a:pt x="371" y="1169"/>
                    <a:pt x="412" y="1146"/>
                    <a:pt x="452" y="1146"/>
                  </a:cubicBezTo>
                  <a:lnTo>
                    <a:pt x="457" y="1146"/>
                  </a:lnTo>
                  <a:cubicBezTo>
                    <a:pt x="545" y="1146"/>
                    <a:pt x="620" y="1232"/>
                    <a:pt x="620" y="1343"/>
                  </a:cubicBezTo>
                  <a:cubicBezTo>
                    <a:pt x="620" y="1389"/>
                    <a:pt x="609" y="1429"/>
                    <a:pt x="591" y="1458"/>
                  </a:cubicBezTo>
                  <a:cubicBezTo>
                    <a:pt x="585" y="1464"/>
                    <a:pt x="585" y="1469"/>
                    <a:pt x="580" y="1475"/>
                  </a:cubicBezTo>
                  <a:cubicBezTo>
                    <a:pt x="596" y="1482"/>
                    <a:pt x="609" y="1487"/>
                    <a:pt x="625" y="1487"/>
                  </a:cubicBezTo>
                  <a:cubicBezTo>
                    <a:pt x="689" y="1498"/>
                    <a:pt x="764" y="1504"/>
                    <a:pt x="834" y="1504"/>
                  </a:cubicBezTo>
                  <a:lnTo>
                    <a:pt x="898" y="1504"/>
                  </a:lnTo>
                  <a:cubicBezTo>
                    <a:pt x="863" y="1464"/>
                    <a:pt x="845" y="1418"/>
                    <a:pt x="845" y="1365"/>
                  </a:cubicBezTo>
                  <a:cubicBezTo>
                    <a:pt x="845" y="1336"/>
                    <a:pt x="852" y="1314"/>
                    <a:pt x="863" y="1290"/>
                  </a:cubicBezTo>
                  <a:cubicBezTo>
                    <a:pt x="886" y="1197"/>
                    <a:pt x="967" y="1128"/>
                    <a:pt x="1066" y="1128"/>
                  </a:cubicBezTo>
                  <a:cubicBezTo>
                    <a:pt x="1175" y="1128"/>
                    <a:pt x="1268" y="1215"/>
                    <a:pt x="1279" y="1325"/>
                  </a:cubicBezTo>
                  <a:cubicBezTo>
                    <a:pt x="1279" y="1336"/>
                    <a:pt x="1285" y="1354"/>
                    <a:pt x="1285" y="1365"/>
                  </a:cubicBezTo>
                  <a:cubicBezTo>
                    <a:pt x="1285" y="1389"/>
                    <a:pt x="1279" y="1418"/>
                    <a:pt x="1268" y="1434"/>
                  </a:cubicBezTo>
                  <a:cubicBezTo>
                    <a:pt x="1360" y="1405"/>
                    <a:pt x="1453" y="1371"/>
                    <a:pt x="1534" y="1325"/>
                  </a:cubicBezTo>
                  <a:cubicBezTo>
                    <a:pt x="1539" y="1221"/>
                    <a:pt x="1621" y="1134"/>
                    <a:pt x="1725" y="1134"/>
                  </a:cubicBezTo>
                  <a:lnTo>
                    <a:pt x="1731" y="1134"/>
                  </a:lnTo>
                  <a:cubicBezTo>
                    <a:pt x="1747" y="1134"/>
                    <a:pt x="1760" y="1140"/>
                    <a:pt x="1777" y="1146"/>
                  </a:cubicBezTo>
                  <a:cubicBezTo>
                    <a:pt x="1963" y="961"/>
                    <a:pt x="2067" y="718"/>
                    <a:pt x="1997" y="497"/>
                  </a:cubicBezTo>
                  <a:cubicBezTo>
                    <a:pt x="1985" y="475"/>
                    <a:pt x="1974" y="457"/>
                    <a:pt x="1968" y="433"/>
                  </a:cubicBezTo>
                  <a:cubicBezTo>
                    <a:pt x="1963" y="422"/>
                    <a:pt x="1956" y="411"/>
                    <a:pt x="1956" y="399"/>
                  </a:cubicBezTo>
                  <a:cubicBezTo>
                    <a:pt x="1945" y="371"/>
                    <a:pt x="1921" y="336"/>
                    <a:pt x="1899" y="307"/>
                  </a:cubicBezTo>
                  <a:cubicBezTo>
                    <a:pt x="1846" y="249"/>
                    <a:pt x="1789" y="197"/>
                    <a:pt x="1725" y="156"/>
                  </a:cubicBezTo>
                  <a:cubicBezTo>
                    <a:pt x="1725" y="168"/>
                    <a:pt x="1713" y="174"/>
                    <a:pt x="1696" y="179"/>
                  </a:cubicBezTo>
                  <a:cubicBezTo>
                    <a:pt x="1685" y="185"/>
                    <a:pt x="1672" y="185"/>
                    <a:pt x="1650" y="185"/>
                  </a:cubicBezTo>
                  <a:lnTo>
                    <a:pt x="1597" y="185"/>
                  </a:lnTo>
                  <a:cubicBezTo>
                    <a:pt x="1517" y="168"/>
                    <a:pt x="1442" y="128"/>
                    <a:pt x="1429" y="93"/>
                  </a:cubicBezTo>
                  <a:cubicBezTo>
                    <a:pt x="1429" y="81"/>
                    <a:pt x="1429" y="75"/>
                    <a:pt x="1442" y="70"/>
                  </a:cubicBezTo>
                  <a:cubicBezTo>
                    <a:pt x="1447" y="58"/>
                    <a:pt x="1470" y="51"/>
                    <a:pt x="1499" y="51"/>
                  </a:cubicBezTo>
                  <a:lnTo>
                    <a:pt x="1504" y="51"/>
                  </a:lnTo>
                  <a:cubicBezTo>
                    <a:pt x="1413" y="17"/>
                    <a:pt x="1309" y="0"/>
                    <a:pt x="1210"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29"/>
            <p:cNvSpPr/>
            <p:nvPr/>
          </p:nvSpPr>
          <p:spPr>
            <a:xfrm>
              <a:off x="560500" y="3830398"/>
              <a:ext cx="97084" cy="61797"/>
            </a:xfrm>
            <a:custGeom>
              <a:rect b="b" l="l" r="r" t="t"/>
              <a:pathLst>
                <a:path extrusionOk="0" h="711" w="1117">
                  <a:moveTo>
                    <a:pt x="851" y="24"/>
                  </a:moveTo>
                  <a:cubicBezTo>
                    <a:pt x="921" y="24"/>
                    <a:pt x="978" y="46"/>
                    <a:pt x="978" y="70"/>
                  </a:cubicBezTo>
                  <a:lnTo>
                    <a:pt x="978" y="86"/>
                  </a:lnTo>
                  <a:cubicBezTo>
                    <a:pt x="967" y="115"/>
                    <a:pt x="903" y="144"/>
                    <a:pt x="822" y="150"/>
                  </a:cubicBezTo>
                  <a:lnTo>
                    <a:pt x="804" y="150"/>
                  </a:lnTo>
                  <a:cubicBezTo>
                    <a:pt x="740" y="150"/>
                    <a:pt x="695" y="133"/>
                    <a:pt x="683" y="115"/>
                  </a:cubicBezTo>
                  <a:cubicBezTo>
                    <a:pt x="678" y="104"/>
                    <a:pt x="671" y="99"/>
                    <a:pt x="678" y="86"/>
                  </a:cubicBezTo>
                  <a:cubicBezTo>
                    <a:pt x="683" y="58"/>
                    <a:pt x="758" y="29"/>
                    <a:pt x="833" y="24"/>
                  </a:cubicBezTo>
                  <a:close/>
                  <a:moveTo>
                    <a:pt x="475" y="86"/>
                  </a:moveTo>
                  <a:cubicBezTo>
                    <a:pt x="492" y="86"/>
                    <a:pt x="504" y="86"/>
                    <a:pt x="504" y="99"/>
                  </a:cubicBezTo>
                  <a:cubicBezTo>
                    <a:pt x="515" y="99"/>
                    <a:pt x="521" y="110"/>
                    <a:pt x="515" y="121"/>
                  </a:cubicBezTo>
                  <a:cubicBezTo>
                    <a:pt x="497" y="156"/>
                    <a:pt x="422" y="203"/>
                    <a:pt x="347" y="225"/>
                  </a:cubicBezTo>
                  <a:cubicBezTo>
                    <a:pt x="324" y="232"/>
                    <a:pt x="307" y="232"/>
                    <a:pt x="289" y="232"/>
                  </a:cubicBezTo>
                  <a:lnTo>
                    <a:pt x="272" y="232"/>
                  </a:lnTo>
                  <a:cubicBezTo>
                    <a:pt x="243" y="225"/>
                    <a:pt x="238" y="214"/>
                    <a:pt x="254" y="190"/>
                  </a:cubicBezTo>
                  <a:cubicBezTo>
                    <a:pt x="278" y="163"/>
                    <a:pt x="347" y="121"/>
                    <a:pt x="411" y="99"/>
                  </a:cubicBezTo>
                  <a:cubicBezTo>
                    <a:pt x="435" y="93"/>
                    <a:pt x="457" y="86"/>
                    <a:pt x="475" y="86"/>
                  </a:cubicBezTo>
                  <a:close/>
                  <a:moveTo>
                    <a:pt x="822" y="214"/>
                  </a:moveTo>
                  <a:cubicBezTo>
                    <a:pt x="914" y="214"/>
                    <a:pt x="990" y="260"/>
                    <a:pt x="990" y="324"/>
                  </a:cubicBezTo>
                  <a:cubicBezTo>
                    <a:pt x="996" y="399"/>
                    <a:pt x="908" y="462"/>
                    <a:pt x="799" y="462"/>
                  </a:cubicBezTo>
                  <a:lnTo>
                    <a:pt x="793" y="462"/>
                  </a:lnTo>
                  <a:cubicBezTo>
                    <a:pt x="689" y="462"/>
                    <a:pt x="614" y="411"/>
                    <a:pt x="625" y="342"/>
                  </a:cubicBezTo>
                  <a:cubicBezTo>
                    <a:pt x="636" y="272"/>
                    <a:pt x="718" y="219"/>
                    <a:pt x="817" y="214"/>
                  </a:cubicBezTo>
                  <a:close/>
                  <a:moveTo>
                    <a:pt x="347" y="283"/>
                  </a:moveTo>
                  <a:cubicBezTo>
                    <a:pt x="359" y="283"/>
                    <a:pt x="365" y="283"/>
                    <a:pt x="377" y="289"/>
                  </a:cubicBezTo>
                  <a:cubicBezTo>
                    <a:pt x="417" y="294"/>
                    <a:pt x="440" y="324"/>
                    <a:pt x="428" y="364"/>
                  </a:cubicBezTo>
                  <a:cubicBezTo>
                    <a:pt x="417" y="433"/>
                    <a:pt x="331" y="510"/>
                    <a:pt x="249" y="526"/>
                  </a:cubicBezTo>
                  <a:cubicBezTo>
                    <a:pt x="243" y="526"/>
                    <a:pt x="238" y="532"/>
                    <a:pt x="232" y="532"/>
                  </a:cubicBezTo>
                  <a:cubicBezTo>
                    <a:pt x="220" y="532"/>
                    <a:pt x="209" y="537"/>
                    <a:pt x="197" y="537"/>
                  </a:cubicBezTo>
                  <a:cubicBezTo>
                    <a:pt x="139" y="537"/>
                    <a:pt x="110" y="497"/>
                    <a:pt x="128" y="440"/>
                  </a:cubicBezTo>
                  <a:cubicBezTo>
                    <a:pt x="150" y="376"/>
                    <a:pt x="232" y="312"/>
                    <a:pt x="302" y="289"/>
                  </a:cubicBezTo>
                  <a:cubicBezTo>
                    <a:pt x="318" y="289"/>
                    <a:pt x="336" y="283"/>
                    <a:pt x="347" y="283"/>
                  </a:cubicBezTo>
                  <a:close/>
                  <a:moveTo>
                    <a:pt x="897" y="0"/>
                  </a:moveTo>
                  <a:cubicBezTo>
                    <a:pt x="879" y="6"/>
                    <a:pt x="863" y="6"/>
                    <a:pt x="839" y="6"/>
                  </a:cubicBezTo>
                  <a:lnTo>
                    <a:pt x="735" y="6"/>
                  </a:lnTo>
                  <a:cubicBezTo>
                    <a:pt x="550" y="24"/>
                    <a:pt x="371" y="86"/>
                    <a:pt x="209" y="179"/>
                  </a:cubicBezTo>
                  <a:lnTo>
                    <a:pt x="157" y="232"/>
                  </a:lnTo>
                  <a:cubicBezTo>
                    <a:pt x="168" y="232"/>
                    <a:pt x="163" y="238"/>
                    <a:pt x="150" y="254"/>
                  </a:cubicBezTo>
                  <a:cubicBezTo>
                    <a:pt x="134" y="272"/>
                    <a:pt x="116" y="294"/>
                    <a:pt x="88" y="312"/>
                  </a:cubicBezTo>
                  <a:cubicBezTo>
                    <a:pt x="70" y="347"/>
                    <a:pt x="53" y="376"/>
                    <a:pt x="41" y="411"/>
                  </a:cubicBezTo>
                  <a:cubicBezTo>
                    <a:pt x="0" y="537"/>
                    <a:pt x="53" y="625"/>
                    <a:pt x="150" y="671"/>
                  </a:cubicBezTo>
                  <a:cubicBezTo>
                    <a:pt x="163" y="665"/>
                    <a:pt x="168" y="665"/>
                    <a:pt x="179" y="660"/>
                  </a:cubicBezTo>
                  <a:cubicBezTo>
                    <a:pt x="197" y="654"/>
                    <a:pt x="209" y="649"/>
                    <a:pt x="220" y="649"/>
                  </a:cubicBezTo>
                  <a:cubicBezTo>
                    <a:pt x="232" y="642"/>
                    <a:pt x="243" y="642"/>
                    <a:pt x="249" y="642"/>
                  </a:cubicBezTo>
                  <a:cubicBezTo>
                    <a:pt x="296" y="642"/>
                    <a:pt x="336" y="665"/>
                    <a:pt x="353" y="711"/>
                  </a:cubicBezTo>
                  <a:cubicBezTo>
                    <a:pt x="359" y="711"/>
                    <a:pt x="365" y="705"/>
                    <a:pt x="371" y="705"/>
                  </a:cubicBezTo>
                  <a:cubicBezTo>
                    <a:pt x="556" y="694"/>
                    <a:pt x="775" y="596"/>
                    <a:pt x="908" y="462"/>
                  </a:cubicBezTo>
                  <a:cubicBezTo>
                    <a:pt x="1082" y="294"/>
                    <a:pt x="1117" y="75"/>
                    <a:pt x="897" y="0"/>
                  </a:cubicBezTo>
                  <a:close/>
                </a:path>
              </a:pathLst>
            </a:custGeom>
            <a:solidFill>
              <a:srgbClr val="FFFA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29"/>
            <p:cNvSpPr/>
            <p:nvPr/>
          </p:nvSpPr>
          <p:spPr>
            <a:xfrm>
              <a:off x="536337" y="3896280"/>
              <a:ext cx="10082" cy="26770"/>
            </a:xfrm>
            <a:custGeom>
              <a:rect b="b" l="l" r="r" t="t"/>
              <a:pathLst>
                <a:path extrusionOk="0" h="308" w="116">
                  <a:moveTo>
                    <a:pt x="116" y="0"/>
                  </a:moveTo>
                  <a:cubicBezTo>
                    <a:pt x="110" y="0"/>
                    <a:pt x="105" y="0"/>
                    <a:pt x="99" y="6"/>
                  </a:cubicBezTo>
                  <a:cubicBezTo>
                    <a:pt x="64" y="22"/>
                    <a:pt x="24" y="81"/>
                    <a:pt x="1" y="150"/>
                  </a:cubicBezTo>
                  <a:cubicBezTo>
                    <a:pt x="6" y="203"/>
                    <a:pt x="12" y="254"/>
                    <a:pt x="35" y="307"/>
                  </a:cubicBezTo>
                  <a:cubicBezTo>
                    <a:pt x="41" y="307"/>
                    <a:pt x="41" y="300"/>
                    <a:pt x="46" y="300"/>
                  </a:cubicBezTo>
                  <a:cubicBezTo>
                    <a:pt x="59" y="300"/>
                    <a:pt x="70" y="295"/>
                    <a:pt x="81" y="283"/>
                  </a:cubicBezTo>
                  <a:cubicBezTo>
                    <a:pt x="76" y="283"/>
                    <a:pt x="76" y="283"/>
                    <a:pt x="70" y="289"/>
                  </a:cubicBezTo>
                  <a:lnTo>
                    <a:pt x="64" y="289"/>
                  </a:lnTo>
                  <a:cubicBezTo>
                    <a:pt x="30" y="289"/>
                    <a:pt x="6" y="231"/>
                    <a:pt x="24" y="161"/>
                  </a:cubicBezTo>
                  <a:cubicBezTo>
                    <a:pt x="35" y="92"/>
                    <a:pt x="76" y="22"/>
                    <a:pt x="11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29"/>
            <p:cNvSpPr/>
            <p:nvPr/>
          </p:nvSpPr>
          <p:spPr>
            <a:xfrm>
              <a:off x="543986" y="3867511"/>
              <a:ext cx="16079" cy="20773"/>
            </a:xfrm>
            <a:custGeom>
              <a:rect b="b" l="l" r="r" t="t"/>
              <a:pathLst>
                <a:path extrusionOk="0" h="239" w="185">
                  <a:moveTo>
                    <a:pt x="174" y="1"/>
                  </a:moveTo>
                  <a:cubicBezTo>
                    <a:pt x="167" y="1"/>
                    <a:pt x="156" y="1"/>
                    <a:pt x="139" y="13"/>
                  </a:cubicBezTo>
                  <a:cubicBezTo>
                    <a:pt x="97" y="41"/>
                    <a:pt x="46" y="105"/>
                    <a:pt x="17" y="163"/>
                  </a:cubicBezTo>
                  <a:cubicBezTo>
                    <a:pt x="0" y="209"/>
                    <a:pt x="0" y="238"/>
                    <a:pt x="22" y="238"/>
                  </a:cubicBezTo>
                  <a:cubicBezTo>
                    <a:pt x="28" y="238"/>
                    <a:pt x="35" y="233"/>
                    <a:pt x="46" y="233"/>
                  </a:cubicBezTo>
                  <a:cubicBezTo>
                    <a:pt x="22" y="227"/>
                    <a:pt x="22" y="198"/>
                    <a:pt x="40" y="158"/>
                  </a:cubicBezTo>
                  <a:cubicBezTo>
                    <a:pt x="70" y="99"/>
                    <a:pt x="121" y="35"/>
                    <a:pt x="161" y="13"/>
                  </a:cubicBezTo>
                  <a:cubicBezTo>
                    <a:pt x="174" y="6"/>
                    <a:pt x="179" y="1"/>
                    <a:pt x="1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29"/>
            <p:cNvSpPr/>
            <p:nvPr/>
          </p:nvSpPr>
          <p:spPr>
            <a:xfrm>
              <a:off x="556502" y="3849954"/>
              <a:ext cx="16601" cy="14167"/>
            </a:xfrm>
            <a:custGeom>
              <a:rect b="b" l="l" r="r" t="t"/>
              <a:pathLst>
                <a:path extrusionOk="0" h="163" w="191">
                  <a:moveTo>
                    <a:pt x="185" y="0"/>
                  </a:moveTo>
                  <a:cubicBezTo>
                    <a:pt x="116" y="47"/>
                    <a:pt x="57" y="99"/>
                    <a:pt x="1" y="157"/>
                  </a:cubicBezTo>
                  <a:cubicBezTo>
                    <a:pt x="1" y="162"/>
                    <a:pt x="1" y="162"/>
                    <a:pt x="6" y="162"/>
                  </a:cubicBezTo>
                  <a:cubicBezTo>
                    <a:pt x="6" y="162"/>
                    <a:pt x="17" y="162"/>
                    <a:pt x="23" y="157"/>
                  </a:cubicBezTo>
                  <a:cubicBezTo>
                    <a:pt x="30" y="151"/>
                    <a:pt x="35" y="146"/>
                    <a:pt x="41" y="133"/>
                  </a:cubicBezTo>
                  <a:cubicBezTo>
                    <a:pt x="70" y="99"/>
                    <a:pt x="121" y="53"/>
                    <a:pt x="162" y="24"/>
                  </a:cubicBezTo>
                  <a:cubicBezTo>
                    <a:pt x="174" y="18"/>
                    <a:pt x="180" y="13"/>
                    <a:pt x="191" y="13"/>
                  </a:cubicBezTo>
                  <a:cubicBezTo>
                    <a:pt x="191" y="0"/>
                    <a:pt x="191" y="0"/>
                    <a:pt x="1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29"/>
            <p:cNvSpPr/>
            <p:nvPr/>
          </p:nvSpPr>
          <p:spPr>
            <a:xfrm>
              <a:off x="560500" y="3934348"/>
              <a:ext cx="27204" cy="24249"/>
            </a:xfrm>
            <a:custGeom>
              <a:rect b="b" l="l" r="r" t="t"/>
              <a:pathLst>
                <a:path extrusionOk="0" h="279" w="313">
                  <a:moveTo>
                    <a:pt x="70" y="1"/>
                  </a:moveTo>
                  <a:cubicBezTo>
                    <a:pt x="29" y="36"/>
                    <a:pt x="0" y="94"/>
                    <a:pt x="0" y="158"/>
                  </a:cubicBezTo>
                  <a:cubicBezTo>
                    <a:pt x="6" y="163"/>
                    <a:pt x="11" y="163"/>
                    <a:pt x="24" y="169"/>
                  </a:cubicBezTo>
                  <a:cubicBezTo>
                    <a:pt x="18" y="163"/>
                    <a:pt x="18" y="152"/>
                    <a:pt x="18" y="140"/>
                  </a:cubicBezTo>
                  <a:cubicBezTo>
                    <a:pt x="18" y="88"/>
                    <a:pt x="35" y="36"/>
                    <a:pt x="70" y="1"/>
                  </a:cubicBezTo>
                  <a:close/>
                  <a:moveTo>
                    <a:pt x="313" y="262"/>
                  </a:moveTo>
                  <a:lnTo>
                    <a:pt x="313" y="262"/>
                  </a:lnTo>
                  <a:cubicBezTo>
                    <a:pt x="307" y="268"/>
                    <a:pt x="302" y="273"/>
                    <a:pt x="296" y="279"/>
                  </a:cubicBezTo>
                  <a:lnTo>
                    <a:pt x="302" y="279"/>
                  </a:lnTo>
                  <a:cubicBezTo>
                    <a:pt x="307" y="273"/>
                    <a:pt x="307" y="268"/>
                    <a:pt x="313" y="26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29"/>
            <p:cNvSpPr/>
            <p:nvPr/>
          </p:nvSpPr>
          <p:spPr>
            <a:xfrm>
              <a:off x="562064" y="3887675"/>
              <a:ext cx="23119" cy="30246"/>
            </a:xfrm>
            <a:custGeom>
              <a:rect b="b" l="l" r="r" t="t"/>
              <a:pathLst>
                <a:path extrusionOk="0" h="348" w="266">
                  <a:moveTo>
                    <a:pt x="161" y="1"/>
                  </a:moveTo>
                  <a:cubicBezTo>
                    <a:pt x="160" y="1"/>
                    <a:pt x="159" y="2"/>
                    <a:pt x="158" y="2"/>
                  </a:cubicBezTo>
                  <a:lnTo>
                    <a:pt x="158" y="2"/>
                  </a:lnTo>
                  <a:cubicBezTo>
                    <a:pt x="159" y="2"/>
                    <a:pt x="160" y="1"/>
                    <a:pt x="161" y="1"/>
                  </a:cubicBezTo>
                  <a:close/>
                  <a:moveTo>
                    <a:pt x="158" y="2"/>
                  </a:moveTo>
                  <a:cubicBezTo>
                    <a:pt x="149" y="6"/>
                    <a:pt x="143" y="7"/>
                    <a:pt x="132" y="12"/>
                  </a:cubicBezTo>
                  <a:cubicBezTo>
                    <a:pt x="75" y="46"/>
                    <a:pt x="23" y="116"/>
                    <a:pt x="17" y="185"/>
                  </a:cubicBezTo>
                  <a:cubicBezTo>
                    <a:pt x="0" y="278"/>
                    <a:pt x="52" y="348"/>
                    <a:pt x="132" y="348"/>
                  </a:cubicBezTo>
                  <a:lnTo>
                    <a:pt x="145" y="348"/>
                  </a:lnTo>
                  <a:cubicBezTo>
                    <a:pt x="191" y="342"/>
                    <a:pt x="236" y="319"/>
                    <a:pt x="266" y="284"/>
                  </a:cubicBezTo>
                  <a:lnTo>
                    <a:pt x="266" y="284"/>
                  </a:lnTo>
                  <a:cubicBezTo>
                    <a:pt x="236" y="313"/>
                    <a:pt x="202" y="330"/>
                    <a:pt x="161" y="330"/>
                  </a:cubicBezTo>
                  <a:cubicBezTo>
                    <a:pt x="156" y="337"/>
                    <a:pt x="156" y="337"/>
                    <a:pt x="150" y="337"/>
                  </a:cubicBezTo>
                  <a:cubicBezTo>
                    <a:pt x="70" y="337"/>
                    <a:pt x="23" y="267"/>
                    <a:pt x="35" y="174"/>
                  </a:cubicBezTo>
                  <a:cubicBezTo>
                    <a:pt x="46" y="101"/>
                    <a:pt x="96" y="33"/>
                    <a:pt x="158" y="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29"/>
            <p:cNvSpPr/>
            <p:nvPr/>
          </p:nvSpPr>
          <p:spPr>
            <a:xfrm>
              <a:off x="570060" y="3854995"/>
              <a:ext cx="23206" cy="22163"/>
            </a:xfrm>
            <a:custGeom>
              <a:rect b="b" l="l" r="r" t="t"/>
              <a:pathLst>
                <a:path extrusionOk="0" h="255" w="267">
                  <a:moveTo>
                    <a:pt x="139" y="243"/>
                  </a:moveTo>
                  <a:cubicBezTo>
                    <a:pt x="137" y="243"/>
                    <a:pt x="134" y="244"/>
                    <a:pt x="132" y="245"/>
                  </a:cubicBezTo>
                  <a:lnTo>
                    <a:pt x="132" y="245"/>
                  </a:lnTo>
                  <a:cubicBezTo>
                    <a:pt x="134" y="245"/>
                    <a:pt x="136" y="244"/>
                    <a:pt x="139" y="243"/>
                  </a:cubicBezTo>
                  <a:close/>
                  <a:moveTo>
                    <a:pt x="237" y="0"/>
                  </a:moveTo>
                  <a:cubicBezTo>
                    <a:pt x="226" y="0"/>
                    <a:pt x="208" y="6"/>
                    <a:pt x="192" y="6"/>
                  </a:cubicBezTo>
                  <a:cubicBezTo>
                    <a:pt x="122" y="29"/>
                    <a:pt x="40" y="93"/>
                    <a:pt x="18" y="157"/>
                  </a:cubicBezTo>
                  <a:cubicBezTo>
                    <a:pt x="0" y="214"/>
                    <a:pt x="29" y="254"/>
                    <a:pt x="87" y="254"/>
                  </a:cubicBezTo>
                  <a:cubicBezTo>
                    <a:pt x="99" y="254"/>
                    <a:pt x="110" y="249"/>
                    <a:pt x="122" y="249"/>
                  </a:cubicBezTo>
                  <a:cubicBezTo>
                    <a:pt x="125" y="249"/>
                    <a:pt x="129" y="247"/>
                    <a:pt x="132" y="245"/>
                  </a:cubicBezTo>
                  <a:lnTo>
                    <a:pt x="132" y="245"/>
                  </a:lnTo>
                  <a:cubicBezTo>
                    <a:pt x="119" y="249"/>
                    <a:pt x="109" y="249"/>
                    <a:pt x="104" y="249"/>
                  </a:cubicBezTo>
                  <a:cubicBezTo>
                    <a:pt x="47" y="249"/>
                    <a:pt x="18" y="209"/>
                    <a:pt x="40" y="157"/>
                  </a:cubicBezTo>
                  <a:cubicBezTo>
                    <a:pt x="58" y="93"/>
                    <a:pt x="133" y="29"/>
                    <a:pt x="208" y="11"/>
                  </a:cubicBezTo>
                  <a:cubicBezTo>
                    <a:pt x="226" y="6"/>
                    <a:pt x="237" y="6"/>
                    <a:pt x="249" y="6"/>
                  </a:cubicBezTo>
                  <a:lnTo>
                    <a:pt x="267" y="6"/>
                  </a:lnTo>
                  <a:cubicBezTo>
                    <a:pt x="255" y="0"/>
                    <a:pt x="249" y="0"/>
                    <a:pt x="2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29"/>
            <p:cNvSpPr/>
            <p:nvPr/>
          </p:nvSpPr>
          <p:spPr>
            <a:xfrm>
              <a:off x="581099" y="3837873"/>
              <a:ext cx="23293" cy="12690"/>
            </a:xfrm>
            <a:custGeom>
              <a:rect b="b" l="l" r="r" t="t"/>
              <a:pathLst>
                <a:path extrusionOk="0" h="146" w="268">
                  <a:moveTo>
                    <a:pt x="238" y="0"/>
                  </a:moveTo>
                  <a:cubicBezTo>
                    <a:pt x="220" y="0"/>
                    <a:pt x="198" y="7"/>
                    <a:pt x="174" y="13"/>
                  </a:cubicBezTo>
                  <a:cubicBezTo>
                    <a:pt x="110" y="35"/>
                    <a:pt x="41" y="77"/>
                    <a:pt x="17" y="104"/>
                  </a:cubicBezTo>
                  <a:cubicBezTo>
                    <a:pt x="1" y="128"/>
                    <a:pt x="6" y="139"/>
                    <a:pt x="35" y="146"/>
                  </a:cubicBezTo>
                  <a:cubicBezTo>
                    <a:pt x="24" y="139"/>
                    <a:pt x="17" y="128"/>
                    <a:pt x="35" y="111"/>
                  </a:cubicBezTo>
                  <a:cubicBezTo>
                    <a:pt x="59" y="82"/>
                    <a:pt x="122" y="42"/>
                    <a:pt x="185" y="18"/>
                  </a:cubicBezTo>
                  <a:cubicBezTo>
                    <a:pt x="209" y="13"/>
                    <a:pt x="233" y="7"/>
                    <a:pt x="249" y="7"/>
                  </a:cubicBezTo>
                  <a:cubicBezTo>
                    <a:pt x="255" y="7"/>
                    <a:pt x="267" y="7"/>
                    <a:pt x="267" y="13"/>
                  </a:cubicBezTo>
                  <a:cubicBezTo>
                    <a:pt x="267" y="0"/>
                    <a:pt x="255" y="0"/>
                    <a:pt x="2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29"/>
            <p:cNvSpPr/>
            <p:nvPr/>
          </p:nvSpPr>
          <p:spPr>
            <a:xfrm>
              <a:off x="609694" y="3942432"/>
              <a:ext cx="38330" cy="18687"/>
            </a:xfrm>
            <a:custGeom>
              <a:rect b="b" l="l" r="r" t="t"/>
              <a:pathLst>
                <a:path extrusionOk="0" h="215" w="441">
                  <a:moveTo>
                    <a:pt x="435" y="36"/>
                  </a:moveTo>
                  <a:lnTo>
                    <a:pt x="435" y="54"/>
                  </a:lnTo>
                  <a:cubicBezTo>
                    <a:pt x="435" y="88"/>
                    <a:pt x="424" y="123"/>
                    <a:pt x="412" y="151"/>
                  </a:cubicBezTo>
                  <a:cubicBezTo>
                    <a:pt x="417" y="151"/>
                    <a:pt x="424" y="151"/>
                    <a:pt x="424" y="145"/>
                  </a:cubicBezTo>
                  <a:cubicBezTo>
                    <a:pt x="435" y="129"/>
                    <a:pt x="441" y="100"/>
                    <a:pt x="441" y="76"/>
                  </a:cubicBezTo>
                  <a:cubicBezTo>
                    <a:pt x="441" y="65"/>
                    <a:pt x="435" y="47"/>
                    <a:pt x="435" y="36"/>
                  </a:cubicBezTo>
                  <a:close/>
                  <a:moveTo>
                    <a:pt x="19" y="1"/>
                  </a:moveTo>
                  <a:lnTo>
                    <a:pt x="19" y="1"/>
                  </a:lnTo>
                  <a:cubicBezTo>
                    <a:pt x="8" y="25"/>
                    <a:pt x="1" y="47"/>
                    <a:pt x="1" y="76"/>
                  </a:cubicBezTo>
                  <a:cubicBezTo>
                    <a:pt x="1" y="129"/>
                    <a:pt x="19" y="175"/>
                    <a:pt x="54" y="215"/>
                  </a:cubicBezTo>
                  <a:lnTo>
                    <a:pt x="83" y="215"/>
                  </a:lnTo>
                  <a:cubicBezTo>
                    <a:pt x="36" y="175"/>
                    <a:pt x="13" y="116"/>
                    <a:pt x="8" y="54"/>
                  </a:cubicBezTo>
                  <a:cubicBezTo>
                    <a:pt x="8" y="36"/>
                    <a:pt x="13" y="19"/>
                    <a:pt x="1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29"/>
            <p:cNvSpPr/>
            <p:nvPr/>
          </p:nvSpPr>
          <p:spPr>
            <a:xfrm>
              <a:off x="610824" y="3888631"/>
              <a:ext cx="36765" cy="26770"/>
            </a:xfrm>
            <a:custGeom>
              <a:rect b="b" l="l" r="r" t="t"/>
              <a:pathLst>
                <a:path extrusionOk="0" h="308" w="423">
                  <a:moveTo>
                    <a:pt x="52" y="1"/>
                  </a:moveTo>
                  <a:lnTo>
                    <a:pt x="52" y="1"/>
                  </a:lnTo>
                  <a:cubicBezTo>
                    <a:pt x="23" y="30"/>
                    <a:pt x="6" y="70"/>
                    <a:pt x="6" y="110"/>
                  </a:cubicBezTo>
                  <a:cubicBezTo>
                    <a:pt x="0" y="221"/>
                    <a:pt x="86" y="308"/>
                    <a:pt x="203" y="308"/>
                  </a:cubicBezTo>
                  <a:lnTo>
                    <a:pt x="209" y="308"/>
                  </a:lnTo>
                  <a:cubicBezTo>
                    <a:pt x="324" y="308"/>
                    <a:pt x="422" y="215"/>
                    <a:pt x="422" y="105"/>
                  </a:cubicBezTo>
                  <a:cubicBezTo>
                    <a:pt x="422" y="83"/>
                    <a:pt x="417" y="65"/>
                    <a:pt x="411" y="48"/>
                  </a:cubicBezTo>
                  <a:lnTo>
                    <a:pt x="411" y="48"/>
                  </a:lnTo>
                  <a:cubicBezTo>
                    <a:pt x="417" y="65"/>
                    <a:pt x="417" y="76"/>
                    <a:pt x="417" y="94"/>
                  </a:cubicBezTo>
                  <a:cubicBezTo>
                    <a:pt x="422" y="203"/>
                    <a:pt x="324" y="291"/>
                    <a:pt x="209" y="291"/>
                  </a:cubicBezTo>
                  <a:lnTo>
                    <a:pt x="209" y="296"/>
                  </a:lnTo>
                  <a:cubicBezTo>
                    <a:pt x="92" y="296"/>
                    <a:pt x="6" y="209"/>
                    <a:pt x="11" y="105"/>
                  </a:cubicBezTo>
                  <a:cubicBezTo>
                    <a:pt x="11" y="65"/>
                    <a:pt x="29" y="30"/>
                    <a:pt x="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29"/>
            <p:cNvSpPr/>
            <p:nvPr/>
          </p:nvSpPr>
          <p:spPr>
            <a:xfrm>
              <a:off x="613866" y="3848911"/>
              <a:ext cx="33202" cy="21729"/>
            </a:xfrm>
            <a:custGeom>
              <a:rect b="b" l="l" r="r" t="t"/>
              <a:pathLst>
                <a:path extrusionOk="0" h="250" w="382">
                  <a:moveTo>
                    <a:pt x="203" y="1"/>
                  </a:moveTo>
                  <a:cubicBezTo>
                    <a:pt x="104" y="6"/>
                    <a:pt x="22" y="59"/>
                    <a:pt x="11" y="129"/>
                  </a:cubicBezTo>
                  <a:cubicBezTo>
                    <a:pt x="0" y="198"/>
                    <a:pt x="75" y="249"/>
                    <a:pt x="179" y="249"/>
                  </a:cubicBezTo>
                  <a:cubicBezTo>
                    <a:pt x="81" y="249"/>
                    <a:pt x="6" y="198"/>
                    <a:pt x="17" y="129"/>
                  </a:cubicBezTo>
                  <a:cubicBezTo>
                    <a:pt x="22" y="65"/>
                    <a:pt x="110" y="6"/>
                    <a:pt x="203" y="6"/>
                  </a:cubicBezTo>
                  <a:lnTo>
                    <a:pt x="214" y="6"/>
                  </a:lnTo>
                  <a:cubicBezTo>
                    <a:pt x="300" y="6"/>
                    <a:pt x="369" y="54"/>
                    <a:pt x="376" y="111"/>
                  </a:cubicBezTo>
                  <a:cubicBezTo>
                    <a:pt x="376" y="47"/>
                    <a:pt x="300" y="1"/>
                    <a:pt x="208" y="1"/>
                  </a:cubicBezTo>
                  <a:close/>
                  <a:moveTo>
                    <a:pt x="376" y="111"/>
                  </a:moveTo>
                  <a:cubicBezTo>
                    <a:pt x="376" y="186"/>
                    <a:pt x="294" y="249"/>
                    <a:pt x="185" y="249"/>
                  </a:cubicBezTo>
                  <a:cubicBezTo>
                    <a:pt x="294" y="249"/>
                    <a:pt x="382" y="186"/>
                    <a:pt x="376" y="11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29"/>
            <p:cNvSpPr/>
            <p:nvPr/>
          </p:nvSpPr>
          <p:spPr>
            <a:xfrm>
              <a:off x="618907" y="3832397"/>
              <a:ext cx="26596" cy="8083"/>
            </a:xfrm>
            <a:custGeom>
              <a:rect b="b" l="l" r="r" t="t"/>
              <a:pathLst>
                <a:path extrusionOk="0" h="93" w="306">
                  <a:moveTo>
                    <a:pt x="161" y="1"/>
                  </a:moveTo>
                  <a:cubicBezTo>
                    <a:pt x="86" y="6"/>
                    <a:pt x="11" y="35"/>
                    <a:pt x="6" y="63"/>
                  </a:cubicBezTo>
                  <a:cubicBezTo>
                    <a:pt x="0" y="73"/>
                    <a:pt x="4" y="79"/>
                    <a:pt x="8" y="86"/>
                  </a:cubicBezTo>
                  <a:lnTo>
                    <a:pt x="8" y="86"/>
                  </a:lnTo>
                  <a:cubicBezTo>
                    <a:pt x="6" y="80"/>
                    <a:pt x="8" y="74"/>
                    <a:pt x="11" y="70"/>
                  </a:cubicBezTo>
                  <a:cubicBezTo>
                    <a:pt x="17" y="41"/>
                    <a:pt x="86" y="12"/>
                    <a:pt x="161" y="12"/>
                  </a:cubicBezTo>
                  <a:cubicBezTo>
                    <a:pt x="167" y="6"/>
                    <a:pt x="173" y="6"/>
                    <a:pt x="179" y="6"/>
                  </a:cubicBezTo>
                  <a:cubicBezTo>
                    <a:pt x="249" y="6"/>
                    <a:pt x="300" y="28"/>
                    <a:pt x="306" y="58"/>
                  </a:cubicBezTo>
                  <a:lnTo>
                    <a:pt x="306" y="47"/>
                  </a:lnTo>
                  <a:cubicBezTo>
                    <a:pt x="306" y="23"/>
                    <a:pt x="249" y="1"/>
                    <a:pt x="179" y="1"/>
                  </a:cubicBezTo>
                  <a:close/>
                  <a:moveTo>
                    <a:pt x="8" y="86"/>
                  </a:moveTo>
                  <a:cubicBezTo>
                    <a:pt x="9" y="88"/>
                    <a:pt x="10" y="91"/>
                    <a:pt x="11" y="92"/>
                  </a:cubicBezTo>
                  <a:cubicBezTo>
                    <a:pt x="10" y="90"/>
                    <a:pt x="9" y="88"/>
                    <a:pt x="8" y="8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29"/>
            <p:cNvSpPr/>
            <p:nvPr/>
          </p:nvSpPr>
          <p:spPr>
            <a:xfrm>
              <a:off x="673055" y="3885155"/>
              <a:ext cx="29290" cy="31202"/>
            </a:xfrm>
            <a:custGeom>
              <a:rect b="b" l="l" r="r" t="t"/>
              <a:pathLst>
                <a:path extrusionOk="0" h="359" w="337">
                  <a:moveTo>
                    <a:pt x="181" y="0"/>
                  </a:moveTo>
                  <a:lnTo>
                    <a:pt x="181" y="0"/>
                  </a:lnTo>
                  <a:cubicBezTo>
                    <a:pt x="244" y="35"/>
                    <a:pt x="302" y="99"/>
                    <a:pt x="308" y="174"/>
                  </a:cubicBezTo>
                  <a:cubicBezTo>
                    <a:pt x="320" y="273"/>
                    <a:pt x="256" y="348"/>
                    <a:pt x="158" y="348"/>
                  </a:cubicBezTo>
                  <a:lnTo>
                    <a:pt x="152" y="348"/>
                  </a:lnTo>
                  <a:cubicBezTo>
                    <a:pt x="94" y="342"/>
                    <a:pt x="35" y="313"/>
                    <a:pt x="1" y="273"/>
                  </a:cubicBezTo>
                  <a:lnTo>
                    <a:pt x="1" y="273"/>
                  </a:lnTo>
                  <a:cubicBezTo>
                    <a:pt x="42" y="324"/>
                    <a:pt x="99" y="359"/>
                    <a:pt x="163" y="359"/>
                  </a:cubicBezTo>
                  <a:lnTo>
                    <a:pt x="174" y="359"/>
                  </a:lnTo>
                  <a:cubicBezTo>
                    <a:pt x="273" y="359"/>
                    <a:pt x="337" y="284"/>
                    <a:pt x="326" y="185"/>
                  </a:cubicBezTo>
                  <a:cubicBezTo>
                    <a:pt x="320" y="105"/>
                    <a:pt x="256" y="30"/>
                    <a:pt x="1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29"/>
            <p:cNvSpPr/>
            <p:nvPr/>
          </p:nvSpPr>
          <p:spPr>
            <a:xfrm>
              <a:off x="670708" y="3851518"/>
              <a:ext cx="25118" cy="22163"/>
            </a:xfrm>
            <a:custGeom>
              <a:rect b="b" l="l" r="r" t="t"/>
              <a:pathLst>
                <a:path extrusionOk="0" h="255" w="289">
                  <a:moveTo>
                    <a:pt x="51" y="0"/>
                  </a:moveTo>
                  <a:cubicBezTo>
                    <a:pt x="28" y="0"/>
                    <a:pt x="11" y="6"/>
                    <a:pt x="0" y="11"/>
                  </a:cubicBezTo>
                  <a:cubicBezTo>
                    <a:pt x="11" y="6"/>
                    <a:pt x="22" y="6"/>
                    <a:pt x="40" y="6"/>
                  </a:cubicBezTo>
                  <a:cubicBezTo>
                    <a:pt x="51" y="6"/>
                    <a:pt x="62" y="6"/>
                    <a:pt x="75" y="11"/>
                  </a:cubicBezTo>
                  <a:cubicBezTo>
                    <a:pt x="161" y="24"/>
                    <a:pt x="236" y="86"/>
                    <a:pt x="254" y="144"/>
                  </a:cubicBezTo>
                  <a:cubicBezTo>
                    <a:pt x="271" y="208"/>
                    <a:pt x="231" y="249"/>
                    <a:pt x="156" y="249"/>
                  </a:cubicBezTo>
                  <a:lnTo>
                    <a:pt x="110" y="249"/>
                  </a:lnTo>
                  <a:cubicBezTo>
                    <a:pt x="121" y="249"/>
                    <a:pt x="132" y="249"/>
                    <a:pt x="139" y="254"/>
                  </a:cubicBezTo>
                  <a:lnTo>
                    <a:pt x="167" y="254"/>
                  </a:lnTo>
                  <a:cubicBezTo>
                    <a:pt x="249" y="254"/>
                    <a:pt x="289" y="208"/>
                    <a:pt x="271" y="150"/>
                  </a:cubicBezTo>
                  <a:cubicBezTo>
                    <a:pt x="254" y="86"/>
                    <a:pt x="174" y="24"/>
                    <a:pt x="86" y="6"/>
                  </a:cubicBezTo>
                  <a:cubicBezTo>
                    <a:pt x="75" y="6"/>
                    <a:pt x="62" y="0"/>
                    <a:pt x="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29"/>
            <p:cNvSpPr/>
            <p:nvPr/>
          </p:nvSpPr>
          <p:spPr>
            <a:xfrm>
              <a:off x="661582" y="3834831"/>
              <a:ext cx="24771" cy="11212"/>
            </a:xfrm>
            <a:custGeom>
              <a:rect b="b" l="l" r="r" t="t"/>
              <a:pathLst>
                <a:path extrusionOk="0" h="129" w="285">
                  <a:moveTo>
                    <a:pt x="58" y="0"/>
                  </a:moveTo>
                  <a:cubicBezTo>
                    <a:pt x="29" y="0"/>
                    <a:pt x="6" y="7"/>
                    <a:pt x="1" y="19"/>
                  </a:cubicBezTo>
                  <a:cubicBezTo>
                    <a:pt x="12" y="13"/>
                    <a:pt x="29" y="7"/>
                    <a:pt x="52" y="7"/>
                  </a:cubicBezTo>
                  <a:cubicBezTo>
                    <a:pt x="63" y="7"/>
                    <a:pt x="87" y="7"/>
                    <a:pt x="105" y="13"/>
                  </a:cubicBezTo>
                  <a:cubicBezTo>
                    <a:pt x="93" y="7"/>
                    <a:pt x="81" y="0"/>
                    <a:pt x="63" y="0"/>
                  </a:cubicBezTo>
                  <a:close/>
                  <a:moveTo>
                    <a:pt x="261" y="88"/>
                  </a:moveTo>
                  <a:lnTo>
                    <a:pt x="261" y="93"/>
                  </a:lnTo>
                  <a:cubicBezTo>
                    <a:pt x="272" y="112"/>
                    <a:pt x="266" y="123"/>
                    <a:pt x="255" y="128"/>
                  </a:cubicBezTo>
                  <a:cubicBezTo>
                    <a:pt x="272" y="123"/>
                    <a:pt x="284" y="117"/>
                    <a:pt x="284" y="105"/>
                  </a:cubicBezTo>
                  <a:cubicBezTo>
                    <a:pt x="272" y="99"/>
                    <a:pt x="266" y="93"/>
                    <a:pt x="261" y="8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29"/>
            <p:cNvSpPr/>
            <p:nvPr/>
          </p:nvSpPr>
          <p:spPr>
            <a:xfrm>
              <a:off x="544421" y="3932958"/>
              <a:ext cx="3129" cy="4085"/>
            </a:xfrm>
            <a:custGeom>
              <a:rect b="b" l="l" r="r" t="t"/>
              <a:pathLst>
                <a:path extrusionOk="0" h="47" w="36">
                  <a:moveTo>
                    <a:pt x="1" y="0"/>
                  </a:moveTo>
                  <a:lnTo>
                    <a:pt x="1" y="0"/>
                  </a:lnTo>
                  <a:cubicBezTo>
                    <a:pt x="12" y="11"/>
                    <a:pt x="23" y="29"/>
                    <a:pt x="35" y="46"/>
                  </a:cubicBezTo>
                  <a:cubicBezTo>
                    <a:pt x="30" y="24"/>
                    <a:pt x="17" y="6"/>
                    <a:pt x="1"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29"/>
            <p:cNvSpPr/>
            <p:nvPr/>
          </p:nvSpPr>
          <p:spPr>
            <a:xfrm>
              <a:off x="536859" y="3895150"/>
              <a:ext cx="17209" cy="26248"/>
            </a:xfrm>
            <a:custGeom>
              <a:rect b="b" l="l" r="r" t="t"/>
              <a:pathLst>
                <a:path extrusionOk="0" h="302" w="198">
                  <a:moveTo>
                    <a:pt x="139" y="1"/>
                  </a:moveTo>
                  <a:cubicBezTo>
                    <a:pt x="133" y="1"/>
                    <a:pt x="128" y="1"/>
                    <a:pt x="122" y="8"/>
                  </a:cubicBezTo>
                  <a:cubicBezTo>
                    <a:pt x="117" y="8"/>
                    <a:pt x="117" y="8"/>
                    <a:pt x="110" y="13"/>
                  </a:cubicBezTo>
                  <a:cubicBezTo>
                    <a:pt x="70" y="35"/>
                    <a:pt x="29" y="105"/>
                    <a:pt x="18" y="174"/>
                  </a:cubicBezTo>
                  <a:cubicBezTo>
                    <a:pt x="0" y="244"/>
                    <a:pt x="24" y="302"/>
                    <a:pt x="58" y="302"/>
                  </a:cubicBezTo>
                  <a:lnTo>
                    <a:pt x="64" y="302"/>
                  </a:lnTo>
                  <a:cubicBezTo>
                    <a:pt x="70" y="296"/>
                    <a:pt x="70" y="296"/>
                    <a:pt x="75" y="296"/>
                  </a:cubicBezTo>
                  <a:cubicBezTo>
                    <a:pt x="122" y="278"/>
                    <a:pt x="168" y="203"/>
                    <a:pt x="179" y="123"/>
                  </a:cubicBezTo>
                  <a:cubicBezTo>
                    <a:pt x="197" y="48"/>
                    <a:pt x="174" y="1"/>
                    <a:pt x="139"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29"/>
            <p:cNvSpPr/>
            <p:nvPr/>
          </p:nvSpPr>
          <p:spPr>
            <a:xfrm>
              <a:off x="545898" y="3867511"/>
              <a:ext cx="17209" cy="20251"/>
            </a:xfrm>
            <a:custGeom>
              <a:rect b="b" l="l" r="r" t="t"/>
              <a:pathLst>
                <a:path extrusionOk="0" h="233" w="198">
                  <a:moveTo>
                    <a:pt x="163" y="1"/>
                  </a:moveTo>
                  <a:cubicBezTo>
                    <a:pt x="157" y="1"/>
                    <a:pt x="152" y="6"/>
                    <a:pt x="139" y="13"/>
                  </a:cubicBezTo>
                  <a:cubicBezTo>
                    <a:pt x="99" y="35"/>
                    <a:pt x="48" y="99"/>
                    <a:pt x="18" y="158"/>
                  </a:cubicBezTo>
                  <a:cubicBezTo>
                    <a:pt x="0" y="198"/>
                    <a:pt x="0" y="227"/>
                    <a:pt x="24" y="233"/>
                  </a:cubicBezTo>
                  <a:cubicBezTo>
                    <a:pt x="29" y="233"/>
                    <a:pt x="41" y="227"/>
                    <a:pt x="48" y="222"/>
                  </a:cubicBezTo>
                  <a:cubicBezTo>
                    <a:pt x="93" y="198"/>
                    <a:pt x="157" y="128"/>
                    <a:pt x="179" y="65"/>
                  </a:cubicBezTo>
                  <a:cubicBezTo>
                    <a:pt x="197" y="24"/>
                    <a:pt x="192" y="1"/>
                    <a:pt x="174"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29"/>
            <p:cNvSpPr/>
            <p:nvPr/>
          </p:nvSpPr>
          <p:spPr>
            <a:xfrm>
              <a:off x="558414" y="3850475"/>
              <a:ext cx="16775" cy="13646"/>
            </a:xfrm>
            <a:custGeom>
              <a:rect b="b" l="l" r="r" t="t"/>
              <a:pathLst>
                <a:path extrusionOk="0" h="157" w="193">
                  <a:moveTo>
                    <a:pt x="181" y="1"/>
                  </a:moveTo>
                  <a:cubicBezTo>
                    <a:pt x="174" y="1"/>
                    <a:pt x="174" y="1"/>
                    <a:pt x="169" y="7"/>
                  </a:cubicBezTo>
                  <a:cubicBezTo>
                    <a:pt x="158" y="7"/>
                    <a:pt x="152" y="12"/>
                    <a:pt x="140" y="18"/>
                  </a:cubicBezTo>
                  <a:cubicBezTo>
                    <a:pt x="99" y="47"/>
                    <a:pt x="48" y="93"/>
                    <a:pt x="19" y="127"/>
                  </a:cubicBezTo>
                  <a:cubicBezTo>
                    <a:pt x="13" y="140"/>
                    <a:pt x="8" y="145"/>
                    <a:pt x="1" y="151"/>
                  </a:cubicBezTo>
                  <a:cubicBezTo>
                    <a:pt x="1" y="156"/>
                    <a:pt x="1" y="156"/>
                    <a:pt x="8" y="156"/>
                  </a:cubicBezTo>
                  <a:cubicBezTo>
                    <a:pt x="8" y="156"/>
                    <a:pt x="19" y="151"/>
                    <a:pt x="35" y="140"/>
                  </a:cubicBezTo>
                  <a:cubicBezTo>
                    <a:pt x="59" y="127"/>
                    <a:pt x="88" y="105"/>
                    <a:pt x="112" y="81"/>
                  </a:cubicBezTo>
                  <a:cubicBezTo>
                    <a:pt x="140" y="63"/>
                    <a:pt x="158" y="41"/>
                    <a:pt x="174" y="23"/>
                  </a:cubicBezTo>
                  <a:cubicBezTo>
                    <a:pt x="187" y="7"/>
                    <a:pt x="192" y="1"/>
                    <a:pt x="181"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29"/>
            <p:cNvSpPr/>
            <p:nvPr/>
          </p:nvSpPr>
          <p:spPr>
            <a:xfrm>
              <a:off x="562064" y="3929916"/>
              <a:ext cx="28160" cy="28682"/>
            </a:xfrm>
            <a:custGeom>
              <a:rect b="b" l="l" r="r" t="t"/>
              <a:pathLst>
                <a:path extrusionOk="0" h="330" w="324">
                  <a:moveTo>
                    <a:pt x="156" y="1"/>
                  </a:moveTo>
                  <a:cubicBezTo>
                    <a:pt x="116" y="1"/>
                    <a:pt x="75" y="24"/>
                    <a:pt x="52" y="52"/>
                  </a:cubicBezTo>
                  <a:cubicBezTo>
                    <a:pt x="17" y="87"/>
                    <a:pt x="0" y="139"/>
                    <a:pt x="0" y="191"/>
                  </a:cubicBezTo>
                  <a:cubicBezTo>
                    <a:pt x="0" y="203"/>
                    <a:pt x="0" y="214"/>
                    <a:pt x="6" y="220"/>
                  </a:cubicBezTo>
                  <a:cubicBezTo>
                    <a:pt x="86" y="273"/>
                    <a:pt x="179" y="307"/>
                    <a:pt x="278" y="330"/>
                  </a:cubicBezTo>
                  <a:cubicBezTo>
                    <a:pt x="284" y="324"/>
                    <a:pt x="289" y="319"/>
                    <a:pt x="295" y="313"/>
                  </a:cubicBezTo>
                  <a:cubicBezTo>
                    <a:pt x="313" y="284"/>
                    <a:pt x="324" y="244"/>
                    <a:pt x="324" y="198"/>
                  </a:cubicBezTo>
                  <a:cubicBezTo>
                    <a:pt x="324" y="87"/>
                    <a:pt x="249" y="1"/>
                    <a:pt x="161"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29"/>
            <p:cNvSpPr/>
            <p:nvPr/>
          </p:nvSpPr>
          <p:spPr>
            <a:xfrm>
              <a:off x="563976" y="3886111"/>
              <a:ext cx="28856" cy="30855"/>
            </a:xfrm>
            <a:custGeom>
              <a:rect b="b" l="l" r="r" t="t"/>
              <a:pathLst>
                <a:path extrusionOk="0" h="355" w="332">
                  <a:moveTo>
                    <a:pt x="209" y="1"/>
                  </a:moveTo>
                  <a:cubicBezTo>
                    <a:pt x="203" y="1"/>
                    <a:pt x="192" y="1"/>
                    <a:pt x="180" y="8"/>
                  </a:cubicBezTo>
                  <a:cubicBezTo>
                    <a:pt x="169" y="8"/>
                    <a:pt x="157" y="13"/>
                    <a:pt x="139" y="19"/>
                  </a:cubicBezTo>
                  <a:cubicBezTo>
                    <a:pt x="76" y="48"/>
                    <a:pt x="24" y="117"/>
                    <a:pt x="13" y="192"/>
                  </a:cubicBezTo>
                  <a:cubicBezTo>
                    <a:pt x="1" y="285"/>
                    <a:pt x="48" y="355"/>
                    <a:pt x="128" y="355"/>
                  </a:cubicBezTo>
                  <a:cubicBezTo>
                    <a:pt x="134" y="355"/>
                    <a:pt x="134" y="355"/>
                    <a:pt x="139" y="348"/>
                  </a:cubicBezTo>
                  <a:cubicBezTo>
                    <a:pt x="180" y="348"/>
                    <a:pt x="214" y="331"/>
                    <a:pt x="244" y="302"/>
                  </a:cubicBezTo>
                  <a:cubicBezTo>
                    <a:pt x="291" y="267"/>
                    <a:pt x="319" y="209"/>
                    <a:pt x="325" y="152"/>
                  </a:cubicBezTo>
                  <a:cubicBezTo>
                    <a:pt x="331" y="117"/>
                    <a:pt x="325" y="94"/>
                    <a:pt x="313" y="70"/>
                  </a:cubicBezTo>
                  <a:cubicBezTo>
                    <a:pt x="296" y="24"/>
                    <a:pt x="256" y="1"/>
                    <a:pt x="209"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29"/>
            <p:cNvSpPr/>
            <p:nvPr/>
          </p:nvSpPr>
          <p:spPr>
            <a:xfrm>
              <a:off x="571625" y="3855430"/>
              <a:ext cx="27204" cy="21207"/>
            </a:xfrm>
            <a:custGeom>
              <a:rect b="b" l="l" r="r" t="t"/>
              <a:pathLst>
                <a:path extrusionOk="0" h="244" w="313">
                  <a:moveTo>
                    <a:pt x="231" y="1"/>
                  </a:moveTo>
                  <a:cubicBezTo>
                    <a:pt x="219" y="1"/>
                    <a:pt x="208" y="1"/>
                    <a:pt x="190" y="6"/>
                  </a:cubicBezTo>
                  <a:cubicBezTo>
                    <a:pt x="115" y="24"/>
                    <a:pt x="40" y="88"/>
                    <a:pt x="22" y="152"/>
                  </a:cubicBezTo>
                  <a:cubicBezTo>
                    <a:pt x="0" y="204"/>
                    <a:pt x="29" y="244"/>
                    <a:pt x="86" y="244"/>
                  </a:cubicBezTo>
                  <a:cubicBezTo>
                    <a:pt x="92" y="244"/>
                    <a:pt x="104" y="244"/>
                    <a:pt x="121" y="238"/>
                  </a:cubicBezTo>
                  <a:cubicBezTo>
                    <a:pt x="203" y="222"/>
                    <a:pt x="289" y="145"/>
                    <a:pt x="300" y="76"/>
                  </a:cubicBezTo>
                  <a:cubicBezTo>
                    <a:pt x="312" y="36"/>
                    <a:pt x="289" y="6"/>
                    <a:pt x="249"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29"/>
            <p:cNvSpPr/>
            <p:nvPr/>
          </p:nvSpPr>
          <p:spPr>
            <a:xfrm>
              <a:off x="582576" y="3838481"/>
              <a:ext cx="23293" cy="12081"/>
            </a:xfrm>
            <a:custGeom>
              <a:rect b="b" l="l" r="r" t="t"/>
              <a:pathLst>
                <a:path extrusionOk="0" h="139" w="268">
                  <a:moveTo>
                    <a:pt x="232" y="0"/>
                  </a:moveTo>
                  <a:cubicBezTo>
                    <a:pt x="216" y="0"/>
                    <a:pt x="192" y="6"/>
                    <a:pt x="168" y="11"/>
                  </a:cubicBezTo>
                  <a:cubicBezTo>
                    <a:pt x="105" y="35"/>
                    <a:pt x="42" y="75"/>
                    <a:pt x="18" y="104"/>
                  </a:cubicBezTo>
                  <a:cubicBezTo>
                    <a:pt x="0" y="121"/>
                    <a:pt x="7" y="132"/>
                    <a:pt x="18" y="139"/>
                  </a:cubicBezTo>
                  <a:lnTo>
                    <a:pt x="35" y="139"/>
                  </a:lnTo>
                  <a:cubicBezTo>
                    <a:pt x="53" y="139"/>
                    <a:pt x="70" y="139"/>
                    <a:pt x="93" y="132"/>
                  </a:cubicBezTo>
                  <a:cubicBezTo>
                    <a:pt x="168" y="110"/>
                    <a:pt x="243" y="63"/>
                    <a:pt x="261" y="28"/>
                  </a:cubicBezTo>
                  <a:cubicBezTo>
                    <a:pt x="267" y="17"/>
                    <a:pt x="261" y="6"/>
                    <a:pt x="250" y="6"/>
                  </a:cubicBezTo>
                  <a:cubicBezTo>
                    <a:pt x="250" y="0"/>
                    <a:pt x="238" y="0"/>
                    <a:pt x="232"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29"/>
            <p:cNvSpPr/>
            <p:nvPr/>
          </p:nvSpPr>
          <p:spPr>
            <a:xfrm>
              <a:off x="610302" y="3928351"/>
              <a:ext cx="37287" cy="32767"/>
            </a:xfrm>
            <a:custGeom>
              <a:rect b="b" l="l" r="r" t="t"/>
              <a:pathLst>
                <a:path extrusionOk="0" h="377" w="429">
                  <a:moveTo>
                    <a:pt x="215" y="1"/>
                  </a:moveTo>
                  <a:cubicBezTo>
                    <a:pt x="116" y="1"/>
                    <a:pt x="35" y="70"/>
                    <a:pt x="12" y="163"/>
                  </a:cubicBezTo>
                  <a:cubicBezTo>
                    <a:pt x="6" y="181"/>
                    <a:pt x="1" y="198"/>
                    <a:pt x="1" y="216"/>
                  </a:cubicBezTo>
                  <a:cubicBezTo>
                    <a:pt x="6" y="278"/>
                    <a:pt x="29" y="337"/>
                    <a:pt x="76" y="377"/>
                  </a:cubicBezTo>
                  <a:cubicBezTo>
                    <a:pt x="185" y="366"/>
                    <a:pt x="295" y="348"/>
                    <a:pt x="405" y="313"/>
                  </a:cubicBezTo>
                  <a:cubicBezTo>
                    <a:pt x="417" y="285"/>
                    <a:pt x="428" y="250"/>
                    <a:pt x="428" y="216"/>
                  </a:cubicBezTo>
                  <a:lnTo>
                    <a:pt x="428" y="198"/>
                  </a:lnTo>
                  <a:cubicBezTo>
                    <a:pt x="417" y="88"/>
                    <a:pt x="324" y="1"/>
                    <a:pt x="215"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29"/>
            <p:cNvSpPr/>
            <p:nvPr/>
          </p:nvSpPr>
          <p:spPr>
            <a:xfrm>
              <a:off x="611258" y="3881678"/>
              <a:ext cx="36330" cy="32767"/>
            </a:xfrm>
            <a:custGeom>
              <a:rect b="b" l="l" r="r" t="t"/>
              <a:pathLst>
                <a:path extrusionOk="0" h="377" w="418">
                  <a:moveTo>
                    <a:pt x="215" y="0"/>
                  </a:moveTo>
                  <a:cubicBezTo>
                    <a:pt x="145" y="0"/>
                    <a:pt x="87" y="35"/>
                    <a:pt x="47" y="81"/>
                  </a:cubicBezTo>
                  <a:cubicBezTo>
                    <a:pt x="24" y="110"/>
                    <a:pt x="6" y="145"/>
                    <a:pt x="6" y="185"/>
                  </a:cubicBezTo>
                  <a:cubicBezTo>
                    <a:pt x="1" y="289"/>
                    <a:pt x="87" y="376"/>
                    <a:pt x="204" y="376"/>
                  </a:cubicBezTo>
                  <a:lnTo>
                    <a:pt x="204" y="371"/>
                  </a:lnTo>
                  <a:cubicBezTo>
                    <a:pt x="319" y="371"/>
                    <a:pt x="417" y="283"/>
                    <a:pt x="412" y="174"/>
                  </a:cubicBezTo>
                  <a:cubicBezTo>
                    <a:pt x="412" y="156"/>
                    <a:pt x="412" y="145"/>
                    <a:pt x="406" y="128"/>
                  </a:cubicBezTo>
                  <a:cubicBezTo>
                    <a:pt x="383" y="52"/>
                    <a:pt x="308" y="0"/>
                    <a:pt x="220"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29"/>
            <p:cNvSpPr/>
            <p:nvPr/>
          </p:nvSpPr>
          <p:spPr>
            <a:xfrm>
              <a:off x="614300" y="3849432"/>
              <a:ext cx="32332" cy="21207"/>
            </a:xfrm>
            <a:custGeom>
              <a:rect b="b" l="l" r="r" t="t"/>
              <a:pathLst>
                <a:path extrusionOk="0" h="244" w="372">
                  <a:moveTo>
                    <a:pt x="198" y="0"/>
                  </a:moveTo>
                  <a:cubicBezTo>
                    <a:pt x="105" y="0"/>
                    <a:pt x="17" y="59"/>
                    <a:pt x="12" y="123"/>
                  </a:cubicBezTo>
                  <a:cubicBezTo>
                    <a:pt x="1" y="192"/>
                    <a:pt x="76" y="243"/>
                    <a:pt x="174" y="243"/>
                  </a:cubicBezTo>
                  <a:lnTo>
                    <a:pt x="180" y="243"/>
                  </a:lnTo>
                  <a:cubicBezTo>
                    <a:pt x="289" y="243"/>
                    <a:pt x="371" y="180"/>
                    <a:pt x="371" y="105"/>
                  </a:cubicBezTo>
                  <a:cubicBezTo>
                    <a:pt x="364" y="48"/>
                    <a:pt x="295" y="0"/>
                    <a:pt x="209"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29"/>
            <p:cNvSpPr/>
            <p:nvPr/>
          </p:nvSpPr>
          <p:spPr>
            <a:xfrm>
              <a:off x="619341" y="3832919"/>
              <a:ext cx="26161" cy="10604"/>
            </a:xfrm>
            <a:custGeom>
              <a:rect b="b" l="l" r="r" t="t"/>
              <a:pathLst>
                <a:path extrusionOk="0" h="122" w="301">
                  <a:moveTo>
                    <a:pt x="174" y="0"/>
                  </a:moveTo>
                  <a:cubicBezTo>
                    <a:pt x="168" y="0"/>
                    <a:pt x="162" y="0"/>
                    <a:pt x="156" y="6"/>
                  </a:cubicBezTo>
                  <a:cubicBezTo>
                    <a:pt x="81" y="6"/>
                    <a:pt x="12" y="35"/>
                    <a:pt x="6" y="64"/>
                  </a:cubicBezTo>
                  <a:cubicBezTo>
                    <a:pt x="1" y="70"/>
                    <a:pt x="1" y="81"/>
                    <a:pt x="6" y="86"/>
                  </a:cubicBezTo>
                  <a:cubicBezTo>
                    <a:pt x="18" y="104"/>
                    <a:pt x="63" y="121"/>
                    <a:pt x="127" y="121"/>
                  </a:cubicBezTo>
                  <a:lnTo>
                    <a:pt x="145" y="121"/>
                  </a:lnTo>
                  <a:cubicBezTo>
                    <a:pt x="226" y="115"/>
                    <a:pt x="290" y="86"/>
                    <a:pt x="301" y="57"/>
                  </a:cubicBezTo>
                  <a:lnTo>
                    <a:pt x="301" y="52"/>
                  </a:lnTo>
                  <a:cubicBezTo>
                    <a:pt x="295" y="22"/>
                    <a:pt x="244" y="0"/>
                    <a:pt x="174"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29"/>
            <p:cNvSpPr/>
            <p:nvPr/>
          </p:nvSpPr>
          <p:spPr>
            <a:xfrm>
              <a:off x="624295" y="3829877"/>
              <a:ext cx="17209" cy="1043"/>
            </a:xfrm>
            <a:custGeom>
              <a:rect b="b" l="l" r="r" t="t"/>
              <a:pathLst>
                <a:path extrusionOk="0" h="12" w="198">
                  <a:moveTo>
                    <a:pt x="140" y="1"/>
                  </a:moveTo>
                  <a:cubicBezTo>
                    <a:pt x="99" y="1"/>
                    <a:pt x="48" y="6"/>
                    <a:pt x="1" y="12"/>
                  </a:cubicBezTo>
                  <a:lnTo>
                    <a:pt x="105" y="12"/>
                  </a:lnTo>
                  <a:cubicBezTo>
                    <a:pt x="129" y="12"/>
                    <a:pt x="145" y="12"/>
                    <a:pt x="163" y="6"/>
                  </a:cubicBezTo>
                  <a:lnTo>
                    <a:pt x="198" y="6"/>
                  </a:lnTo>
                  <a:cubicBezTo>
                    <a:pt x="180" y="1"/>
                    <a:pt x="163" y="1"/>
                    <a:pt x="140"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29"/>
            <p:cNvSpPr/>
            <p:nvPr/>
          </p:nvSpPr>
          <p:spPr>
            <a:xfrm>
              <a:off x="669578" y="3928960"/>
              <a:ext cx="21207" cy="16601"/>
            </a:xfrm>
            <a:custGeom>
              <a:rect b="b" l="l" r="r" t="t"/>
              <a:pathLst>
                <a:path extrusionOk="0" h="191" w="244">
                  <a:moveTo>
                    <a:pt x="192" y="0"/>
                  </a:moveTo>
                  <a:cubicBezTo>
                    <a:pt x="88" y="0"/>
                    <a:pt x="6" y="87"/>
                    <a:pt x="1" y="191"/>
                  </a:cubicBezTo>
                  <a:cubicBezTo>
                    <a:pt x="30" y="180"/>
                    <a:pt x="53" y="162"/>
                    <a:pt x="82" y="145"/>
                  </a:cubicBezTo>
                  <a:cubicBezTo>
                    <a:pt x="139" y="105"/>
                    <a:pt x="198" y="57"/>
                    <a:pt x="244" y="12"/>
                  </a:cubicBezTo>
                  <a:cubicBezTo>
                    <a:pt x="227" y="6"/>
                    <a:pt x="214" y="0"/>
                    <a:pt x="198"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29"/>
            <p:cNvSpPr/>
            <p:nvPr/>
          </p:nvSpPr>
          <p:spPr>
            <a:xfrm>
              <a:off x="668101" y="3883677"/>
              <a:ext cx="32854" cy="31724"/>
            </a:xfrm>
            <a:custGeom>
              <a:rect b="b" l="l" r="r" t="t"/>
              <a:pathLst>
                <a:path extrusionOk="0" h="365" w="378">
                  <a:moveTo>
                    <a:pt x="151" y="1"/>
                  </a:moveTo>
                  <a:cubicBezTo>
                    <a:pt x="65" y="1"/>
                    <a:pt x="1" y="70"/>
                    <a:pt x="1" y="162"/>
                  </a:cubicBezTo>
                  <a:cubicBezTo>
                    <a:pt x="6" y="209"/>
                    <a:pt x="23" y="255"/>
                    <a:pt x="58" y="290"/>
                  </a:cubicBezTo>
                  <a:cubicBezTo>
                    <a:pt x="92" y="330"/>
                    <a:pt x="151" y="359"/>
                    <a:pt x="209" y="365"/>
                  </a:cubicBezTo>
                  <a:lnTo>
                    <a:pt x="215" y="365"/>
                  </a:lnTo>
                  <a:cubicBezTo>
                    <a:pt x="313" y="365"/>
                    <a:pt x="377" y="290"/>
                    <a:pt x="365" y="191"/>
                  </a:cubicBezTo>
                  <a:cubicBezTo>
                    <a:pt x="359" y="116"/>
                    <a:pt x="301" y="52"/>
                    <a:pt x="238" y="17"/>
                  </a:cubicBezTo>
                  <a:cubicBezTo>
                    <a:pt x="215" y="12"/>
                    <a:pt x="197" y="6"/>
                    <a:pt x="174"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29"/>
            <p:cNvSpPr/>
            <p:nvPr/>
          </p:nvSpPr>
          <p:spPr>
            <a:xfrm>
              <a:off x="664624" y="3851953"/>
              <a:ext cx="29638" cy="21207"/>
            </a:xfrm>
            <a:custGeom>
              <a:rect b="b" l="l" r="r" t="t"/>
              <a:pathLst>
                <a:path extrusionOk="0" h="244" w="341">
                  <a:moveTo>
                    <a:pt x="110" y="1"/>
                  </a:moveTo>
                  <a:cubicBezTo>
                    <a:pt x="92" y="1"/>
                    <a:pt x="81" y="1"/>
                    <a:pt x="70" y="6"/>
                  </a:cubicBezTo>
                  <a:cubicBezTo>
                    <a:pt x="23" y="19"/>
                    <a:pt x="1" y="46"/>
                    <a:pt x="6" y="94"/>
                  </a:cubicBezTo>
                  <a:cubicBezTo>
                    <a:pt x="12" y="158"/>
                    <a:pt x="92" y="220"/>
                    <a:pt x="180" y="244"/>
                  </a:cubicBezTo>
                  <a:lnTo>
                    <a:pt x="226" y="244"/>
                  </a:lnTo>
                  <a:cubicBezTo>
                    <a:pt x="301" y="244"/>
                    <a:pt x="341" y="203"/>
                    <a:pt x="324" y="139"/>
                  </a:cubicBezTo>
                  <a:cubicBezTo>
                    <a:pt x="306" y="81"/>
                    <a:pt x="231" y="19"/>
                    <a:pt x="145" y="6"/>
                  </a:cubicBezTo>
                  <a:cubicBezTo>
                    <a:pt x="132" y="1"/>
                    <a:pt x="121" y="1"/>
                    <a:pt x="110"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29"/>
            <p:cNvSpPr/>
            <p:nvPr/>
          </p:nvSpPr>
          <p:spPr>
            <a:xfrm>
              <a:off x="660539" y="3835439"/>
              <a:ext cx="24684" cy="11038"/>
            </a:xfrm>
            <a:custGeom>
              <a:rect b="b" l="l" r="r" t="t"/>
              <a:pathLst>
                <a:path extrusionOk="0" h="127" w="284">
                  <a:moveTo>
                    <a:pt x="64" y="0"/>
                  </a:moveTo>
                  <a:cubicBezTo>
                    <a:pt x="41" y="0"/>
                    <a:pt x="24" y="6"/>
                    <a:pt x="13" y="12"/>
                  </a:cubicBezTo>
                  <a:cubicBezTo>
                    <a:pt x="0" y="17"/>
                    <a:pt x="0" y="23"/>
                    <a:pt x="0" y="35"/>
                  </a:cubicBezTo>
                  <a:cubicBezTo>
                    <a:pt x="13" y="70"/>
                    <a:pt x="88" y="110"/>
                    <a:pt x="168" y="127"/>
                  </a:cubicBezTo>
                  <a:lnTo>
                    <a:pt x="221" y="127"/>
                  </a:lnTo>
                  <a:cubicBezTo>
                    <a:pt x="243" y="127"/>
                    <a:pt x="256" y="127"/>
                    <a:pt x="267" y="121"/>
                  </a:cubicBezTo>
                  <a:cubicBezTo>
                    <a:pt x="278" y="116"/>
                    <a:pt x="284" y="105"/>
                    <a:pt x="273" y="86"/>
                  </a:cubicBezTo>
                  <a:lnTo>
                    <a:pt x="273" y="81"/>
                  </a:lnTo>
                  <a:cubicBezTo>
                    <a:pt x="221" y="52"/>
                    <a:pt x="168" y="28"/>
                    <a:pt x="117" y="6"/>
                  </a:cubicBezTo>
                  <a:cubicBezTo>
                    <a:pt x="99" y="0"/>
                    <a:pt x="75" y="0"/>
                    <a:pt x="64"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29"/>
            <p:cNvSpPr/>
            <p:nvPr/>
          </p:nvSpPr>
          <p:spPr>
            <a:xfrm>
              <a:off x="706256" y="3864990"/>
              <a:ext cx="3737" cy="8692"/>
            </a:xfrm>
            <a:custGeom>
              <a:rect b="b" l="l" r="r" t="t"/>
              <a:pathLst>
                <a:path extrusionOk="0" h="100" w="43">
                  <a:moveTo>
                    <a:pt x="1" y="1"/>
                  </a:moveTo>
                  <a:cubicBezTo>
                    <a:pt x="1" y="13"/>
                    <a:pt x="8" y="24"/>
                    <a:pt x="13" y="35"/>
                  </a:cubicBezTo>
                  <a:cubicBezTo>
                    <a:pt x="19" y="59"/>
                    <a:pt x="30" y="77"/>
                    <a:pt x="42" y="99"/>
                  </a:cubicBezTo>
                  <a:cubicBezTo>
                    <a:pt x="35" y="64"/>
                    <a:pt x="19" y="35"/>
                    <a:pt x="1"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29"/>
            <p:cNvSpPr/>
            <p:nvPr/>
          </p:nvSpPr>
          <p:spPr>
            <a:xfrm>
              <a:off x="-970942" y="4163196"/>
              <a:ext cx="6972147" cy="1402547"/>
            </a:xfrm>
            <a:custGeom>
              <a:rect b="b" l="l" r="r" t="t"/>
              <a:pathLst>
                <a:path extrusionOk="0" h="16137" w="80218">
                  <a:moveTo>
                    <a:pt x="35300" y="0"/>
                  </a:moveTo>
                  <a:cubicBezTo>
                    <a:pt x="27367" y="0"/>
                    <a:pt x="16335" y="388"/>
                    <a:pt x="1092" y="1303"/>
                  </a:cubicBezTo>
                  <a:cubicBezTo>
                    <a:pt x="1092" y="1303"/>
                    <a:pt x="0" y="16137"/>
                    <a:pt x="7203" y="16137"/>
                  </a:cubicBezTo>
                  <a:cubicBezTo>
                    <a:pt x="7344" y="16137"/>
                    <a:pt x="7488" y="16131"/>
                    <a:pt x="7634" y="16119"/>
                  </a:cubicBezTo>
                  <a:cubicBezTo>
                    <a:pt x="80217" y="10385"/>
                    <a:pt x="49654" y="782"/>
                    <a:pt x="49654" y="782"/>
                  </a:cubicBezTo>
                  <a:cubicBezTo>
                    <a:pt x="46710" y="291"/>
                    <a:pt x="42165" y="0"/>
                    <a:pt x="35300"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29"/>
            <p:cNvSpPr/>
            <p:nvPr/>
          </p:nvSpPr>
          <p:spPr>
            <a:xfrm>
              <a:off x="6384474" y="3916981"/>
              <a:ext cx="197215" cy="337202"/>
            </a:xfrm>
            <a:custGeom>
              <a:rect b="b" l="l" r="r" t="t"/>
              <a:pathLst>
                <a:path extrusionOk="0" h="8031" w="4697">
                  <a:moveTo>
                    <a:pt x="1594" y="1"/>
                  </a:moveTo>
                  <a:cubicBezTo>
                    <a:pt x="1583" y="1"/>
                    <a:pt x="1575" y="7"/>
                    <a:pt x="1570" y="19"/>
                  </a:cubicBezTo>
                  <a:cubicBezTo>
                    <a:pt x="528" y="2444"/>
                    <a:pt x="1" y="7044"/>
                    <a:pt x="1130" y="7709"/>
                  </a:cubicBezTo>
                  <a:cubicBezTo>
                    <a:pt x="1506" y="7933"/>
                    <a:pt x="1854" y="8031"/>
                    <a:pt x="2170" y="8031"/>
                  </a:cubicBezTo>
                  <a:cubicBezTo>
                    <a:pt x="2720" y="8031"/>
                    <a:pt x="3176" y="7737"/>
                    <a:pt x="3525" y="7303"/>
                  </a:cubicBezTo>
                  <a:cubicBezTo>
                    <a:pt x="4696" y="5863"/>
                    <a:pt x="1921" y="1"/>
                    <a:pt x="159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29"/>
            <p:cNvSpPr/>
            <p:nvPr/>
          </p:nvSpPr>
          <p:spPr>
            <a:xfrm>
              <a:off x="6357770" y="4095218"/>
              <a:ext cx="97915" cy="167572"/>
            </a:xfrm>
            <a:custGeom>
              <a:rect b="b" l="l" r="r" t="t"/>
              <a:pathLst>
                <a:path extrusionOk="0" h="3991" w="2332">
                  <a:moveTo>
                    <a:pt x="787" y="0"/>
                  </a:moveTo>
                  <a:cubicBezTo>
                    <a:pt x="782" y="0"/>
                    <a:pt x="778" y="3"/>
                    <a:pt x="776" y="9"/>
                  </a:cubicBezTo>
                  <a:cubicBezTo>
                    <a:pt x="262" y="1219"/>
                    <a:pt x="1" y="3499"/>
                    <a:pt x="556" y="3835"/>
                  </a:cubicBezTo>
                  <a:cubicBezTo>
                    <a:pt x="743" y="3943"/>
                    <a:pt x="916" y="3991"/>
                    <a:pt x="1072" y="3991"/>
                  </a:cubicBezTo>
                  <a:cubicBezTo>
                    <a:pt x="1348" y="3991"/>
                    <a:pt x="1575" y="3845"/>
                    <a:pt x="1747" y="3632"/>
                  </a:cubicBezTo>
                  <a:cubicBezTo>
                    <a:pt x="2332" y="2913"/>
                    <a:pt x="952" y="0"/>
                    <a:pt x="787"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29"/>
            <p:cNvSpPr/>
            <p:nvPr/>
          </p:nvSpPr>
          <p:spPr>
            <a:xfrm>
              <a:off x="6270352" y="4121208"/>
              <a:ext cx="143639" cy="167740"/>
            </a:xfrm>
            <a:custGeom>
              <a:rect b="b" l="l" r="r" t="t"/>
              <a:pathLst>
                <a:path extrusionOk="0" h="3995" w="3421">
                  <a:moveTo>
                    <a:pt x="1152" y="1"/>
                  </a:moveTo>
                  <a:cubicBezTo>
                    <a:pt x="1144" y="1"/>
                    <a:pt x="1138" y="4"/>
                    <a:pt x="1134" y="10"/>
                  </a:cubicBezTo>
                  <a:cubicBezTo>
                    <a:pt x="376" y="1213"/>
                    <a:pt x="0" y="3499"/>
                    <a:pt x="822" y="3833"/>
                  </a:cubicBezTo>
                  <a:cubicBezTo>
                    <a:pt x="1098" y="3946"/>
                    <a:pt x="1352" y="3995"/>
                    <a:pt x="1584" y="3995"/>
                  </a:cubicBezTo>
                  <a:cubicBezTo>
                    <a:pt x="1984" y="3995"/>
                    <a:pt x="2316" y="3850"/>
                    <a:pt x="2569" y="3638"/>
                  </a:cubicBezTo>
                  <a:cubicBezTo>
                    <a:pt x="3421" y="2926"/>
                    <a:pt x="1392" y="1"/>
                    <a:pt x="1152"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29"/>
            <p:cNvSpPr/>
            <p:nvPr/>
          </p:nvSpPr>
          <p:spPr>
            <a:xfrm>
              <a:off x="6202836" y="4138885"/>
              <a:ext cx="119538" cy="165851"/>
            </a:xfrm>
            <a:custGeom>
              <a:rect b="b" l="l" r="r" t="t"/>
              <a:pathLst>
                <a:path extrusionOk="0" h="3950" w="2847">
                  <a:moveTo>
                    <a:pt x="554" y="0"/>
                  </a:moveTo>
                  <a:cubicBezTo>
                    <a:pt x="546" y="0"/>
                    <a:pt x="541" y="3"/>
                    <a:pt x="538" y="11"/>
                  </a:cubicBezTo>
                  <a:cubicBezTo>
                    <a:pt x="46" y="1260"/>
                    <a:pt x="0" y="3569"/>
                    <a:pt x="746" y="3841"/>
                  </a:cubicBezTo>
                  <a:cubicBezTo>
                    <a:pt x="950" y="3917"/>
                    <a:pt x="1138" y="3950"/>
                    <a:pt x="1307" y="3950"/>
                  </a:cubicBezTo>
                  <a:cubicBezTo>
                    <a:pt x="1700" y="3950"/>
                    <a:pt x="2000" y="3771"/>
                    <a:pt x="2209" y="3517"/>
                  </a:cubicBezTo>
                  <a:cubicBezTo>
                    <a:pt x="2846" y="2740"/>
                    <a:pt x="776" y="0"/>
                    <a:pt x="554"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29"/>
            <p:cNvSpPr/>
            <p:nvPr/>
          </p:nvSpPr>
          <p:spPr>
            <a:xfrm>
              <a:off x="6587819" y="4090768"/>
              <a:ext cx="119622" cy="165893"/>
            </a:xfrm>
            <a:custGeom>
              <a:rect b="b" l="l" r="r" t="t"/>
              <a:pathLst>
                <a:path extrusionOk="0" h="3951" w="2849">
                  <a:moveTo>
                    <a:pt x="554" y="1"/>
                  </a:moveTo>
                  <a:cubicBezTo>
                    <a:pt x="546" y="1"/>
                    <a:pt x="541" y="4"/>
                    <a:pt x="538" y="11"/>
                  </a:cubicBezTo>
                  <a:cubicBezTo>
                    <a:pt x="41" y="1268"/>
                    <a:pt x="1" y="3570"/>
                    <a:pt x="741" y="3842"/>
                  </a:cubicBezTo>
                  <a:cubicBezTo>
                    <a:pt x="947" y="3917"/>
                    <a:pt x="1135" y="3950"/>
                    <a:pt x="1306" y="3950"/>
                  </a:cubicBezTo>
                  <a:cubicBezTo>
                    <a:pt x="1701" y="3950"/>
                    <a:pt x="2001" y="3772"/>
                    <a:pt x="2211" y="3517"/>
                  </a:cubicBezTo>
                  <a:cubicBezTo>
                    <a:pt x="2848" y="2741"/>
                    <a:pt x="771" y="1"/>
                    <a:pt x="55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29"/>
            <p:cNvSpPr/>
            <p:nvPr/>
          </p:nvSpPr>
          <p:spPr>
            <a:xfrm>
              <a:off x="6643662" y="4098997"/>
              <a:ext cx="127558" cy="165347"/>
            </a:xfrm>
            <a:custGeom>
              <a:rect b="b" l="l" r="r" t="t"/>
              <a:pathLst>
                <a:path extrusionOk="0" h="3938" w="3038">
                  <a:moveTo>
                    <a:pt x="2086" y="1"/>
                  </a:moveTo>
                  <a:cubicBezTo>
                    <a:pt x="2081" y="1"/>
                    <a:pt x="2077" y="3"/>
                    <a:pt x="2073" y="7"/>
                  </a:cubicBezTo>
                  <a:cubicBezTo>
                    <a:pt x="1055" y="1013"/>
                    <a:pt x="1" y="3131"/>
                    <a:pt x="574" y="3606"/>
                  </a:cubicBezTo>
                  <a:cubicBezTo>
                    <a:pt x="858" y="3842"/>
                    <a:pt x="1148" y="3938"/>
                    <a:pt x="1424" y="3938"/>
                  </a:cubicBezTo>
                  <a:cubicBezTo>
                    <a:pt x="1661" y="3938"/>
                    <a:pt x="1887" y="3868"/>
                    <a:pt x="2089" y="3756"/>
                  </a:cubicBezTo>
                  <a:cubicBezTo>
                    <a:pt x="3038" y="3230"/>
                    <a:pt x="2285" y="1"/>
                    <a:pt x="208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29"/>
            <p:cNvSpPr/>
            <p:nvPr/>
          </p:nvSpPr>
          <p:spPr>
            <a:xfrm>
              <a:off x="6710968" y="4110838"/>
              <a:ext cx="129657" cy="201792"/>
            </a:xfrm>
            <a:custGeom>
              <a:rect b="b" l="l" r="r" t="t"/>
              <a:pathLst>
                <a:path extrusionOk="0" h="4806" w="3088">
                  <a:moveTo>
                    <a:pt x="2353" y="0"/>
                  </a:moveTo>
                  <a:cubicBezTo>
                    <a:pt x="2348" y="0"/>
                    <a:pt x="2343" y="3"/>
                    <a:pt x="2338" y="8"/>
                  </a:cubicBezTo>
                  <a:cubicBezTo>
                    <a:pt x="1228" y="1281"/>
                    <a:pt x="0" y="3896"/>
                    <a:pt x="550" y="4446"/>
                  </a:cubicBezTo>
                  <a:cubicBezTo>
                    <a:pt x="806" y="4701"/>
                    <a:pt x="1076" y="4805"/>
                    <a:pt x="1341" y="4805"/>
                  </a:cubicBezTo>
                  <a:cubicBezTo>
                    <a:pt x="1599" y="4805"/>
                    <a:pt x="1852" y="4706"/>
                    <a:pt x="2083" y="4550"/>
                  </a:cubicBezTo>
                  <a:cubicBezTo>
                    <a:pt x="3087" y="3862"/>
                    <a:pt x="2552" y="0"/>
                    <a:pt x="2353"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29"/>
            <p:cNvSpPr/>
            <p:nvPr/>
          </p:nvSpPr>
          <p:spPr>
            <a:xfrm>
              <a:off x="6510814" y="3966023"/>
              <a:ext cx="127180" cy="291687"/>
            </a:xfrm>
            <a:custGeom>
              <a:rect b="b" l="l" r="r" t="t"/>
              <a:pathLst>
                <a:path extrusionOk="0" h="6947" w="3029">
                  <a:moveTo>
                    <a:pt x="1832" y="1"/>
                  </a:moveTo>
                  <a:cubicBezTo>
                    <a:pt x="1826" y="1"/>
                    <a:pt x="1821" y="6"/>
                    <a:pt x="1817" y="15"/>
                  </a:cubicBezTo>
                  <a:cubicBezTo>
                    <a:pt x="886" y="1976"/>
                    <a:pt x="1" y="5858"/>
                    <a:pt x="609" y="6552"/>
                  </a:cubicBezTo>
                  <a:cubicBezTo>
                    <a:pt x="855" y="6829"/>
                    <a:pt x="1097" y="6946"/>
                    <a:pt x="1327" y="6946"/>
                  </a:cubicBezTo>
                  <a:cubicBezTo>
                    <a:pt x="1620" y="6946"/>
                    <a:pt x="1892" y="6755"/>
                    <a:pt x="2129" y="6460"/>
                  </a:cubicBezTo>
                  <a:cubicBezTo>
                    <a:pt x="3029" y="5347"/>
                    <a:pt x="2033" y="1"/>
                    <a:pt x="1832"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29"/>
            <p:cNvSpPr/>
            <p:nvPr/>
          </p:nvSpPr>
          <p:spPr>
            <a:xfrm>
              <a:off x="6215516" y="4018717"/>
              <a:ext cx="149937" cy="241260"/>
            </a:xfrm>
            <a:custGeom>
              <a:rect b="b" l="l" r="r" t="t"/>
              <a:pathLst>
                <a:path extrusionOk="0" h="5746" w="3571">
                  <a:moveTo>
                    <a:pt x="1409" y="1"/>
                  </a:moveTo>
                  <a:cubicBezTo>
                    <a:pt x="1400" y="1"/>
                    <a:pt x="1390" y="2"/>
                    <a:pt x="1381" y="4"/>
                  </a:cubicBezTo>
                  <a:cubicBezTo>
                    <a:pt x="719" y="158"/>
                    <a:pt x="0" y="5746"/>
                    <a:pt x="1590" y="5746"/>
                  </a:cubicBezTo>
                  <a:cubicBezTo>
                    <a:pt x="1610" y="5746"/>
                    <a:pt x="1632" y="5745"/>
                    <a:pt x="1653" y="5743"/>
                  </a:cubicBezTo>
                  <a:cubicBezTo>
                    <a:pt x="3571" y="5571"/>
                    <a:pt x="2100" y="1"/>
                    <a:pt x="1409"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29"/>
            <p:cNvSpPr/>
            <p:nvPr/>
          </p:nvSpPr>
          <p:spPr>
            <a:xfrm>
              <a:off x="6367973" y="4173819"/>
              <a:ext cx="16081" cy="111057"/>
            </a:xfrm>
            <a:custGeom>
              <a:rect b="b" l="l" r="r" t="t"/>
              <a:pathLst>
                <a:path extrusionOk="0" h="2645" w="383">
                  <a:moveTo>
                    <a:pt x="227" y="1"/>
                  </a:moveTo>
                  <a:lnTo>
                    <a:pt x="1" y="6"/>
                  </a:lnTo>
                  <a:lnTo>
                    <a:pt x="158" y="2644"/>
                  </a:lnTo>
                  <a:lnTo>
                    <a:pt x="383" y="2639"/>
                  </a:lnTo>
                  <a:lnTo>
                    <a:pt x="227"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29"/>
            <p:cNvSpPr/>
            <p:nvPr/>
          </p:nvSpPr>
          <p:spPr>
            <a:xfrm>
              <a:off x="6283914" y="4192293"/>
              <a:ext cx="16081" cy="111267"/>
            </a:xfrm>
            <a:custGeom>
              <a:rect b="b" l="l" r="r" t="t"/>
              <a:pathLst>
                <a:path extrusionOk="0" h="2650" w="383">
                  <a:moveTo>
                    <a:pt x="221" y="1"/>
                  </a:moveTo>
                  <a:lnTo>
                    <a:pt x="1" y="12"/>
                  </a:lnTo>
                  <a:lnTo>
                    <a:pt x="157" y="2650"/>
                  </a:lnTo>
                  <a:lnTo>
                    <a:pt x="382" y="2639"/>
                  </a:lnTo>
                  <a:lnTo>
                    <a:pt x="221"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29"/>
            <p:cNvSpPr/>
            <p:nvPr/>
          </p:nvSpPr>
          <p:spPr>
            <a:xfrm>
              <a:off x="6708575" y="4170208"/>
              <a:ext cx="6340" cy="61260"/>
            </a:xfrm>
            <a:custGeom>
              <a:rect b="b" l="l" r="r" t="t"/>
              <a:pathLst>
                <a:path extrusionOk="0" h="1459" w="151">
                  <a:moveTo>
                    <a:pt x="6" y="1"/>
                  </a:moveTo>
                  <a:lnTo>
                    <a:pt x="0" y="1458"/>
                  </a:lnTo>
                  <a:lnTo>
                    <a:pt x="145" y="1458"/>
                  </a:lnTo>
                  <a:lnTo>
                    <a:pt x="150" y="6"/>
                  </a:lnTo>
                  <a:lnTo>
                    <a:pt x="6"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29"/>
            <p:cNvSpPr/>
            <p:nvPr/>
          </p:nvSpPr>
          <p:spPr>
            <a:xfrm>
              <a:off x="6630562" y="4187171"/>
              <a:ext cx="6382" cy="61260"/>
            </a:xfrm>
            <a:custGeom>
              <a:rect b="b" l="l" r="r" t="t"/>
              <a:pathLst>
                <a:path extrusionOk="0" h="1459" w="152">
                  <a:moveTo>
                    <a:pt x="6" y="1"/>
                  </a:moveTo>
                  <a:lnTo>
                    <a:pt x="0" y="1453"/>
                  </a:lnTo>
                  <a:lnTo>
                    <a:pt x="145" y="1459"/>
                  </a:lnTo>
                  <a:lnTo>
                    <a:pt x="152"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29"/>
            <p:cNvSpPr/>
            <p:nvPr/>
          </p:nvSpPr>
          <p:spPr>
            <a:xfrm>
              <a:off x="6545076" y="4181587"/>
              <a:ext cx="6130" cy="61260"/>
            </a:xfrm>
            <a:custGeom>
              <a:rect b="b" l="l" r="r" t="t"/>
              <a:pathLst>
                <a:path extrusionOk="0" h="1459" w="146">
                  <a:moveTo>
                    <a:pt x="1" y="0"/>
                  </a:moveTo>
                  <a:lnTo>
                    <a:pt x="1" y="1458"/>
                  </a:lnTo>
                  <a:lnTo>
                    <a:pt x="140" y="1458"/>
                  </a:lnTo>
                  <a:lnTo>
                    <a:pt x="145" y="7"/>
                  </a:lnTo>
                  <a:lnTo>
                    <a:pt x="1" y="0"/>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29"/>
            <p:cNvSpPr/>
            <p:nvPr/>
          </p:nvSpPr>
          <p:spPr>
            <a:xfrm>
              <a:off x="6245495" y="3918031"/>
              <a:ext cx="202464" cy="305123"/>
            </a:xfrm>
            <a:custGeom>
              <a:rect b="b" l="l" r="r" t="t"/>
              <a:pathLst>
                <a:path extrusionOk="0" h="7267" w="4822">
                  <a:moveTo>
                    <a:pt x="2672" y="0"/>
                  </a:moveTo>
                  <a:cubicBezTo>
                    <a:pt x="0" y="0"/>
                    <a:pt x="1929" y="7267"/>
                    <a:pt x="2960" y="7267"/>
                  </a:cubicBezTo>
                  <a:cubicBezTo>
                    <a:pt x="2975" y="7267"/>
                    <a:pt x="2990" y="7265"/>
                    <a:pt x="3005" y="7262"/>
                  </a:cubicBezTo>
                  <a:cubicBezTo>
                    <a:pt x="4255" y="6990"/>
                    <a:pt x="4821" y="3866"/>
                    <a:pt x="4699" y="2987"/>
                  </a:cubicBezTo>
                  <a:cubicBezTo>
                    <a:pt x="4491" y="1470"/>
                    <a:pt x="3393" y="58"/>
                    <a:pt x="2814" y="7"/>
                  </a:cubicBezTo>
                  <a:cubicBezTo>
                    <a:pt x="2765" y="3"/>
                    <a:pt x="2718" y="0"/>
                    <a:pt x="2672"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29"/>
            <p:cNvSpPr/>
            <p:nvPr/>
          </p:nvSpPr>
          <p:spPr>
            <a:xfrm>
              <a:off x="6643788" y="3937093"/>
              <a:ext cx="129405" cy="249826"/>
            </a:xfrm>
            <a:custGeom>
              <a:rect b="b" l="l" r="r" t="t"/>
              <a:pathLst>
                <a:path extrusionOk="0" h="5950" w="3082">
                  <a:moveTo>
                    <a:pt x="1445" y="0"/>
                  </a:moveTo>
                  <a:cubicBezTo>
                    <a:pt x="0" y="0"/>
                    <a:pt x="172" y="5670"/>
                    <a:pt x="681" y="5807"/>
                  </a:cubicBezTo>
                  <a:cubicBezTo>
                    <a:pt x="1005" y="5895"/>
                    <a:pt x="1258" y="5949"/>
                    <a:pt x="1526" y="5949"/>
                  </a:cubicBezTo>
                  <a:cubicBezTo>
                    <a:pt x="1784" y="5949"/>
                    <a:pt x="2057" y="5899"/>
                    <a:pt x="2422" y="5783"/>
                  </a:cubicBezTo>
                  <a:cubicBezTo>
                    <a:pt x="3082" y="5569"/>
                    <a:pt x="3065" y="635"/>
                    <a:pt x="1717" y="61"/>
                  </a:cubicBezTo>
                  <a:cubicBezTo>
                    <a:pt x="1621" y="20"/>
                    <a:pt x="1530" y="0"/>
                    <a:pt x="1445"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29"/>
            <p:cNvSpPr/>
            <p:nvPr/>
          </p:nvSpPr>
          <p:spPr>
            <a:xfrm>
              <a:off x="6576566" y="4001166"/>
              <a:ext cx="101442" cy="207586"/>
            </a:xfrm>
            <a:custGeom>
              <a:rect b="b" l="l" r="r" t="t"/>
              <a:pathLst>
                <a:path extrusionOk="0" h="4944" w="2416">
                  <a:moveTo>
                    <a:pt x="1132" y="1"/>
                  </a:moveTo>
                  <a:cubicBezTo>
                    <a:pt x="0" y="1"/>
                    <a:pt x="135" y="4710"/>
                    <a:pt x="535" y="4825"/>
                  </a:cubicBezTo>
                  <a:cubicBezTo>
                    <a:pt x="788" y="4898"/>
                    <a:pt x="985" y="4943"/>
                    <a:pt x="1195" y="4943"/>
                  </a:cubicBezTo>
                  <a:cubicBezTo>
                    <a:pt x="1398" y="4943"/>
                    <a:pt x="1613" y="4901"/>
                    <a:pt x="1900" y="4801"/>
                  </a:cubicBezTo>
                  <a:cubicBezTo>
                    <a:pt x="2415" y="4628"/>
                    <a:pt x="2397" y="526"/>
                    <a:pt x="1345" y="51"/>
                  </a:cubicBezTo>
                  <a:cubicBezTo>
                    <a:pt x="1269" y="17"/>
                    <a:pt x="1199" y="1"/>
                    <a:pt x="1132"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29"/>
            <p:cNvSpPr/>
            <p:nvPr/>
          </p:nvSpPr>
          <p:spPr>
            <a:xfrm>
              <a:off x="6482892" y="3947842"/>
              <a:ext cx="120000" cy="255452"/>
            </a:xfrm>
            <a:custGeom>
              <a:rect b="b" l="l" r="r" t="t"/>
              <a:pathLst>
                <a:path extrusionOk="0" h="6084" w="2858">
                  <a:moveTo>
                    <a:pt x="1188" y="1"/>
                  </a:moveTo>
                  <a:cubicBezTo>
                    <a:pt x="1178" y="1"/>
                    <a:pt x="1167" y="1"/>
                    <a:pt x="1157" y="2"/>
                  </a:cubicBezTo>
                  <a:cubicBezTo>
                    <a:pt x="0" y="106"/>
                    <a:pt x="481" y="5810"/>
                    <a:pt x="845" y="5944"/>
                  </a:cubicBezTo>
                  <a:cubicBezTo>
                    <a:pt x="1080" y="6029"/>
                    <a:pt x="1270" y="6084"/>
                    <a:pt x="1476" y="6084"/>
                  </a:cubicBezTo>
                  <a:cubicBezTo>
                    <a:pt x="1690" y="6084"/>
                    <a:pt x="1921" y="6025"/>
                    <a:pt x="2239" y="5880"/>
                  </a:cubicBezTo>
                  <a:cubicBezTo>
                    <a:pt x="2858" y="5605"/>
                    <a:pt x="2318" y="1"/>
                    <a:pt x="1188"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29"/>
            <p:cNvSpPr/>
            <p:nvPr/>
          </p:nvSpPr>
          <p:spPr>
            <a:xfrm>
              <a:off x="1561686" y="3981500"/>
              <a:ext cx="5211698" cy="394934"/>
            </a:xfrm>
            <a:custGeom>
              <a:rect b="b" l="l" r="r" t="t"/>
              <a:pathLst>
                <a:path extrusionOk="0" h="9406" w="124125">
                  <a:moveTo>
                    <a:pt x="55489" y="1"/>
                  </a:moveTo>
                  <a:cubicBezTo>
                    <a:pt x="53412" y="1"/>
                    <a:pt x="51349" y="20"/>
                    <a:pt x="49314" y="61"/>
                  </a:cubicBezTo>
                  <a:cubicBezTo>
                    <a:pt x="27909" y="490"/>
                    <a:pt x="7059" y="1387"/>
                    <a:pt x="1" y="3278"/>
                  </a:cubicBezTo>
                  <a:lnTo>
                    <a:pt x="101296" y="9406"/>
                  </a:lnTo>
                  <a:cubicBezTo>
                    <a:pt x="101296" y="9406"/>
                    <a:pt x="124124" y="6565"/>
                    <a:pt x="107510" y="3238"/>
                  </a:cubicBezTo>
                  <a:cubicBezTo>
                    <a:pt x="103073" y="2352"/>
                    <a:pt x="78477" y="1"/>
                    <a:pt x="55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29"/>
            <p:cNvSpPr/>
            <p:nvPr/>
          </p:nvSpPr>
          <p:spPr>
            <a:xfrm>
              <a:off x="-1443464" y="4549663"/>
              <a:ext cx="5362571" cy="985741"/>
            </a:xfrm>
            <a:custGeom>
              <a:rect b="b" l="l" r="r" t="t"/>
              <a:pathLst>
                <a:path extrusionOk="0" h="23477" w="91340">
                  <a:moveTo>
                    <a:pt x="1" y="0"/>
                  </a:moveTo>
                  <a:lnTo>
                    <a:pt x="1" y="0"/>
                  </a:lnTo>
                  <a:cubicBezTo>
                    <a:pt x="110" y="17"/>
                    <a:pt x="226" y="29"/>
                    <a:pt x="335" y="41"/>
                  </a:cubicBezTo>
                  <a:cubicBezTo>
                    <a:pt x="16414" y="2211"/>
                    <a:pt x="30986" y="19346"/>
                    <a:pt x="38623" y="23477"/>
                  </a:cubicBezTo>
                  <a:lnTo>
                    <a:pt x="91339" y="16865"/>
                  </a:lnTo>
                  <a:lnTo>
                    <a:pt x="75216" y="104"/>
                  </a:lnTo>
                  <a:lnTo>
                    <a:pt x="1"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29"/>
            <p:cNvSpPr/>
            <p:nvPr/>
          </p:nvSpPr>
          <p:spPr>
            <a:xfrm>
              <a:off x="1988600" y="4067108"/>
              <a:ext cx="4986268" cy="1874429"/>
            </a:xfrm>
            <a:custGeom>
              <a:rect b="b" l="l" r="r" t="t"/>
              <a:pathLst>
                <a:path extrusionOk="0" h="32168" w="118756">
                  <a:moveTo>
                    <a:pt x="21493" y="1"/>
                  </a:moveTo>
                  <a:lnTo>
                    <a:pt x="0" y="8644"/>
                  </a:lnTo>
                  <a:lnTo>
                    <a:pt x="100862" y="32168"/>
                  </a:lnTo>
                  <a:lnTo>
                    <a:pt x="118756" y="2507"/>
                  </a:lnTo>
                  <a:lnTo>
                    <a:pt x="2149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29"/>
            <p:cNvSpPr/>
            <p:nvPr/>
          </p:nvSpPr>
          <p:spPr>
            <a:xfrm flipH="1">
              <a:off x="-1257662" y="4194487"/>
              <a:ext cx="4359226" cy="462303"/>
            </a:xfrm>
            <a:custGeom>
              <a:rect b="b" l="l" r="r" t="t"/>
              <a:pathLst>
                <a:path extrusionOk="0" h="4946" w="103822">
                  <a:moveTo>
                    <a:pt x="56849" y="1"/>
                  </a:moveTo>
                  <a:cubicBezTo>
                    <a:pt x="5173" y="1"/>
                    <a:pt x="1" y="4422"/>
                    <a:pt x="2075" y="4781"/>
                  </a:cubicBezTo>
                  <a:cubicBezTo>
                    <a:pt x="2744" y="4895"/>
                    <a:pt x="4766" y="4946"/>
                    <a:pt x="7794" y="4946"/>
                  </a:cubicBezTo>
                  <a:cubicBezTo>
                    <a:pt x="28440" y="4946"/>
                    <a:pt x="95839" y="2588"/>
                    <a:pt x="99558" y="1876"/>
                  </a:cubicBezTo>
                  <a:cubicBezTo>
                    <a:pt x="103822" y="1056"/>
                    <a:pt x="75913" y="89"/>
                    <a:pt x="61959" y="14"/>
                  </a:cubicBezTo>
                  <a:cubicBezTo>
                    <a:pt x="60207" y="5"/>
                    <a:pt x="58504" y="1"/>
                    <a:pt x="56849"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29"/>
            <p:cNvSpPr/>
            <p:nvPr/>
          </p:nvSpPr>
          <p:spPr>
            <a:xfrm>
              <a:off x="4661897" y="4586636"/>
              <a:ext cx="5577368" cy="805320"/>
            </a:xfrm>
            <a:custGeom>
              <a:rect b="b" l="l" r="r" t="t"/>
              <a:pathLst>
                <a:path extrusionOk="0" h="19180" w="132834">
                  <a:moveTo>
                    <a:pt x="132833" y="1"/>
                  </a:moveTo>
                  <a:lnTo>
                    <a:pt x="27303" y="1424"/>
                  </a:lnTo>
                  <a:lnTo>
                    <a:pt x="1" y="11925"/>
                  </a:lnTo>
                  <a:lnTo>
                    <a:pt x="47233" y="19180"/>
                  </a:lnTo>
                  <a:lnTo>
                    <a:pt x="126059" y="6122"/>
                  </a:lnTo>
                  <a:lnTo>
                    <a:pt x="1328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29"/>
            <p:cNvSpPr/>
            <p:nvPr/>
          </p:nvSpPr>
          <p:spPr>
            <a:xfrm>
              <a:off x="6403075" y="4355037"/>
              <a:ext cx="4359226" cy="462303"/>
            </a:xfrm>
            <a:custGeom>
              <a:rect b="b" l="l" r="r" t="t"/>
              <a:pathLst>
                <a:path extrusionOk="0" h="4946" w="103822">
                  <a:moveTo>
                    <a:pt x="56849" y="1"/>
                  </a:moveTo>
                  <a:cubicBezTo>
                    <a:pt x="5173" y="1"/>
                    <a:pt x="1" y="4422"/>
                    <a:pt x="2075" y="4781"/>
                  </a:cubicBezTo>
                  <a:cubicBezTo>
                    <a:pt x="2744" y="4895"/>
                    <a:pt x="4766" y="4946"/>
                    <a:pt x="7794" y="4946"/>
                  </a:cubicBezTo>
                  <a:cubicBezTo>
                    <a:pt x="28440" y="4946"/>
                    <a:pt x="95839" y="2588"/>
                    <a:pt x="99558" y="1876"/>
                  </a:cubicBezTo>
                  <a:cubicBezTo>
                    <a:pt x="103822" y="1056"/>
                    <a:pt x="75913" y="89"/>
                    <a:pt x="61959" y="14"/>
                  </a:cubicBezTo>
                  <a:cubicBezTo>
                    <a:pt x="60207" y="5"/>
                    <a:pt x="58504" y="1"/>
                    <a:pt x="56849"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29"/>
            <p:cNvSpPr/>
            <p:nvPr/>
          </p:nvSpPr>
          <p:spPr>
            <a:xfrm>
              <a:off x="8741349" y="3088034"/>
              <a:ext cx="485376" cy="900464"/>
            </a:xfrm>
            <a:custGeom>
              <a:rect b="b" l="l" r="r" t="t"/>
              <a:pathLst>
                <a:path extrusionOk="0" h="21446" w="11560">
                  <a:moveTo>
                    <a:pt x="7471" y="0"/>
                  </a:moveTo>
                  <a:cubicBezTo>
                    <a:pt x="7455" y="0"/>
                    <a:pt x="7439" y="2"/>
                    <a:pt x="7423" y="4"/>
                  </a:cubicBezTo>
                  <a:cubicBezTo>
                    <a:pt x="5948" y="229"/>
                    <a:pt x="5936" y="10990"/>
                    <a:pt x="5960" y="13854"/>
                  </a:cubicBezTo>
                  <a:cubicBezTo>
                    <a:pt x="5921" y="11662"/>
                    <a:pt x="5687" y="5066"/>
                    <a:pt x="4291" y="5066"/>
                  </a:cubicBezTo>
                  <a:cubicBezTo>
                    <a:pt x="4229" y="5066"/>
                    <a:pt x="4164" y="5079"/>
                    <a:pt x="4096" y="5107"/>
                  </a:cubicBezTo>
                  <a:cubicBezTo>
                    <a:pt x="2234" y="5876"/>
                    <a:pt x="4589" y="14936"/>
                    <a:pt x="4589" y="14936"/>
                  </a:cubicBezTo>
                  <a:cubicBezTo>
                    <a:pt x="4589" y="14936"/>
                    <a:pt x="3193" y="13838"/>
                    <a:pt x="1931" y="13838"/>
                  </a:cubicBezTo>
                  <a:cubicBezTo>
                    <a:pt x="1641" y="13838"/>
                    <a:pt x="1357" y="13896"/>
                    <a:pt x="1100" y="14039"/>
                  </a:cubicBezTo>
                  <a:cubicBezTo>
                    <a:pt x="0" y="14653"/>
                    <a:pt x="1575" y="17037"/>
                    <a:pt x="2263" y="17985"/>
                  </a:cubicBezTo>
                  <a:cubicBezTo>
                    <a:pt x="2171" y="17930"/>
                    <a:pt x="2054" y="17891"/>
                    <a:pt x="1903" y="17891"/>
                  </a:cubicBezTo>
                  <a:cubicBezTo>
                    <a:pt x="1771" y="17891"/>
                    <a:pt x="1613" y="17921"/>
                    <a:pt x="1423" y="17996"/>
                  </a:cubicBezTo>
                  <a:cubicBezTo>
                    <a:pt x="446" y="18378"/>
                    <a:pt x="857" y="19911"/>
                    <a:pt x="1262" y="21445"/>
                  </a:cubicBezTo>
                  <a:lnTo>
                    <a:pt x="11559" y="17742"/>
                  </a:lnTo>
                  <a:cubicBezTo>
                    <a:pt x="11559" y="17742"/>
                    <a:pt x="10750" y="8554"/>
                    <a:pt x="9778" y="8428"/>
                  </a:cubicBezTo>
                  <a:cubicBezTo>
                    <a:pt x="9765" y="8426"/>
                    <a:pt x="9753" y="8426"/>
                    <a:pt x="9740" y="8426"/>
                  </a:cubicBezTo>
                  <a:cubicBezTo>
                    <a:pt x="8929" y="8426"/>
                    <a:pt x="8760" y="11983"/>
                    <a:pt x="8731" y="12923"/>
                  </a:cubicBezTo>
                  <a:cubicBezTo>
                    <a:pt x="8771" y="11205"/>
                    <a:pt x="8993" y="0"/>
                    <a:pt x="7471"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0" name="Google Shape;2500;p29"/>
          <p:cNvSpPr txBox="1"/>
          <p:nvPr/>
        </p:nvSpPr>
        <p:spPr>
          <a:xfrm>
            <a:off x="3767350" y="3063375"/>
            <a:ext cx="4663500" cy="615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300"/>
              </a:spcBef>
              <a:spcAft>
                <a:spcPts val="0"/>
              </a:spcAft>
              <a:buNone/>
            </a:pPr>
            <a:r>
              <a:rPr lang="en" sz="1100">
                <a:solidFill>
                  <a:schemeClr val="dk1"/>
                </a:solidFill>
                <a:latin typeface="Scope One"/>
                <a:ea typeface="Scope One"/>
                <a:cs typeface="Scope One"/>
                <a:sym typeface="Scope One"/>
              </a:rPr>
              <a:t>CREDITS: This presentation template was created by </a:t>
            </a:r>
            <a:r>
              <a:rPr b="1" lang="en" sz="1100">
                <a:solidFill>
                  <a:schemeClr val="dk1"/>
                </a:solidFill>
                <a:uFill>
                  <a:noFill/>
                </a:uFill>
                <a:latin typeface="Scope One"/>
                <a:ea typeface="Scope One"/>
                <a:cs typeface="Scope One"/>
                <a:sym typeface="Scope One"/>
                <a:hlinkClick r:id="rId2">
                  <a:extLst>
                    <a:ext uri="{A12FA001-AC4F-418D-AE19-62706E023703}">
                      <ahyp:hlinkClr val="tx"/>
                    </a:ext>
                  </a:extLst>
                </a:hlinkClick>
              </a:rPr>
              <a:t>Slidesgo</a:t>
            </a:r>
            <a:r>
              <a:rPr b="1" lang="en" sz="1100">
                <a:solidFill>
                  <a:schemeClr val="dk1"/>
                </a:solidFill>
                <a:latin typeface="Scope One"/>
                <a:ea typeface="Scope One"/>
                <a:cs typeface="Scope One"/>
                <a:sym typeface="Scope One"/>
              </a:rPr>
              <a:t>, </a:t>
            </a:r>
            <a:r>
              <a:rPr lang="en" sz="1100">
                <a:solidFill>
                  <a:schemeClr val="dk1"/>
                </a:solidFill>
                <a:latin typeface="Scope One"/>
                <a:ea typeface="Scope One"/>
                <a:cs typeface="Scope One"/>
                <a:sym typeface="Scope One"/>
              </a:rPr>
              <a:t>and includes </a:t>
            </a:r>
            <a:r>
              <a:rPr lang="en" sz="1100">
                <a:solidFill>
                  <a:schemeClr val="dk1"/>
                </a:solidFill>
                <a:latin typeface="Scope One"/>
                <a:ea typeface="Scope One"/>
                <a:cs typeface="Scope One"/>
                <a:sym typeface="Scope One"/>
              </a:rPr>
              <a:t>icons by </a:t>
            </a:r>
            <a:r>
              <a:rPr b="1" lang="en" sz="1100">
                <a:solidFill>
                  <a:schemeClr val="dk1"/>
                </a:solidFill>
                <a:uFill>
                  <a:noFill/>
                </a:uFill>
                <a:latin typeface="Scope One"/>
                <a:ea typeface="Scope One"/>
                <a:cs typeface="Scope One"/>
                <a:sym typeface="Scope One"/>
                <a:hlinkClick r:id="rId3">
                  <a:extLst>
                    <a:ext uri="{A12FA001-AC4F-418D-AE19-62706E023703}">
                      <ahyp:hlinkClr val="tx"/>
                    </a:ext>
                  </a:extLst>
                </a:hlinkClick>
              </a:rPr>
              <a:t>Flaticon</a:t>
            </a:r>
            <a:r>
              <a:rPr b="1" lang="en" sz="1100">
                <a:solidFill>
                  <a:schemeClr val="dk1"/>
                </a:solidFill>
                <a:latin typeface="Scope One"/>
                <a:ea typeface="Scope One"/>
                <a:cs typeface="Scope One"/>
                <a:sym typeface="Scope One"/>
              </a:rPr>
              <a:t> </a:t>
            </a:r>
            <a:r>
              <a:rPr lang="en" sz="1100">
                <a:solidFill>
                  <a:schemeClr val="dk1"/>
                </a:solidFill>
                <a:latin typeface="Scope One"/>
                <a:ea typeface="Scope One"/>
                <a:cs typeface="Scope One"/>
                <a:sym typeface="Scope One"/>
              </a:rPr>
              <a:t>and infographics &amp; images by </a:t>
            </a:r>
            <a:r>
              <a:rPr b="1" lang="en" sz="1100">
                <a:solidFill>
                  <a:schemeClr val="dk1"/>
                </a:solidFill>
                <a:uFill>
                  <a:noFill/>
                </a:uFill>
                <a:latin typeface="Scope One"/>
                <a:ea typeface="Scope One"/>
                <a:cs typeface="Scope One"/>
                <a:sym typeface="Scope One"/>
                <a:hlinkClick r:id="rId4">
                  <a:extLst>
                    <a:ext uri="{A12FA001-AC4F-418D-AE19-62706E023703}">
                      <ahyp:hlinkClr val="tx"/>
                    </a:ext>
                  </a:extLst>
                </a:hlinkClick>
              </a:rPr>
              <a:t>Freepik</a:t>
            </a:r>
            <a:endParaRPr b="1" sz="1100">
              <a:solidFill>
                <a:schemeClr val="dk1"/>
              </a:solidFill>
              <a:latin typeface="Scope One"/>
              <a:ea typeface="Scope One"/>
              <a:cs typeface="Scope One"/>
              <a:sym typeface="Scope One"/>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BLANK_1_1_1_1_1_1_1_1">
    <p:spTree>
      <p:nvGrpSpPr>
        <p:cNvPr id="2501" name="Shape 2501"/>
        <p:cNvGrpSpPr/>
        <p:nvPr/>
      </p:nvGrpSpPr>
      <p:grpSpPr>
        <a:xfrm>
          <a:off x="0" y="0"/>
          <a:ext cx="0" cy="0"/>
          <a:chOff x="0" y="0"/>
          <a:chExt cx="0" cy="0"/>
        </a:xfrm>
      </p:grpSpPr>
      <p:sp>
        <p:nvSpPr>
          <p:cNvPr id="2502" name="Google Shape;2502;p30"/>
          <p:cNvSpPr/>
          <p:nvPr/>
        </p:nvSpPr>
        <p:spPr>
          <a:xfrm>
            <a:off x="-29600" y="-44400"/>
            <a:ext cx="9280500" cy="1324725"/>
          </a:xfrm>
          <a:custGeom>
            <a:rect b="b" l="l" r="r" t="t"/>
            <a:pathLst>
              <a:path extrusionOk="0" h="52989" w="371220">
                <a:moveTo>
                  <a:pt x="592" y="592"/>
                </a:moveTo>
                <a:lnTo>
                  <a:pt x="0" y="52989"/>
                </a:lnTo>
                <a:lnTo>
                  <a:pt x="371220" y="18058"/>
                </a:lnTo>
                <a:lnTo>
                  <a:pt x="369740" y="0"/>
                </a:lnTo>
                <a:close/>
              </a:path>
            </a:pathLst>
          </a:custGeom>
          <a:solidFill>
            <a:srgbClr val="FFFFFF">
              <a:alpha val="34640"/>
            </a:srgbClr>
          </a:solidFill>
          <a:ln>
            <a:noFill/>
          </a:ln>
        </p:spPr>
      </p:sp>
      <p:sp>
        <p:nvSpPr>
          <p:cNvPr id="2503" name="Google Shape;2503;p30"/>
          <p:cNvSpPr/>
          <p:nvPr/>
        </p:nvSpPr>
        <p:spPr>
          <a:xfrm>
            <a:off x="194400" y="168000"/>
            <a:ext cx="8755200" cy="50397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04" name="Google Shape;2504;p30"/>
          <p:cNvGrpSpPr/>
          <p:nvPr/>
        </p:nvGrpSpPr>
        <p:grpSpPr>
          <a:xfrm>
            <a:off x="-1696248" y="1815013"/>
            <a:ext cx="12458549" cy="4126524"/>
            <a:chOff x="-1696248" y="1815013"/>
            <a:chExt cx="12458549" cy="4126524"/>
          </a:xfrm>
        </p:grpSpPr>
        <p:sp>
          <p:nvSpPr>
            <p:cNvPr id="2505" name="Google Shape;2505;p30"/>
            <p:cNvSpPr/>
            <p:nvPr/>
          </p:nvSpPr>
          <p:spPr>
            <a:xfrm>
              <a:off x="120738" y="3441720"/>
              <a:ext cx="2980847" cy="1234976"/>
            </a:xfrm>
            <a:custGeom>
              <a:rect b="b" l="l" r="r" t="t"/>
              <a:pathLst>
                <a:path extrusionOk="0" h="13341" w="32201">
                  <a:moveTo>
                    <a:pt x="18954" y="0"/>
                  </a:moveTo>
                  <a:cubicBezTo>
                    <a:pt x="18934" y="0"/>
                    <a:pt x="18915" y="1"/>
                    <a:pt x="18895" y="4"/>
                  </a:cubicBezTo>
                  <a:cubicBezTo>
                    <a:pt x="15690" y="380"/>
                    <a:pt x="18588" y="3215"/>
                    <a:pt x="15904" y="3533"/>
                  </a:cubicBezTo>
                  <a:cubicBezTo>
                    <a:pt x="15809" y="3544"/>
                    <a:pt x="15712" y="3547"/>
                    <a:pt x="15615" y="3547"/>
                  </a:cubicBezTo>
                  <a:cubicBezTo>
                    <a:pt x="15439" y="3547"/>
                    <a:pt x="15262" y="3536"/>
                    <a:pt x="15092" y="3536"/>
                  </a:cubicBezTo>
                  <a:cubicBezTo>
                    <a:pt x="14998" y="3536"/>
                    <a:pt x="14906" y="3539"/>
                    <a:pt x="14817" y="3550"/>
                  </a:cubicBezTo>
                  <a:cubicBezTo>
                    <a:pt x="14815" y="3550"/>
                    <a:pt x="14813" y="3550"/>
                    <a:pt x="14811" y="3550"/>
                  </a:cubicBezTo>
                  <a:cubicBezTo>
                    <a:pt x="14680" y="3550"/>
                    <a:pt x="14808" y="2952"/>
                    <a:pt x="14477" y="2952"/>
                  </a:cubicBezTo>
                  <a:cubicBezTo>
                    <a:pt x="14466" y="2952"/>
                    <a:pt x="14454" y="2953"/>
                    <a:pt x="14441" y="2954"/>
                  </a:cubicBezTo>
                  <a:cubicBezTo>
                    <a:pt x="14214" y="2978"/>
                    <a:pt x="13995" y="3325"/>
                    <a:pt x="13885" y="3342"/>
                  </a:cubicBezTo>
                  <a:cubicBezTo>
                    <a:pt x="13885" y="3342"/>
                    <a:pt x="13023" y="588"/>
                    <a:pt x="11350" y="588"/>
                  </a:cubicBezTo>
                  <a:cubicBezTo>
                    <a:pt x="11289" y="588"/>
                    <a:pt x="11228" y="592"/>
                    <a:pt x="11165" y="599"/>
                  </a:cubicBezTo>
                  <a:cubicBezTo>
                    <a:pt x="10310" y="698"/>
                    <a:pt x="9413" y="1496"/>
                    <a:pt x="9667" y="3672"/>
                  </a:cubicBezTo>
                  <a:cubicBezTo>
                    <a:pt x="9740" y="4290"/>
                    <a:pt x="9790" y="4413"/>
                    <a:pt x="9684" y="4413"/>
                  </a:cubicBezTo>
                  <a:cubicBezTo>
                    <a:pt x="9614" y="4413"/>
                    <a:pt x="9475" y="4359"/>
                    <a:pt x="9229" y="4359"/>
                  </a:cubicBezTo>
                  <a:cubicBezTo>
                    <a:pt x="9165" y="4359"/>
                    <a:pt x="9093" y="4363"/>
                    <a:pt x="9013" y="4372"/>
                  </a:cubicBezTo>
                  <a:cubicBezTo>
                    <a:pt x="9009" y="4372"/>
                    <a:pt x="9006" y="4372"/>
                    <a:pt x="9002" y="4372"/>
                  </a:cubicBezTo>
                  <a:cubicBezTo>
                    <a:pt x="8606" y="4372"/>
                    <a:pt x="7731" y="2072"/>
                    <a:pt x="6183" y="2072"/>
                  </a:cubicBezTo>
                  <a:cubicBezTo>
                    <a:pt x="5988" y="2072"/>
                    <a:pt x="5782" y="2109"/>
                    <a:pt x="5566" y="2191"/>
                  </a:cubicBezTo>
                  <a:cubicBezTo>
                    <a:pt x="3530" y="2961"/>
                    <a:pt x="3617" y="6056"/>
                    <a:pt x="3226" y="6056"/>
                  </a:cubicBezTo>
                  <a:cubicBezTo>
                    <a:pt x="3165" y="6056"/>
                    <a:pt x="3092" y="5980"/>
                    <a:pt x="2997" y="5806"/>
                  </a:cubicBezTo>
                  <a:cubicBezTo>
                    <a:pt x="2639" y="5234"/>
                    <a:pt x="2540" y="4388"/>
                    <a:pt x="2043" y="3955"/>
                  </a:cubicBezTo>
                  <a:cubicBezTo>
                    <a:pt x="1568" y="3643"/>
                    <a:pt x="1128" y="3694"/>
                    <a:pt x="648" y="3382"/>
                  </a:cubicBezTo>
                  <a:cubicBezTo>
                    <a:pt x="388" y="3417"/>
                    <a:pt x="0" y="4123"/>
                    <a:pt x="52" y="4556"/>
                  </a:cubicBezTo>
                  <a:cubicBezTo>
                    <a:pt x="266" y="5760"/>
                    <a:pt x="775" y="6929"/>
                    <a:pt x="1325" y="7843"/>
                  </a:cubicBezTo>
                  <a:cubicBezTo>
                    <a:pt x="671" y="8086"/>
                    <a:pt x="225" y="8815"/>
                    <a:pt x="370" y="10041"/>
                  </a:cubicBezTo>
                  <a:cubicBezTo>
                    <a:pt x="490" y="11064"/>
                    <a:pt x="1258" y="13341"/>
                    <a:pt x="1926" y="13341"/>
                  </a:cubicBezTo>
                  <a:cubicBezTo>
                    <a:pt x="1938" y="13341"/>
                    <a:pt x="1949" y="13340"/>
                    <a:pt x="1961" y="13339"/>
                  </a:cubicBezTo>
                  <a:cubicBezTo>
                    <a:pt x="2135" y="13322"/>
                    <a:pt x="2314" y="13212"/>
                    <a:pt x="2459" y="13108"/>
                  </a:cubicBezTo>
                  <a:lnTo>
                    <a:pt x="29014" y="10834"/>
                  </a:lnTo>
                  <a:cubicBezTo>
                    <a:pt x="30524" y="10123"/>
                    <a:pt x="32201" y="9381"/>
                    <a:pt x="31877" y="6599"/>
                  </a:cubicBezTo>
                  <a:cubicBezTo>
                    <a:pt x="31630" y="4524"/>
                    <a:pt x="29987" y="3765"/>
                    <a:pt x="29248" y="3765"/>
                  </a:cubicBezTo>
                  <a:cubicBezTo>
                    <a:pt x="29212" y="3765"/>
                    <a:pt x="29178" y="3767"/>
                    <a:pt x="29146" y="3771"/>
                  </a:cubicBezTo>
                  <a:cubicBezTo>
                    <a:pt x="28169" y="3886"/>
                    <a:pt x="26948" y="5210"/>
                    <a:pt x="26550" y="5256"/>
                  </a:cubicBezTo>
                  <a:cubicBezTo>
                    <a:pt x="26540" y="5257"/>
                    <a:pt x="26530" y="5258"/>
                    <a:pt x="26520" y="5258"/>
                  </a:cubicBezTo>
                  <a:cubicBezTo>
                    <a:pt x="26105" y="5258"/>
                    <a:pt x="25795" y="4220"/>
                    <a:pt x="25349" y="4220"/>
                  </a:cubicBezTo>
                  <a:cubicBezTo>
                    <a:pt x="25338" y="4220"/>
                    <a:pt x="25327" y="4221"/>
                    <a:pt x="25317" y="4222"/>
                  </a:cubicBezTo>
                  <a:cubicBezTo>
                    <a:pt x="25293" y="4227"/>
                    <a:pt x="24970" y="4407"/>
                    <a:pt x="24697" y="4441"/>
                  </a:cubicBezTo>
                  <a:cubicBezTo>
                    <a:pt x="24666" y="4445"/>
                    <a:pt x="24635" y="4447"/>
                    <a:pt x="24604" y="4447"/>
                  </a:cubicBezTo>
                  <a:cubicBezTo>
                    <a:pt x="23232" y="4447"/>
                    <a:pt x="22556" y="803"/>
                    <a:pt x="21297" y="803"/>
                  </a:cubicBezTo>
                  <a:cubicBezTo>
                    <a:pt x="21272" y="803"/>
                    <a:pt x="21246" y="805"/>
                    <a:pt x="21221" y="808"/>
                  </a:cubicBezTo>
                  <a:cubicBezTo>
                    <a:pt x="20967" y="837"/>
                    <a:pt x="20729" y="976"/>
                    <a:pt x="20492" y="1005"/>
                  </a:cubicBezTo>
                  <a:cubicBezTo>
                    <a:pt x="20472" y="1007"/>
                    <a:pt x="20452" y="1008"/>
                    <a:pt x="20433" y="1008"/>
                  </a:cubicBezTo>
                  <a:cubicBezTo>
                    <a:pt x="19859" y="1008"/>
                    <a:pt x="19528" y="0"/>
                    <a:pt x="18954" y="0"/>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30"/>
            <p:cNvSpPr/>
            <p:nvPr/>
          </p:nvSpPr>
          <p:spPr>
            <a:xfrm>
              <a:off x="7243488" y="3468082"/>
              <a:ext cx="2980847" cy="1234976"/>
            </a:xfrm>
            <a:custGeom>
              <a:rect b="b" l="l" r="r" t="t"/>
              <a:pathLst>
                <a:path extrusionOk="0" h="13341" w="32201">
                  <a:moveTo>
                    <a:pt x="18954" y="0"/>
                  </a:moveTo>
                  <a:cubicBezTo>
                    <a:pt x="18934" y="0"/>
                    <a:pt x="18915" y="1"/>
                    <a:pt x="18895" y="4"/>
                  </a:cubicBezTo>
                  <a:cubicBezTo>
                    <a:pt x="15690" y="380"/>
                    <a:pt x="18588" y="3215"/>
                    <a:pt x="15904" y="3533"/>
                  </a:cubicBezTo>
                  <a:cubicBezTo>
                    <a:pt x="15809" y="3544"/>
                    <a:pt x="15712" y="3547"/>
                    <a:pt x="15615" y="3547"/>
                  </a:cubicBezTo>
                  <a:cubicBezTo>
                    <a:pt x="15439" y="3547"/>
                    <a:pt x="15262" y="3536"/>
                    <a:pt x="15092" y="3536"/>
                  </a:cubicBezTo>
                  <a:cubicBezTo>
                    <a:pt x="14998" y="3536"/>
                    <a:pt x="14906" y="3539"/>
                    <a:pt x="14817" y="3550"/>
                  </a:cubicBezTo>
                  <a:cubicBezTo>
                    <a:pt x="14815" y="3550"/>
                    <a:pt x="14813" y="3550"/>
                    <a:pt x="14811" y="3550"/>
                  </a:cubicBezTo>
                  <a:cubicBezTo>
                    <a:pt x="14680" y="3550"/>
                    <a:pt x="14808" y="2952"/>
                    <a:pt x="14477" y="2952"/>
                  </a:cubicBezTo>
                  <a:cubicBezTo>
                    <a:pt x="14466" y="2952"/>
                    <a:pt x="14454" y="2953"/>
                    <a:pt x="14441" y="2954"/>
                  </a:cubicBezTo>
                  <a:cubicBezTo>
                    <a:pt x="14214" y="2978"/>
                    <a:pt x="13995" y="3325"/>
                    <a:pt x="13885" y="3342"/>
                  </a:cubicBezTo>
                  <a:cubicBezTo>
                    <a:pt x="13885" y="3342"/>
                    <a:pt x="13023" y="588"/>
                    <a:pt x="11350" y="588"/>
                  </a:cubicBezTo>
                  <a:cubicBezTo>
                    <a:pt x="11289" y="588"/>
                    <a:pt x="11228" y="592"/>
                    <a:pt x="11165" y="599"/>
                  </a:cubicBezTo>
                  <a:cubicBezTo>
                    <a:pt x="10310" y="698"/>
                    <a:pt x="9413" y="1496"/>
                    <a:pt x="9667" y="3672"/>
                  </a:cubicBezTo>
                  <a:cubicBezTo>
                    <a:pt x="9740" y="4290"/>
                    <a:pt x="9790" y="4413"/>
                    <a:pt x="9684" y="4413"/>
                  </a:cubicBezTo>
                  <a:cubicBezTo>
                    <a:pt x="9614" y="4413"/>
                    <a:pt x="9475" y="4359"/>
                    <a:pt x="9229" y="4359"/>
                  </a:cubicBezTo>
                  <a:cubicBezTo>
                    <a:pt x="9165" y="4359"/>
                    <a:pt x="9093" y="4363"/>
                    <a:pt x="9013" y="4372"/>
                  </a:cubicBezTo>
                  <a:cubicBezTo>
                    <a:pt x="9009" y="4372"/>
                    <a:pt x="9006" y="4372"/>
                    <a:pt x="9002" y="4372"/>
                  </a:cubicBezTo>
                  <a:cubicBezTo>
                    <a:pt x="8606" y="4372"/>
                    <a:pt x="7731" y="2072"/>
                    <a:pt x="6183" y="2072"/>
                  </a:cubicBezTo>
                  <a:cubicBezTo>
                    <a:pt x="5988" y="2072"/>
                    <a:pt x="5782" y="2109"/>
                    <a:pt x="5566" y="2191"/>
                  </a:cubicBezTo>
                  <a:cubicBezTo>
                    <a:pt x="3530" y="2961"/>
                    <a:pt x="3617" y="6056"/>
                    <a:pt x="3226" y="6056"/>
                  </a:cubicBezTo>
                  <a:cubicBezTo>
                    <a:pt x="3165" y="6056"/>
                    <a:pt x="3092" y="5980"/>
                    <a:pt x="2997" y="5806"/>
                  </a:cubicBezTo>
                  <a:cubicBezTo>
                    <a:pt x="2639" y="5234"/>
                    <a:pt x="2540" y="4388"/>
                    <a:pt x="2043" y="3955"/>
                  </a:cubicBezTo>
                  <a:cubicBezTo>
                    <a:pt x="1568" y="3643"/>
                    <a:pt x="1128" y="3694"/>
                    <a:pt x="648" y="3382"/>
                  </a:cubicBezTo>
                  <a:cubicBezTo>
                    <a:pt x="388" y="3417"/>
                    <a:pt x="0" y="4123"/>
                    <a:pt x="52" y="4556"/>
                  </a:cubicBezTo>
                  <a:cubicBezTo>
                    <a:pt x="266" y="5760"/>
                    <a:pt x="775" y="6929"/>
                    <a:pt x="1325" y="7843"/>
                  </a:cubicBezTo>
                  <a:cubicBezTo>
                    <a:pt x="671" y="8086"/>
                    <a:pt x="225" y="8815"/>
                    <a:pt x="370" y="10041"/>
                  </a:cubicBezTo>
                  <a:cubicBezTo>
                    <a:pt x="490" y="11064"/>
                    <a:pt x="1258" y="13341"/>
                    <a:pt x="1926" y="13341"/>
                  </a:cubicBezTo>
                  <a:cubicBezTo>
                    <a:pt x="1938" y="13341"/>
                    <a:pt x="1949" y="13340"/>
                    <a:pt x="1961" y="13339"/>
                  </a:cubicBezTo>
                  <a:cubicBezTo>
                    <a:pt x="2135" y="13322"/>
                    <a:pt x="2314" y="13212"/>
                    <a:pt x="2459" y="13108"/>
                  </a:cubicBezTo>
                  <a:lnTo>
                    <a:pt x="29014" y="10834"/>
                  </a:lnTo>
                  <a:cubicBezTo>
                    <a:pt x="30524" y="10123"/>
                    <a:pt x="32201" y="9381"/>
                    <a:pt x="31877" y="6599"/>
                  </a:cubicBezTo>
                  <a:cubicBezTo>
                    <a:pt x="31630" y="4524"/>
                    <a:pt x="29987" y="3765"/>
                    <a:pt x="29248" y="3765"/>
                  </a:cubicBezTo>
                  <a:cubicBezTo>
                    <a:pt x="29212" y="3765"/>
                    <a:pt x="29178" y="3767"/>
                    <a:pt x="29146" y="3771"/>
                  </a:cubicBezTo>
                  <a:cubicBezTo>
                    <a:pt x="28169" y="3886"/>
                    <a:pt x="26948" y="5210"/>
                    <a:pt x="26550" y="5256"/>
                  </a:cubicBezTo>
                  <a:cubicBezTo>
                    <a:pt x="26540" y="5257"/>
                    <a:pt x="26530" y="5258"/>
                    <a:pt x="26520" y="5258"/>
                  </a:cubicBezTo>
                  <a:cubicBezTo>
                    <a:pt x="26105" y="5258"/>
                    <a:pt x="25795" y="4220"/>
                    <a:pt x="25349" y="4220"/>
                  </a:cubicBezTo>
                  <a:cubicBezTo>
                    <a:pt x="25338" y="4220"/>
                    <a:pt x="25327" y="4221"/>
                    <a:pt x="25317" y="4222"/>
                  </a:cubicBezTo>
                  <a:cubicBezTo>
                    <a:pt x="25293" y="4227"/>
                    <a:pt x="24970" y="4407"/>
                    <a:pt x="24697" y="4441"/>
                  </a:cubicBezTo>
                  <a:cubicBezTo>
                    <a:pt x="24666" y="4445"/>
                    <a:pt x="24635" y="4447"/>
                    <a:pt x="24604" y="4447"/>
                  </a:cubicBezTo>
                  <a:cubicBezTo>
                    <a:pt x="23232" y="4447"/>
                    <a:pt x="22556" y="803"/>
                    <a:pt x="21297" y="803"/>
                  </a:cubicBezTo>
                  <a:cubicBezTo>
                    <a:pt x="21272" y="803"/>
                    <a:pt x="21246" y="805"/>
                    <a:pt x="21221" y="808"/>
                  </a:cubicBezTo>
                  <a:cubicBezTo>
                    <a:pt x="20967" y="837"/>
                    <a:pt x="20729" y="976"/>
                    <a:pt x="20492" y="1005"/>
                  </a:cubicBezTo>
                  <a:cubicBezTo>
                    <a:pt x="20472" y="1007"/>
                    <a:pt x="20452" y="1008"/>
                    <a:pt x="20433" y="1008"/>
                  </a:cubicBezTo>
                  <a:cubicBezTo>
                    <a:pt x="19859" y="1008"/>
                    <a:pt x="19528" y="0"/>
                    <a:pt x="18954" y="0"/>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30"/>
            <p:cNvSpPr/>
            <p:nvPr/>
          </p:nvSpPr>
          <p:spPr>
            <a:xfrm>
              <a:off x="4849974" y="3882539"/>
              <a:ext cx="4002500" cy="1293761"/>
            </a:xfrm>
            <a:custGeom>
              <a:rect b="b" l="l" r="r" t="t"/>
              <a:pathLst>
                <a:path extrusionOk="0" h="30813" w="95326">
                  <a:moveTo>
                    <a:pt x="95326" y="1"/>
                  </a:moveTo>
                  <a:lnTo>
                    <a:pt x="1" y="16529"/>
                  </a:lnTo>
                  <a:lnTo>
                    <a:pt x="53412" y="27405"/>
                  </a:lnTo>
                  <a:lnTo>
                    <a:pt x="84439" y="30813"/>
                  </a:lnTo>
                  <a:lnTo>
                    <a:pt x="95326" y="1"/>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30"/>
            <p:cNvSpPr/>
            <p:nvPr/>
          </p:nvSpPr>
          <p:spPr>
            <a:xfrm>
              <a:off x="813500" y="3874284"/>
              <a:ext cx="3411327" cy="1583504"/>
            </a:xfrm>
            <a:custGeom>
              <a:rect b="b" l="l" r="r" t="t"/>
              <a:pathLst>
                <a:path extrusionOk="0" h="18219" w="39249">
                  <a:moveTo>
                    <a:pt x="28096" y="0"/>
                  </a:moveTo>
                  <a:cubicBezTo>
                    <a:pt x="26413" y="0"/>
                    <a:pt x="24568" y="144"/>
                    <a:pt x="22600" y="446"/>
                  </a:cubicBezTo>
                  <a:cubicBezTo>
                    <a:pt x="12493" y="1991"/>
                    <a:pt x="2971" y="7128"/>
                    <a:pt x="1327" y="11913"/>
                  </a:cubicBezTo>
                  <a:cubicBezTo>
                    <a:pt x="0" y="15765"/>
                    <a:pt x="4191" y="18218"/>
                    <a:pt x="11150" y="18218"/>
                  </a:cubicBezTo>
                  <a:cubicBezTo>
                    <a:pt x="12833" y="18218"/>
                    <a:pt x="14679" y="18074"/>
                    <a:pt x="16648" y="17772"/>
                  </a:cubicBezTo>
                  <a:cubicBezTo>
                    <a:pt x="26755" y="16223"/>
                    <a:pt x="36282" y="11091"/>
                    <a:pt x="37926" y="6306"/>
                  </a:cubicBezTo>
                  <a:cubicBezTo>
                    <a:pt x="39249" y="2453"/>
                    <a:pt x="35057" y="0"/>
                    <a:pt x="28096"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30"/>
            <p:cNvSpPr/>
            <p:nvPr/>
          </p:nvSpPr>
          <p:spPr>
            <a:xfrm>
              <a:off x="-1696248" y="3605114"/>
              <a:ext cx="3705969" cy="1377777"/>
            </a:xfrm>
            <a:custGeom>
              <a:rect b="b" l="l" r="r" t="t"/>
              <a:pathLst>
                <a:path extrusionOk="0" h="15852" w="42639">
                  <a:moveTo>
                    <a:pt x="19229" y="1"/>
                  </a:moveTo>
                  <a:cubicBezTo>
                    <a:pt x="11882" y="1"/>
                    <a:pt x="5365" y="1797"/>
                    <a:pt x="3073" y="4796"/>
                  </a:cubicBezTo>
                  <a:cubicBezTo>
                    <a:pt x="1" y="8811"/>
                    <a:pt x="5677" y="13474"/>
                    <a:pt x="15754" y="15204"/>
                  </a:cubicBezTo>
                  <a:cubicBezTo>
                    <a:pt x="18314" y="15643"/>
                    <a:pt x="20912" y="15851"/>
                    <a:pt x="23413" y="15851"/>
                  </a:cubicBezTo>
                  <a:cubicBezTo>
                    <a:pt x="30757" y="15851"/>
                    <a:pt x="37271" y="14057"/>
                    <a:pt x="39567" y="11062"/>
                  </a:cubicBezTo>
                  <a:cubicBezTo>
                    <a:pt x="42638" y="7041"/>
                    <a:pt x="36958" y="2378"/>
                    <a:pt x="26886" y="648"/>
                  </a:cubicBezTo>
                  <a:cubicBezTo>
                    <a:pt x="24327" y="209"/>
                    <a:pt x="21730" y="1"/>
                    <a:pt x="19229"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30"/>
            <p:cNvSpPr/>
            <p:nvPr/>
          </p:nvSpPr>
          <p:spPr>
            <a:xfrm>
              <a:off x="6666850" y="3834822"/>
              <a:ext cx="3411327" cy="1583504"/>
            </a:xfrm>
            <a:custGeom>
              <a:rect b="b" l="l" r="r" t="t"/>
              <a:pathLst>
                <a:path extrusionOk="0" h="18219" w="39249">
                  <a:moveTo>
                    <a:pt x="28096" y="0"/>
                  </a:moveTo>
                  <a:cubicBezTo>
                    <a:pt x="26413" y="0"/>
                    <a:pt x="24568" y="144"/>
                    <a:pt x="22600" y="446"/>
                  </a:cubicBezTo>
                  <a:cubicBezTo>
                    <a:pt x="12493" y="1991"/>
                    <a:pt x="2971" y="7128"/>
                    <a:pt x="1327" y="11913"/>
                  </a:cubicBezTo>
                  <a:cubicBezTo>
                    <a:pt x="0" y="15765"/>
                    <a:pt x="4191" y="18218"/>
                    <a:pt x="11150" y="18218"/>
                  </a:cubicBezTo>
                  <a:cubicBezTo>
                    <a:pt x="12833" y="18218"/>
                    <a:pt x="14679" y="18074"/>
                    <a:pt x="16648" y="17772"/>
                  </a:cubicBezTo>
                  <a:cubicBezTo>
                    <a:pt x="26755" y="16223"/>
                    <a:pt x="36282" y="11091"/>
                    <a:pt x="37926" y="6306"/>
                  </a:cubicBezTo>
                  <a:cubicBezTo>
                    <a:pt x="39249" y="2453"/>
                    <a:pt x="35057" y="0"/>
                    <a:pt x="28096"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30"/>
            <p:cNvSpPr/>
            <p:nvPr/>
          </p:nvSpPr>
          <p:spPr>
            <a:xfrm>
              <a:off x="-950083" y="3981456"/>
              <a:ext cx="3459652" cy="692799"/>
            </a:xfrm>
            <a:custGeom>
              <a:rect b="b" l="l" r="r" t="t"/>
              <a:pathLst>
                <a:path extrusionOk="0" h="7971" w="39805">
                  <a:moveTo>
                    <a:pt x="22783" y="0"/>
                  </a:moveTo>
                  <a:cubicBezTo>
                    <a:pt x="15783" y="0"/>
                    <a:pt x="9204" y="230"/>
                    <a:pt x="2646" y="668"/>
                  </a:cubicBezTo>
                  <a:cubicBezTo>
                    <a:pt x="2646" y="668"/>
                    <a:pt x="1" y="7103"/>
                    <a:pt x="6099" y="7970"/>
                  </a:cubicBezTo>
                  <a:cubicBezTo>
                    <a:pt x="9674" y="7026"/>
                    <a:pt x="24063" y="1907"/>
                    <a:pt x="28841" y="1288"/>
                  </a:cubicBezTo>
                  <a:cubicBezTo>
                    <a:pt x="32787" y="778"/>
                    <a:pt x="36530" y="495"/>
                    <a:pt x="39804" y="414"/>
                  </a:cubicBezTo>
                  <a:cubicBezTo>
                    <a:pt x="33763" y="135"/>
                    <a:pt x="28150" y="0"/>
                    <a:pt x="22783"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30"/>
            <p:cNvSpPr/>
            <p:nvPr/>
          </p:nvSpPr>
          <p:spPr>
            <a:xfrm>
              <a:off x="-695074" y="4015006"/>
              <a:ext cx="4223895" cy="1076095"/>
            </a:xfrm>
            <a:custGeom>
              <a:rect b="b" l="l" r="r" t="t"/>
              <a:pathLst>
                <a:path extrusionOk="0" h="12381" w="48598">
                  <a:moveTo>
                    <a:pt x="28232" y="0"/>
                  </a:moveTo>
                  <a:cubicBezTo>
                    <a:pt x="17645" y="0"/>
                    <a:pt x="6826" y="232"/>
                    <a:pt x="1" y="757"/>
                  </a:cubicBezTo>
                  <a:cubicBezTo>
                    <a:pt x="1" y="757"/>
                    <a:pt x="788" y="11569"/>
                    <a:pt x="6890" y="12380"/>
                  </a:cubicBezTo>
                  <a:cubicBezTo>
                    <a:pt x="16449" y="7046"/>
                    <a:pt x="46162" y="6890"/>
                    <a:pt x="48597" y="317"/>
                  </a:cubicBezTo>
                  <a:cubicBezTo>
                    <a:pt x="42878" y="113"/>
                    <a:pt x="35611" y="0"/>
                    <a:pt x="28232"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30"/>
            <p:cNvSpPr/>
            <p:nvPr/>
          </p:nvSpPr>
          <p:spPr>
            <a:xfrm>
              <a:off x="1019063" y="4027521"/>
              <a:ext cx="437096" cy="49802"/>
            </a:xfrm>
            <a:custGeom>
              <a:rect b="b" l="l" r="r" t="t"/>
              <a:pathLst>
                <a:path extrusionOk="0" h="573" w="5029">
                  <a:moveTo>
                    <a:pt x="2440" y="1"/>
                  </a:moveTo>
                  <a:cubicBezTo>
                    <a:pt x="1605" y="1"/>
                    <a:pt x="772" y="64"/>
                    <a:pt x="1" y="202"/>
                  </a:cubicBezTo>
                  <a:cubicBezTo>
                    <a:pt x="585" y="432"/>
                    <a:pt x="1552" y="573"/>
                    <a:pt x="2548" y="573"/>
                  </a:cubicBezTo>
                  <a:cubicBezTo>
                    <a:pt x="3434" y="573"/>
                    <a:pt x="4344" y="461"/>
                    <a:pt x="5028" y="202"/>
                  </a:cubicBezTo>
                  <a:cubicBezTo>
                    <a:pt x="4208" y="72"/>
                    <a:pt x="3323" y="1"/>
                    <a:pt x="2440" y="1"/>
                  </a:cubicBez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30"/>
            <p:cNvSpPr/>
            <p:nvPr/>
          </p:nvSpPr>
          <p:spPr>
            <a:xfrm>
              <a:off x="1046181" y="4040559"/>
              <a:ext cx="383295" cy="36591"/>
            </a:xfrm>
            <a:custGeom>
              <a:rect b="b" l="l" r="r" t="t"/>
              <a:pathLst>
                <a:path extrusionOk="0" h="421" w="4410">
                  <a:moveTo>
                    <a:pt x="2183" y="1"/>
                  </a:moveTo>
                  <a:cubicBezTo>
                    <a:pt x="1452" y="1"/>
                    <a:pt x="715" y="49"/>
                    <a:pt x="1" y="151"/>
                  </a:cubicBezTo>
                  <a:cubicBezTo>
                    <a:pt x="595" y="320"/>
                    <a:pt x="1404" y="420"/>
                    <a:pt x="2235" y="420"/>
                  </a:cubicBezTo>
                  <a:cubicBezTo>
                    <a:pt x="2990" y="420"/>
                    <a:pt x="3762" y="338"/>
                    <a:pt x="4409" y="151"/>
                  </a:cubicBezTo>
                  <a:cubicBezTo>
                    <a:pt x="3698" y="53"/>
                    <a:pt x="2944" y="1"/>
                    <a:pt x="2183" y="1"/>
                  </a:cubicBez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30"/>
            <p:cNvSpPr/>
            <p:nvPr/>
          </p:nvSpPr>
          <p:spPr>
            <a:xfrm>
              <a:off x="1443991" y="1828050"/>
              <a:ext cx="649690" cy="298379"/>
            </a:xfrm>
            <a:custGeom>
              <a:rect b="b" l="l" r="r" t="t"/>
              <a:pathLst>
                <a:path extrusionOk="0" h="3433" w="7475">
                  <a:moveTo>
                    <a:pt x="0" y="0"/>
                  </a:moveTo>
                  <a:lnTo>
                    <a:pt x="0" y="377"/>
                  </a:lnTo>
                  <a:cubicBezTo>
                    <a:pt x="359" y="874"/>
                    <a:pt x="399" y="2332"/>
                    <a:pt x="6" y="2790"/>
                  </a:cubicBezTo>
                  <a:lnTo>
                    <a:pt x="6" y="3026"/>
                  </a:lnTo>
                  <a:cubicBezTo>
                    <a:pt x="6" y="3026"/>
                    <a:pt x="921" y="3433"/>
                    <a:pt x="1841" y="3433"/>
                  </a:cubicBezTo>
                  <a:cubicBezTo>
                    <a:pt x="1872" y="3433"/>
                    <a:pt x="1902" y="3432"/>
                    <a:pt x="1933" y="3431"/>
                  </a:cubicBezTo>
                  <a:cubicBezTo>
                    <a:pt x="4071" y="3364"/>
                    <a:pt x="3954" y="1753"/>
                    <a:pt x="6451" y="1753"/>
                  </a:cubicBezTo>
                  <a:cubicBezTo>
                    <a:pt x="6751" y="1753"/>
                    <a:pt x="7090" y="1777"/>
                    <a:pt x="7475" y="1829"/>
                  </a:cubicBezTo>
                  <a:cubicBezTo>
                    <a:pt x="6233" y="453"/>
                    <a:pt x="5106" y="113"/>
                    <a:pt x="4177" y="113"/>
                  </a:cubicBezTo>
                  <a:cubicBezTo>
                    <a:pt x="3265" y="113"/>
                    <a:pt x="2544" y="441"/>
                    <a:pt x="2094" y="441"/>
                  </a:cubicBezTo>
                  <a:cubicBezTo>
                    <a:pt x="1111" y="435"/>
                    <a:pt x="0" y="0"/>
                    <a:pt x="0" y="0"/>
                  </a:cubicBez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30"/>
            <p:cNvSpPr/>
            <p:nvPr/>
          </p:nvSpPr>
          <p:spPr>
            <a:xfrm>
              <a:off x="1443991" y="1828050"/>
              <a:ext cx="203642" cy="298379"/>
            </a:xfrm>
            <a:custGeom>
              <a:rect b="b" l="l" r="r" t="t"/>
              <a:pathLst>
                <a:path extrusionOk="0" h="3433" w="2343">
                  <a:moveTo>
                    <a:pt x="0" y="0"/>
                  </a:moveTo>
                  <a:lnTo>
                    <a:pt x="0" y="377"/>
                  </a:lnTo>
                  <a:cubicBezTo>
                    <a:pt x="359" y="874"/>
                    <a:pt x="399" y="2332"/>
                    <a:pt x="6" y="2790"/>
                  </a:cubicBezTo>
                  <a:lnTo>
                    <a:pt x="6" y="3026"/>
                  </a:lnTo>
                  <a:cubicBezTo>
                    <a:pt x="6" y="3026"/>
                    <a:pt x="921" y="3433"/>
                    <a:pt x="1841" y="3433"/>
                  </a:cubicBezTo>
                  <a:cubicBezTo>
                    <a:pt x="1872" y="3433"/>
                    <a:pt x="1902" y="3432"/>
                    <a:pt x="1933" y="3431"/>
                  </a:cubicBezTo>
                  <a:cubicBezTo>
                    <a:pt x="2083" y="3426"/>
                    <a:pt x="2216" y="3415"/>
                    <a:pt x="2343" y="3397"/>
                  </a:cubicBezTo>
                  <a:cubicBezTo>
                    <a:pt x="2268" y="2390"/>
                    <a:pt x="1140" y="1783"/>
                    <a:pt x="1267" y="353"/>
                  </a:cubicBezTo>
                  <a:cubicBezTo>
                    <a:pt x="579" y="227"/>
                    <a:pt x="0" y="0"/>
                    <a:pt x="0" y="0"/>
                  </a:cubicBez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30"/>
            <p:cNvSpPr/>
            <p:nvPr/>
          </p:nvSpPr>
          <p:spPr>
            <a:xfrm>
              <a:off x="1700912" y="1837872"/>
              <a:ext cx="287689" cy="219547"/>
            </a:xfrm>
            <a:custGeom>
              <a:rect b="b" l="l" r="r" t="t"/>
              <a:pathLst>
                <a:path extrusionOk="0" h="2526" w="3310">
                  <a:moveTo>
                    <a:pt x="1222" y="0"/>
                  </a:moveTo>
                  <a:cubicBezTo>
                    <a:pt x="763" y="0"/>
                    <a:pt x="351" y="83"/>
                    <a:pt x="0" y="165"/>
                  </a:cubicBezTo>
                  <a:cubicBezTo>
                    <a:pt x="724" y="622"/>
                    <a:pt x="1210" y="1513"/>
                    <a:pt x="1007" y="2526"/>
                  </a:cubicBezTo>
                  <a:cubicBezTo>
                    <a:pt x="1557" y="2115"/>
                    <a:pt x="2123" y="1687"/>
                    <a:pt x="3309" y="1647"/>
                  </a:cubicBezTo>
                  <a:cubicBezTo>
                    <a:pt x="2796" y="982"/>
                    <a:pt x="1939" y="403"/>
                    <a:pt x="1389" y="4"/>
                  </a:cubicBezTo>
                  <a:cubicBezTo>
                    <a:pt x="1333" y="2"/>
                    <a:pt x="1277" y="0"/>
                    <a:pt x="1222" y="0"/>
                  </a:cubicBez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30"/>
            <p:cNvSpPr/>
            <p:nvPr/>
          </p:nvSpPr>
          <p:spPr>
            <a:xfrm>
              <a:off x="1428868" y="1820576"/>
              <a:ext cx="16688" cy="2227545"/>
            </a:xfrm>
            <a:custGeom>
              <a:rect b="b" l="l" r="r" t="t"/>
              <a:pathLst>
                <a:path extrusionOk="0" h="25629" w="192">
                  <a:moveTo>
                    <a:pt x="1" y="0"/>
                  </a:moveTo>
                  <a:lnTo>
                    <a:pt x="1" y="25629"/>
                  </a:lnTo>
                  <a:lnTo>
                    <a:pt x="191" y="25618"/>
                  </a:lnTo>
                  <a:lnTo>
                    <a:pt x="191" y="0"/>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30"/>
            <p:cNvSpPr/>
            <p:nvPr/>
          </p:nvSpPr>
          <p:spPr>
            <a:xfrm>
              <a:off x="1428868" y="2181012"/>
              <a:ext cx="16688" cy="1548912"/>
            </a:xfrm>
            <a:custGeom>
              <a:rect b="b" l="l" r="r" t="t"/>
              <a:pathLst>
                <a:path extrusionOk="0" h="17821" w="192">
                  <a:moveTo>
                    <a:pt x="1" y="1"/>
                  </a:moveTo>
                  <a:lnTo>
                    <a:pt x="1" y="17820"/>
                  </a:lnTo>
                  <a:cubicBezTo>
                    <a:pt x="70" y="17716"/>
                    <a:pt x="134" y="17605"/>
                    <a:pt x="191" y="17490"/>
                  </a:cubicBezTo>
                  <a:lnTo>
                    <a:pt x="191" y="262"/>
                  </a:lnTo>
                  <a:cubicBezTo>
                    <a:pt x="134" y="169"/>
                    <a:pt x="70" y="88"/>
                    <a:pt x="1" y="1"/>
                  </a:cubicBez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30"/>
            <p:cNvSpPr/>
            <p:nvPr/>
          </p:nvSpPr>
          <p:spPr>
            <a:xfrm>
              <a:off x="1421306" y="1815013"/>
              <a:ext cx="32332" cy="14167"/>
            </a:xfrm>
            <a:custGeom>
              <a:rect b="b" l="l" r="r" t="t"/>
              <a:pathLst>
                <a:path extrusionOk="0" h="163" w="372">
                  <a:moveTo>
                    <a:pt x="186" y="0"/>
                  </a:moveTo>
                  <a:cubicBezTo>
                    <a:pt x="88" y="0"/>
                    <a:pt x="0" y="35"/>
                    <a:pt x="0" y="81"/>
                  </a:cubicBezTo>
                  <a:cubicBezTo>
                    <a:pt x="0" y="121"/>
                    <a:pt x="88" y="163"/>
                    <a:pt x="186" y="163"/>
                  </a:cubicBezTo>
                  <a:cubicBezTo>
                    <a:pt x="285" y="163"/>
                    <a:pt x="371" y="121"/>
                    <a:pt x="371" y="81"/>
                  </a:cubicBezTo>
                  <a:cubicBezTo>
                    <a:pt x="371" y="35"/>
                    <a:pt x="285" y="0"/>
                    <a:pt x="186" y="0"/>
                  </a:cubicBez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30"/>
            <p:cNvSpPr/>
            <p:nvPr/>
          </p:nvSpPr>
          <p:spPr>
            <a:xfrm>
              <a:off x="1019063" y="4044557"/>
              <a:ext cx="8692" cy="3564"/>
            </a:xfrm>
            <a:custGeom>
              <a:rect b="b" l="l" r="r" t="t"/>
              <a:pathLst>
                <a:path extrusionOk="0" h="41" w="100">
                  <a:moveTo>
                    <a:pt x="99" y="41"/>
                  </a:moveTo>
                  <a:lnTo>
                    <a:pt x="99" y="41"/>
                  </a:lnTo>
                  <a:lnTo>
                    <a:pt x="99" y="41"/>
                  </a:lnTo>
                  <a:close/>
                  <a:moveTo>
                    <a:pt x="88" y="35"/>
                  </a:moveTo>
                  <a:lnTo>
                    <a:pt x="94" y="41"/>
                  </a:lnTo>
                  <a:lnTo>
                    <a:pt x="88" y="35"/>
                  </a:lnTo>
                  <a:close/>
                  <a:moveTo>
                    <a:pt x="81" y="35"/>
                  </a:moveTo>
                  <a:lnTo>
                    <a:pt x="88" y="35"/>
                  </a:lnTo>
                  <a:lnTo>
                    <a:pt x="81" y="35"/>
                  </a:lnTo>
                  <a:close/>
                  <a:moveTo>
                    <a:pt x="1" y="6"/>
                  </a:moveTo>
                  <a:cubicBezTo>
                    <a:pt x="30" y="12"/>
                    <a:pt x="53" y="24"/>
                    <a:pt x="81" y="35"/>
                  </a:cubicBezTo>
                  <a:cubicBezTo>
                    <a:pt x="53" y="24"/>
                    <a:pt x="30" y="12"/>
                    <a:pt x="1" y="6"/>
                  </a:cubicBezTo>
                  <a:close/>
                  <a:moveTo>
                    <a:pt x="19" y="1"/>
                  </a:moveTo>
                  <a:cubicBezTo>
                    <a:pt x="12" y="1"/>
                    <a:pt x="6" y="6"/>
                    <a:pt x="1" y="6"/>
                  </a:cubicBezTo>
                  <a:lnTo>
                    <a:pt x="1" y="6"/>
                  </a:lnTo>
                  <a:cubicBezTo>
                    <a:pt x="6" y="6"/>
                    <a:pt x="12" y="1"/>
                    <a:pt x="19" y="1"/>
                  </a:cubicBezTo>
                  <a:close/>
                  <a:moveTo>
                    <a:pt x="35" y="1"/>
                  </a:moveTo>
                  <a:lnTo>
                    <a:pt x="30" y="1"/>
                  </a:lnTo>
                  <a:close/>
                </a:path>
              </a:pathLst>
            </a:custGeom>
            <a:solidFill>
              <a:srgbClr val="888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30"/>
            <p:cNvSpPr/>
            <p:nvPr/>
          </p:nvSpPr>
          <p:spPr>
            <a:xfrm>
              <a:off x="1019063" y="4028477"/>
              <a:ext cx="165052" cy="45370"/>
            </a:xfrm>
            <a:custGeom>
              <a:rect b="b" l="l" r="r" t="t"/>
              <a:pathLst>
                <a:path extrusionOk="0" h="522" w="1899">
                  <a:moveTo>
                    <a:pt x="1899" y="1"/>
                  </a:moveTo>
                  <a:lnTo>
                    <a:pt x="1899" y="1"/>
                  </a:lnTo>
                  <a:cubicBezTo>
                    <a:pt x="1261" y="23"/>
                    <a:pt x="625" y="82"/>
                    <a:pt x="35" y="186"/>
                  </a:cubicBezTo>
                  <a:lnTo>
                    <a:pt x="19" y="186"/>
                  </a:lnTo>
                  <a:cubicBezTo>
                    <a:pt x="12" y="186"/>
                    <a:pt x="6" y="191"/>
                    <a:pt x="1" y="191"/>
                  </a:cubicBezTo>
                  <a:cubicBezTo>
                    <a:pt x="30" y="197"/>
                    <a:pt x="53" y="209"/>
                    <a:pt x="81" y="220"/>
                  </a:cubicBezTo>
                  <a:lnTo>
                    <a:pt x="88" y="220"/>
                  </a:lnTo>
                  <a:lnTo>
                    <a:pt x="94" y="226"/>
                  </a:lnTo>
                  <a:lnTo>
                    <a:pt x="99" y="226"/>
                  </a:lnTo>
                  <a:cubicBezTo>
                    <a:pt x="492" y="365"/>
                    <a:pt x="1031" y="469"/>
                    <a:pt x="1621" y="522"/>
                  </a:cubicBezTo>
                  <a:cubicBezTo>
                    <a:pt x="1135" y="474"/>
                    <a:pt x="684" y="394"/>
                    <a:pt x="313" y="290"/>
                  </a:cubicBezTo>
                  <a:cubicBezTo>
                    <a:pt x="823" y="220"/>
                    <a:pt x="1343" y="175"/>
                    <a:pt x="1864" y="151"/>
                  </a:cubicBezTo>
                  <a:lnTo>
                    <a:pt x="1864" y="140"/>
                  </a:lnTo>
                  <a:cubicBezTo>
                    <a:pt x="1864" y="93"/>
                    <a:pt x="1881" y="47"/>
                    <a:pt x="1899" y="1"/>
                  </a:cubicBezTo>
                  <a:close/>
                </a:path>
              </a:pathLst>
            </a:custGeom>
            <a:solidFill>
              <a:srgbClr val="4525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30"/>
            <p:cNvSpPr/>
            <p:nvPr/>
          </p:nvSpPr>
          <p:spPr>
            <a:xfrm>
              <a:off x="1046181" y="4041515"/>
              <a:ext cx="164009" cy="35374"/>
            </a:xfrm>
            <a:custGeom>
              <a:rect b="b" l="l" r="r" t="t"/>
              <a:pathLst>
                <a:path extrusionOk="0" h="407" w="1887">
                  <a:moveTo>
                    <a:pt x="1552" y="1"/>
                  </a:moveTo>
                  <a:cubicBezTo>
                    <a:pt x="1031" y="25"/>
                    <a:pt x="511" y="70"/>
                    <a:pt x="1" y="140"/>
                  </a:cubicBezTo>
                  <a:cubicBezTo>
                    <a:pt x="372" y="244"/>
                    <a:pt x="823" y="324"/>
                    <a:pt x="1309" y="372"/>
                  </a:cubicBezTo>
                  <a:cubicBezTo>
                    <a:pt x="1499" y="388"/>
                    <a:pt x="1691" y="399"/>
                    <a:pt x="1887" y="406"/>
                  </a:cubicBezTo>
                  <a:cubicBezTo>
                    <a:pt x="1685" y="284"/>
                    <a:pt x="1563" y="151"/>
                    <a:pt x="1552" y="1"/>
                  </a:cubicBezTo>
                  <a:close/>
                </a:path>
              </a:pathLst>
            </a:custGeom>
            <a:solidFill>
              <a:srgbClr val="A275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30"/>
            <p:cNvSpPr/>
            <p:nvPr/>
          </p:nvSpPr>
          <p:spPr>
            <a:xfrm>
              <a:off x="519824" y="3824314"/>
              <a:ext cx="240841" cy="241015"/>
            </a:xfrm>
            <a:custGeom>
              <a:rect b="b" l="l" r="r" t="t"/>
              <a:pathLst>
                <a:path extrusionOk="0" h="2773" w="2771">
                  <a:moveTo>
                    <a:pt x="1382" y="1"/>
                  </a:moveTo>
                  <a:cubicBezTo>
                    <a:pt x="618" y="1"/>
                    <a:pt x="0" y="620"/>
                    <a:pt x="0" y="1384"/>
                  </a:cubicBezTo>
                  <a:cubicBezTo>
                    <a:pt x="0" y="2153"/>
                    <a:pt x="618" y="2772"/>
                    <a:pt x="1382" y="2772"/>
                  </a:cubicBezTo>
                  <a:cubicBezTo>
                    <a:pt x="2153" y="2772"/>
                    <a:pt x="2770" y="2153"/>
                    <a:pt x="2770" y="1384"/>
                  </a:cubicBezTo>
                  <a:cubicBezTo>
                    <a:pt x="2770" y="620"/>
                    <a:pt x="2153" y="1"/>
                    <a:pt x="1382"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30"/>
            <p:cNvSpPr/>
            <p:nvPr/>
          </p:nvSpPr>
          <p:spPr>
            <a:xfrm>
              <a:off x="530775" y="3841958"/>
              <a:ext cx="229890" cy="223372"/>
            </a:xfrm>
            <a:custGeom>
              <a:rect b="b" l="l" r="r" t="t"/>
              <a:pathLst>
                <a:path extrusionOk="0" h="2570" w="2645">
                  <a:moveTo>
                    <a:pt x="1979" y="0"/>
                  </a:moveTo>
                  <a:lnTo>
                    <a:pt x="1979" y="0"/>
                  </a:lnTo>
                  <a:cubicBezTo>
                    <a:pt x="2061" y="179"/>
                    <a:pt x="2107" y="377"/>
                    <a:pt x="2107" y="578"/>
                  </a:cubicBezTo>
                  <a:cubicBezTo>
                    <a:pt x="2107" y="1349"/>
                    <a:pt x="1488" y="1966"/>
                    <a:pt x="724" y="1966"/>
                  </a:cubicBezTo>
                  <a:cubicBezTo>
                    <a:pt x="458" y="1966"/>
                    <a:pt x="209" y="1891"/>
                    <a:pt x="1" y="1765"/>
                  </a:cubicBezTo>
                  <a:lnTo>
                    <a:pt x="1" y="1765"/>
                  </a:lnTo>
                  <a:cubicBezTo>
                    <a:pt x="222" y="2239"/>
                    <a:pt x="701" y="2569"/>
                    <a:pt x="1256" y="2569"/>
                  </a:cubicBezTo>
                  <a:cubicBezTo>
                    <a:pt x="2027" y="2569"/>
                    <a:pt x="2644" y="1950"/>
                    <a:pt x="2644" y="1181"/>
                  </a:cubicBezTo>
                  <a:cubicBezTo>
                    <a:pt x="2644" y="682"/>
                    <a:pt x="2379" y="243"/>
                    <a:pt x="1979"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30"/>
            <p:cNvSpPr/>
            <p:nvPr/>
          </p:nvSpPr>
          <p:spPr>
            <a:xfrm>
              <a:off x="521301" y="3825792"/>
              <a:ext cx="231368" cy="231455"/>
            </a:xfrm>
            <a:custGeom>
              <a:rect b="b" l="l" r="r" t="t"/>
              <a:pathLst>
                <a:path extrusionOk="0" h="2663" w="2662">
                  <a:moveTo>
                    <a:pt x="1330" y="0"/>
                  </a:moveTo>
                  <a:cubicBezTo>
                    <a:pt x="596" y="0"/>
                    <a:pt x="0" y="597"/>
                    <a:pt x="0" y="1332"/>
                  </a:cubicBezTo>
                  <a:cubicBezTo>
                    <a:pt x="0" y="2066"/>
                    <a:pt x="596" y="2662"/>
                    <a:pt x="1330" y="2662"/>
                  </a:cubicBezTo>
                  <a:cubicBezTo>
                    <a:pt x="2066" y="2662"/>
                    <a:pt x="2662" y="2066"/>
                    <a:pt x="2662" y="1332"/>
                  </a:cubicBezTo>
                  <a:cubicBezTo>
                    <a:pt x="2662" y="597"/>
                    <a:pt x="2066" y="0"/>
                    <a:pt x="1330"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30"/>
            <p:cNvSpPr/>
            <p:nvPr/>
          </p:nvSpPr>
          <p:spPr>
            <a:xfrm>
              <a:off x="525821" y="3827791"/>
              <a:ext cx="215288" cy="213811"/>
            </a:xfrm>
            <a:custGeom>
              <a:rect b="b" l="l" r="r" t="t"/>
              <a:pathLst>
                <a:path extrusionOk="0" h="2460" w="2477">
                  <a:moveTo>
                    <a:pt x="1238" y="1"/>
                  </a:moveTo>
                  <a:cubicBezTo>
                    <a:pt x="556" y="1"/>
                    <a:pt x="1" y="556"/>
                    <a:pt x="1" y="1234"/>
                  </a:cubicBezTo>
                  <a:cubicBezTo>
                    <a:pt x="1" y="1910"/>
                    <a:pt x="556" y="2460"/>
                    <a:pt x="1238" y="2460"/>
                  </a:cubicBezTo>
                  <a:cubicBezTo>
                    <a:pt x="1921" y="2460"/>
                    <a:pt x="2476" y="1910"/>
                    <a:pt x="2476" y="1234"/>
                  </a:cubicBezTo>
                  <a:cubicBezTo>
                    <a:pt x="2476" y="556"/>
                    <a:pt x="1921" y="1"/>
                    <a:pt x="1238"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30"/>
            <p:cNvSpPr/>
            <p:nvPr/>
          </p:nvSpPr>
          <p:spPr>
            <a:xfrm>
              <a:off x="598221" y="3828312"/>
              <a:ext cx="28682" cy="5649"/>
            </a:xfrm>
            <a:custGeom>
              <a:rect b="b" l="l" r="r" t="t"/>
              <a:pathLst>
                <a:path extrusionOk="0" h="65" w="330">
                  <a:moveTo>
                    <a:pt x="301" y="0"/>
                  </a:moveTo>
                  <a:cubicBezTo>
                    <a:pt x="202" y="0"/>
                    <a:pt x="98" y="24"/>
                    <a:pt x="1" y="64"/>
                  </a:cubicBezTo>
                  <a:cubicBezTo>
                    <a:pt x="105" y="30"/>
                    <a:pt x="215" y="6"/>
                    <a:pt x="330"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30"/>
            <p:cNvSpPr/>
            <p:nvPr/>
          </p:nvSpPr>
          <p:spPr>
            <a:xfrm>
              <a:off x="578578" y="3828312"/>
              <a:ext cx="52323" cy="17731"/>
            </a:xfrm>
            <a:custGeom>
              <a:rect b="b" l="l" r="r" t="t"/>
              <a:pathLst>
                <a:path extrusionOk="0" h="204" w="602">
                  <a:moveTo>
                    <a:pt x="556" y="0"/>
                  </a:moveTo>
                  <a:cubicBezTo>
                    <a:pt x="441" y="6"/>
                    <a:pt x="331" y="30"/>
                    <a:pt x="227" y="64"/>
                  </a:cubicBezTo>
                  <a:cubicBezTo>
                    <a:pt x="145" y="99"/>
                    <a:pt x="64" y="145"/>
                    <a:pt x="1" y="203"/>
                  </a:cubicBezTo>
                  <a:cubicBezTo>
                    <a:pt x="163" y="110"/>
                    <a:pt x="342" y="48"/>
                    <a:pt x="527" y="30"/>
                  </a:cubicBezTo>
                  <a:cubicBezTo>
                    <a:pt x="521" y="24"/>
                    <a:pt x="516" y="24"/>
                    <a:pt x="521" y="19"/>
                  </a:cubicBezTo>
                  <a:cubicBezTo>
                    <a:pt x="527" y="13"/>
                    <a:pt x="562" y="6"/>
                    <a:pt x="602" y="6"/>
                  </a:cubicBezTo>
                  <a:cubicBezTo>
                    <a:pt x="585" y="0"/>
                    <a:pt x="567" y="0"/>
                    <a:pt x="556"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30"/>
            <p:cNvSpPr/>
            <p:nvPr/>
          </p:nvSpPr>
          <p:spPr>
            <a:xfrm>
              <a:off x="525386" y="3967376"/>
              <a:ext cx="7475" cy="21120"/>
            </a:xfrm>
            <a:custGeom>
              <a:rect b="b" l="l" r="r" t="t"/>
              <a:pathLst>
                <a:path extrusionOk="0" h="243" w="86">
                  <a:moveTo>
                    <a:pt x="12" y="1"/>
                  </a:moveTo>
                  <a:cubicBezTo>
                    <a:pt x="0" y="1"/>
                    <a:pt x="7" y="39"/>
                    <a:pt x="17" y="96"/>
                  </a:cubicBezTo>
                  <a:cubicBezTo>
                    <a:pt x="34" y="154"/>
                    <a:pt x="57" y="218"/>
                    <a:pt x="75" y="235"/>
                  </a:cubicBezTo>
                  <a:cubicBezTo>
                    <a:pt x="78" y="240"/>
                    <a:pt x="79" y="242"/>
                    <a:pt x="81" y="242"/>
                  </a:cubicBezTo>
                  <a:cubicBezTo>
                    <a:pt x="86" y="242"/>
                    <a:pt x="84" y="209"/>
                    <a:pt x="75" y="154"/>
                  </a:cubicBezTo>
                  <a:cubicBezTo>
                    <a:pt x="57" y="85"/>
                    <a:pt x="28" y="15"/>
                    <a:pt x="17" y="3"/>
                  </a:cubicBezTo>
                  <a:cubicBezTo>
                    <a:pt x="15" y="2"/>
                    <a:pt x="13"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30"/>
            <p:cNvSpPr/>
            <p:nvPr/>
          </p:nvSpPr>
          <p:spPr>
            <a:xfrm>
              <a:off x="523300" y="3936434"/>
              <a:ext cx="4520" cy="22337"/>
            </a:xfrm>
            <a:custGeom>
              <a:rect b="b" l="l" r="r" t="t"/>
              <a:pathLst>
                <a:path extrusionOk="0" h="257" w="52">
                  <a:moveTo>
                    <a:pt x="25" y="0"/>
                  </a:moveTo>
                  <a:cubicBezTo>
                    <a:pt x="24" y="0"/>
                    <a:pt x="23" y="0"/>
                    <a:pt x="23" y="1"/>
                  </a:cubicBezTo>
                  <a:cubicBezTo>
                    <a:pt x="12" y="1"/>
                    <a:pt x="1" y="59"/>
                    <a:pt x="1" y="128"/>
                  </a:cubicBezTo>
                  <a:cubicBezTo>
                    <a:pt x="1" y="192"/>
                    <a:pt x="12" y="249"/>
                    <a:pt x="23" y="255"/>
                  </a:cubicBezTo>
                  <a:cubicBezTo>
                    <a:pt x="25" y="256"/>
                    <a:pt x="26" y="256"/>
                    <a:pt x="28" y="256"/>
                  </a:cubicBezTo>
                  <a:cubicBezTo>
                    <a:pt x="43" y="256"/>
                    <a:pt x="52" y="201"/>
                    <a:pt x="46" y="128"/>
                  </a:cubicBezTo>
                  <a:cubicBezTo>
                    <a:pt x="46" y="57"/>
                    <a:pt x="36" y="0"/>
                    <a:pt x="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30"/>
            <p:cNvSpPr/>
            <p:nvPr/>
          </p:nvSpPr>
          <p:spPr>
            <a:xfrm>
              <a:off x="524778" y="3905927"/>
              <a:ext cx="7127" cy="21555"/>
            </a:xfrm>
            <a:custGeom>
              <a:rect b="b" l="l" r="r" t="t"/>
              <a:pathLst>
                <a:path extrusionOk="0" h="248" w="82">
                  <a:moveTo>
                    <a:pt x="71" y="1"/>
                  </a:moveTo>
                  <a:cubicBezTo>
                    <a:pt x="69" y="1"/>
                    <a:pt x="67" y="2"/>
                    <a:pt x="64" y="4"/>
                  </a:cubicBezTo>
                  <a:cubicBezTo>
                    <a:pt x="53" y="28"/>
                    <a:pt x="29" y="85"/>
                    <a:pt x="18" y="149"/>
                  </a:cubicBezTo>
                  <a:cubicBezTo>
                    <a:pt x="1" y="209"/>
                    <a:pt x="0" y="248"/>
                    <a:pt x="11" y="248"/>
                  </a:cubicBezTo>
                  <a:cubicBezTo>
                    <a:pt x="11" y="248"/>
                    <a:pt x="12" y="248"/>
                    <a:pt x="13" y="247"/>
                  </a:cubicBezTo>
                  <a:cubicBezTo>
                    <a:pt x="29" y="236"/>
                    <a:pt x="53" y="172"/>
                    <a:pt x="70" y="97"/>
                  </a:cubicBezTo>
                  <a:cubicBezTo>
                    <a:pt x="80" y="39"/>
                    <a:pt x="82" y="1"/>
                    <a:pt x="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30"/>
            <p:cNvSpPr/>
            <p:nvPr/>
          </p:nvSpPr>
          <p:spPr>
            <a:xfrm>
              <a:off x="558153" y="4028825"/>
              <a:ext cx="16948" cy="13385"/>
            </a:xfrm>
            <a:custGeom>
              <a:rect b="b" l="l" r="r" t="t"/>
              <a:pathLst>
                <a:path extrusionOk="0" h="154" w="195">
                  <a:moveTo>
                    <a:pt x="5" y="0"/>
                  </a:moveTo>
                  <a:cubicBezTo>
                    <a:pt x="0" y="0"/>
                    <a:pt x="6" y="9"/>
                    <a:pt x="22" y="25"/>
                  </a:cubicBezTo>
                  <a:cubicBezTo>
                    <a:pt x="56" y="59"/>
                    <a:pt x="108" y="101"/>
                    <a:pt x="150" y="129"/>
                  </a:cubicBezTo>
                  <a:cubicBezTo>
                    <a:pt x="172" y="145"/>
                    <a:pt x="187" y="154"/>
                    <a:pt x="191" y="154"/>
                  </a:cubicBezTo>
                  <a:cubicBezTo>
                    <a:pt x="194" y="154"/>
                    <a:pt x="190" y="148"/>
                    <a:pt x="177" y="136"/>
                  </a:cubicBezTo>
                  <a:cubicBezTo>
                    <a:pt x="150" y="101"/>
                    <a:pt x="86" y="48"/>
                    <a:pt x="38" y="19"/>
                  </a:cubicBezTo>
                  <a:cubicBezTo>
                    <a:pt x="20" y="6"/>
                    <a:pt x="9" y="0"/>
                    <a:pt x="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30"/>
            <p:cNvSpPr/>
            <p:nvPr/>
          </p:nvSpPr>
          <p:spPr>
            <a:xfrm>
              <a:off x="545550" y="4006662"/>
              <a:ext cx="17383" cy="19556"/>
            </a:xfrm>
            <a:custGeom>
              <a:rect b="b" l="l" r="r" t="t"/>
              <a:pathLst>
                <a:path extrusionOk="0" h="225" w="200">
                  <a:moveTo>
                    <a:pt x="21" y="1"/>
                  </a:moveTo>
                  <a:cubicBezTo>
                    <a:pt x="1" y="1"/>
                    <a:pt x="0" y="27"/>
                    <a:pt x="22" y="66"/>
                  </a:cubicBezTo>
                  <a:cubicBezTo>
                    <a:pt x="45" y="119"/>
                    <a:pt x="103" y="183"/>
                    <a:pt x="143" y="210"/>
                  </a:cubicBezTo>
                  <a:cubicBezTo>
                    <a:pt x="158" y="220"/>
                    <a:pt x="170" y="224"/>
                    <a:pt x="179" y="224"/>
                  </a:cubicBezTo>
                  <a:cubicBezTo>
                    <a:pt x="197" y="224"/>
                    <a:pt x="199" y="204"/>
                    <a:pt x="183" y="164"/>
                  </a:cubicBezTo>
                  <a:cubicBezTo>
                    <a:pt x="156" y="106"/>
                    <a:pt x="92" y="31"/>
                    <a:pt x="45" y="9"/>
                  </a:cubicBezTo>
                  <a:cubicBezTo>
                    <a:pt x="35" y="3"/>
                    <a:pt x="27" y="1"/>
                    <a:pt x="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30"/>
            <p:cNvSpPr/>
            <p:nvPr/>
          </p:nvSpPr>
          <p:spPr>
            <a:xfrm>
              <a:off x="535555" y="3973460"/>
              <a:ext cx="17296" cy="25901"/>
            </a:xfrm>
            <a:custGeom>
              <a:rect b="b" l="l" r="r" t="t"/>
              <a:pathLst>
                <a:path extrusionOk="0" h="298" w="199">
                  <a:moveTo>
                    <a:pt x="52" y="1"/>
                  </a:moveTo>
                  <a:cubicBezTo>
                    <a:pt x="17" y="1"/>
                    <a:pt x="0" y="51"/>
                    <a:pt x="15" y="119"/>
                  </a:cubicBezTo>
                  <a:cubicBezTo>
                    <a:pt x="33" y="194"/>
                    <a:pt x="85" y="269"/>
                    <a:pt x="125" y="292"/>
                  </a:cubicBezTo>
                  <a:cubicBezTo>
                    <a:pt x="134" y="296"/>
                    <a:pt x="142" y="298"/>
                    <a:pt x="149" y="298"/>
                  </a:cubicBezTo>
                  <a:cubicBezTo>
                    <a:pt x="184" y="298"/>
                    <a:pt x="198" y="254"/>
                    <a:pt x="183" y="183"/>
                  </a:cubicBezTo>
                  <a:cubicBezTo>
                    <a:pt x="167" y="95"/>
                    <a:pt x="114" y="15"/>
                    <a:pt x="62" y="2"/>
                  </a:cubicBezTo>
                  <a:cubicBezTo>
                    <a:pt x="59" y="1"/>
                    <a:pt x="55" y="1"/>
                    <a:pt x="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30"/>
            <p:cNvSpPr/>
            <p:nvPr/>
          </p:nvSpPr>
          <p:spPr>
            <a:xfrm>
              <a:off x="532861" y="3933914"/>
              <a:ext cx="14689" cy="28856"/>
            </a:xfrm>
            <a:custGeom>
              <a:rect b="b" l="l" r="r" t="t"/>
              <a:pathLst>
                <a:path extrusionOk="0" h="332" w="169">
                  <a:moveTo>
                    <a:pt x="81" y="0"/>
                  </a:moveTo>
                  <a:cubicBezTo>
                    <a:pt x="79" y="0"/>
                    <a:pt x="77" y="0"/>
                    <a:pt x="75" y="0"/>
                  </a:cubicBezTo>
                  <a:cubicBezTo>
                    <a:pt x="35" y="0"/>
                    <a:pt x="0" y="75"/>
                    <a:pt x="0" y="163"/>
                  </a:cubicBezTo>
                  <a:cubicBezTo>
                    <a:pt x="0" y="249"/>
                    <a:pt x="35" y="325"/>
                    <a:pt x="81" y="331"/>
                  </a:cubicBezTo>
                  <a:cubicBezTo>
                    <a:pt x="83" y="331"/>
                    <a:pt x="84" y="331"/>
                    <a:pt x="86" y="331"/>
                  </a:cubicBezTo>
                  <a:cubicBezTo>
                    <a:pt x="131" y="331"/>
                    <a:pt x="168" y="263"/>
                    <a:pt x="168" y="168"/>
                  </a:cubicBezTo>
                  <a:cubicBezTo>
                    <a:pt x="168" y="73"/>
                    <a:pt x="131" y="0"/>
                    <a:pt x="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30"/>
            <p:cNvSpPr/>
            <p:nvPr/>
          </p:nvSpPr>
          <p:spPr>
            <a:xfrm>
              <a:off x="534425" y="3896280"/>
              <a:ext cx="17383" cy="26248"/>
            </a:xfrm>
            <a:custGeom>
              <a:rect b="b" l="l" r="r" t="t"/>
              <a:pathLst>
                <a:path extrusionOk="0" h="302" w="200">
                  <a:moveTo>
                    <a:pt x="144" y="0"/>
                  </a:moveTo>
                  <a:cubicBezTo>
                    <a:pt x="137" y="0"/>
                    <a:pt x="130" y="2"/>
                    <a:pt x="121" y="6"/>
                  </a:cubicBezTo>
                  <a:cubicBezTo>
                    <a:pt x="81" y="22"/>
                    <a:pt x="34" y="99"/>
                    <a:pt x="17" y="174"/>
                  </a:cubicBezTo>
                  <a:cubicBezTo>
                    <a:pt x="1" y="247"/>
                    <a:pt x="19" y="302"/>
                    <a:pt x="56" y="302"/>
                  </a:cubicBezTo>
                  <a:cubicBezTo>
                    <a:pt x="60" y="302"/>
                    <a:pt x="64" y="301"/>
                    <a:pt x="68" y="300"/>
                  </a:cubicBezTo>
                  <a:cubicBezTo>
                    <a:pt x="116" y="295"/>
                    <a:pt x="173" y="208"/>
                    <a:pt x="185" y="121"/>
                  </a:cubicBezTo>
                  <a:cubicBezTo>
                    <a:pt x="199" y="49"/>
                    <a:pt x="181" y="0"/>
                    <a:pt x="1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30"/>
            <p:cNvSpPr/>
            <p:nvPr/>
          </p:nvSpPr>
          <p:spPr>
            <a:xfrm>
              <a:off x="543378" y="3867511"/>
              <a:ext cx="18165" cy="20686"/>
            </a:xfrm>
            <a:custGeom>
              <a:rect b="b" l="l" r="r" t="t"/>
              <a:pathLst>
                <a:path extrusionOk="0" h="238" w="209">
                  <a:moveTo>
                    <a:pt x="183" y="0"/>
                  </a:moveTo>
                  <a:cubicBezTo>
                    <a:pt x="174" y="0"/>
                    <a:pt x="161" y="5"/>
                    <a:pt x="146" y="13"/>
                  </a:cubicBezTo>
                  <a:cubicBezTo>
                    <a:pt x="104" y="41"/>
                    <a:pt x="53" y="105"/>
                    <a:pt x="24" y="163"/>
                  </a:cubicBezTo>
                  <a:cubicBezTo>
                    <a:pt x="0" y="210"/>
                    <a:pt x="4" y="237"/>
                    <a:pt x="30" y="237"/>
                  </a:cubicBezTo>
                  <a:cubicBezTo>
                    <a:pt x="36" y="237"/>
                    <a:pt x="44" y="236"/>
                    <a:pt x="53" y="233"/>
                  </a:cubicBezTo>
                  <a:cubicBezTo>
                    <a:pt x="99" y="203"/>
                    <a:pt x="163" y="128"/>
                    <a:pt x="192" y="65"/>
                  </a:cubicBezTo>
                  <a:cubicBezTo>
                    <a:pt x="208" y="24"/>
                    <a:pt x="204" y="0"/>
                    <a:pt x="1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30"/>
            <p:cNvSpPr/>
            <p:nvPr/>
          </p:nvSpPr>
          <p:spPr>
            <a:xfrm>
              <a:off x="556154" y="3850041"/>
              <a:ext cx="17296" cy="14167"/>
            </a:xfrm>
            <a:custGeom>
              <a:rect b="b" l="l" r="r" t="t"/>
              <a:pathLst>
                <a:path extrusionOk="0" h="163" w="199">
                  <a:moveTo>
                    <a:pt x="192" y="1"/>
                  </a:moveTo>
                  <a:cubicBezTo>
                    <a:pt x="186" y="1"/>
                    <a:pt x="172" y="8"/>
                    <a:pt x="149" y="23"/>
                  </a:cubicBezTo>
                  <a:cubicBezTo>
                    <a:pt x="109" y="52"/>
                    <a:pt x="56" y="98"/>
                    <a:pt x="27" y="132"/>
                  </a:cubicBezTo>
                  <a:cubicBezTo>
                    <a:pt x="7" y="152"/>
                    <a:pt x="1" y="162"/>
                    <a:pt x="8" y="162"/>
                  </a:cubicBezTo>
                  <a:cubicBezTo>
                    <a:pt x="13" y="162"/>
                    <a:pt x="25" y="157"/>
                    <a:pt x="45" y="145"/>
                  </a:cubicBezTo>
                  <a:cubicBezTo>
                    <a:pt x="91" y="116"/>
                    <a:pt x="154" y="57"/>
                    <a:pt x="184" y="23"/>
                  </a:cubicBezTo>
                  <a:cubicBezTo>
                    <a:pt x="195" y="8"/>
                    <a:pt x="198" y="1"/>
                    <a:pt x="1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30"/>
            <p:cNvSpPr/>
            <p:nvPr/>
          </p:nvSpPr>
          <p:spPr>
            <a:xfrm>
              <a:off x="582837" y="4042731"/>
              <a:ext cx="23293" cy="11473"/>
            </a:xfrm>
            <a:custGeom>
              <a:rect b="b" l="l" r="r" t="t"/>
              <a:pathLst>
                <a:path extrusionOk="0" h="132" w="268">
                  <a:moveTo>
                    <a:pt x="31" y="0"/>
                  </a:moveTo>
                  <a:cubicBezTo>
                    <a:pt x="7" y="0"/>
                    <a:pt x="1" y="11"/>
                    <a:pt x="15" y="33"/>
                  </a:cubicBezTo>
                  <a:cubicBezTo>
                    <a:pt x="39" y="62"/>
                    <a:pt x="108" y="97"/>
                    <a:pt x="171" y="120"/>
                  </a:cubicBezTo>
                  <a:cubicBezTo>
                    <a:pt x="198" y="127"/>
                    <a:pt x="222" y="131"/>
                    <a:pt x="238" y="131"/>
                  </a:cubicBezTo>
                  <a:cubicBezTo>
                    <a:pt x="259" y="131"/>
                    <a:pt x="268" y="124"/>
                    <a:pt x="258" y="108"/>
                  </a:cubicBezTo>
                  <a:cubicBezTo>
                    <a:pt x="240" y="80"/>
                    <a:pt x="165" y="33"/>
                    <a:pt x="90" y="11"/>
                  </a:cubicBezTo>
                  <a:cubicBezTo>
                    <a:pt x="65" y="4"/>
                    <a:pt x="45" y="0"/>
                    <a:pt x="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30"/>
            <p:cNvSpPr/>
            <p:nvPr/>
          </p:nvSpPr>
          <p:spPr>
            <a:xfrm>
              <a:off x="571538" y="4018308"/>
              <a:ext cx="27552" cy="20512"/>
            </a:xfrm>
            <a:custGeom>
              <a:rect b="b" l="l" r="r" t="t"/>
              <a:pathLst>
                <a:path extrusionOk="0" h="236" w="317">
                  <a:moveTo>
                    <a:pt x="77" y="1"/>
                  </a:moveTo>
                  <a:cubicBezTo>
                    <a:pt x="27" y="1"/>
                    <a:pt x="1" y="37"/>
                    <a:pt x="23" y="89"/>
                  </a:cubicBezTo>
                  <a:cubicBezTo>
                    <a:pt x="41" y="146"/>
                    <a:pt x="122" y="210"/>
                    <a:pt x="191" y="228"/>
                  </a:cubicBezTo>
                  <a:cubicBezTo>
                    <a:pt x="209" y="233"/>
                    <a:pt x="225" y="235"/>
                    <a:pt x="240" y="235"/>
                  </a:cubicBezTo>
                  <a:cubicBezTo>
                    <a:pt x="287" y="235"/>
                    <a:pt x="316" y="209"/>
                    <a:pt x="308" y="164"/>
                  </a:cubicBezTo>
                  <a:cubicBezTo>
                    <a:pt x="290" y="94"/>
                    <a:pt x="204" y="25"/>
                    <a:pt x="116" y="7"/>
                  </a:cubicBezTo>
                  <a:cubicBezTo>
                    <a:pt x="102" y="3"/>
                    <a:pt x="89" y="1"/>
                    <a:pt x="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30"/>
            <p:cNvSpPr/>
            <p:nvPr/>
          </p:nvSpPr>
          <p:spPr>
            <a:xfrm>
              <a:off x="563107" y="3979110"/>
              <a:ext cx="29551" cy="30073"/>
            </a:xfrm>
            <a:custGeom>
              <a:rect b="b" l="l" r="r" t="t"/>
              <a:pathLst>
                <a:path extrusionOk="0" h="346" w="340">
                  <a:moveTo>
                    <a:pt x="129" y="1"/>
                  </a:moveTo>
                  <a:cubicBezTo>
                    <a:pt x="47" y="1"/>
                    <a:pt x="0" y="68"/>
                    <a:pt x="16" y="158"/>
                  </a:cubicBezTo>
                  <a:cubicBezTo>
                    <a:pt x="29" y="244"/>
                    <a:pt x="109" y="326"/>
                    <a:pt x="190" y="343"/>
                  </a:cubicBezTo>
                  <a:cubicBezTo>
                    <a:pt x="200" y="345"/>
                    <a:pt x="211" y="346"/>
                    <a:pt x="220" y="346"/>
                  </a:cubicBezTo>
                  <a:cubicBezTo>
                    <a:pt x="292" y="346"/>
                    <a:pt x="340" y="290"/>
                    <a:pt x="329" y="204"/>
                  </a:cubicBezTo>
                  <a:cubicBezTo>
                    <a:pt x="317" y="105"/>
                    <a:pt x="231" y="14"/>
                    <a:pt x="138" y="1"/>
                  </a:cubicBezTo>
                  <a:cubicBezTo>
                    <a:pt x="135" y="1"/>
                    <a:pt x="132" y="1"/>
                    <a:pt x="1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30"/>
            <p:cNvSpPr/>
            <p:nvPr/>
          </p:nvSpPr>
          <p:spPr>
            <a:xfrm>
              <a:off x="560500" y="3931393"/>
              <a:ext cx="28769" cy="34853"/>
            </a:xfrm>
            <a:custGeom>
              <a:rect b="b" l="l" r="r" t="t"/>
              <a:pathLst>
                <a:path extrusionOk="0" h="401" w="331">
                  <a:moveTo>
                    <a:pt x="165" y="0"/>
                  </a:moveTo>
                  <a:cubicBezTo>
                    <a:pt x="162" y="0"/>
                    <a:pt x="160" y="0"/>
                    <a:pt x="157" y="0"/>
                  </a:cubicBezTo>
                  <a:cubicBezTo>
                    <a:pt x="70" y="7"/>
                    <a:pt x="0" y="93"/>
                    <a:pt x="0" y="197"/>
                  </a:cubicBezTo>
                  <a:cubicBezTo>
                    <a:pt x="0" y="302"/>
                    <a:pt x="70" y="395"/>
                    <a:pt x="157" y="400"/>
                  </a:cubicBezTo>
                  <a:cubicBezTo>
                    <a:pt x="160" y="400"/>
                    <a:pt x="163" y="400"/>
                    <a:pt x="166" y="400"/>
                  </a:cubicBezTo>
                  <a:cubicBezTo>
                    <a:pt x="259" y="400"/>
                    <a:pt x="331" y="316"/>
                    <a:pt x="331" y="203"/>
                  </a:cubicBezTo>
                  <a:cubicBezTo>
                    <a:pt x="331" y="91"/>
                    <a:pt x="253" y="0"/>
                    <a:pt x="1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30"/>
            <p:cNvSpPr/>
            <p:nvPr/>
          </p:nvSpPr>
          <p:spPr>
            <a:xfrm>
              <a:off x="562151" y="3886980"/>
              <a:ext cx="30073" cy="31029"/>
            </a:xfrm>
            <a:custGeom>
              <a:rect b="b" l="l" r="r" t="t"/>
              <a:pathLst>
                <a:path extrusionOk="0" h="357" w="346">
                  <a:moveTo>
                    <a:pt x="219" y="0"/>
                  </a:moveTo>
                  <a:cubicBezTo>
                    <a:pt x="209" y="0"/>
                    <a:pt x="200" y="1"/>
                    <a:pt x="190" y="3"/>
                  </a:cubicBezTo>
                  <a:cubicBezTo>
                    <a:pt x="104" y="14"/>
                    <a:pt x="27" y="102"/>
                    <a:pt x="16" y="193"/>
                  </a:cubicBezTo>
                  <a:cubicBezTo>
                    <a:pt x="0" y="288"/>
                    <a:pt x="52" y="356"/>
                    <a:pt x="134" y="356"/>
                  </a:cubicBezTo>
                  <a:cubicBezTo>
                    <a:pt x="137" y="356"/>
                    <a:pt x="141" y="356"/>
                    <a:pt x="144" y="356"/>
                  </a:cubicBezTo>
                  <a:cubicBezTo>
                    <a:pt x="235" y="350"/>
                    <a:pt x="323" y="252"/>
                    <a:pt x="334" y="147"/>
                  </a:cubicBezTo>
                  <a:cubicBezTo>
                    <a:pt x="345" y="60"/>
                    <a:pt x="292" y="0"/>
                    <a:pt x="2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30"/>
            <p:cNvSpPr/>
            <p:nvPr/>
          </p:nvSpPr>
          <p:spPr>
            <a:xfrm>
              <a:off x="569887" y="3855082"/>
              <a:ext cx="28247" cy="21989"/>
            </a:xfrm>
            <a:custGeom>
              <a:rect b="b" l="l" r="r" t="t"/>
              <a:pathLst>
                <a:path extrusionOk="0" h="253" w="325">
                  <a:moveTo>
                    <a:pt x="236" y="0"/>
                  </a:moveTo>
                  <a:cubicBezTo>
                    <a:pt x="223" y="0"/>
                    <a:pt x="209" y="2"/>
                    <a:pt x="194" y="5"/>
                  </a:cubicBezTo>
                  <a:cubicBezTo>
                    <a:pt x="124" y="28"/>
                    <a:pt x="42" y="92"/>
                    <a:pt x="20" y="156"/>
                  </a:cubicBezTo>
                  <a:cubicBezTo>
                    <a:pt x="0" y="214"/>
                    <a:pt x="29" y="252"/>
                    <a:pt x="88" y="252"/>
                  </a:cubicBezTo>
                  <a:cubicBezTo>
                    <a:pt x="99" y="252"/>
                    <a:pt x="111" y="251"/>
                    <a:pt x="124" y="248"/>
                  </a:cubicBezTo>
                  <a:cubicBezTo>
                    <a:pt x="210" y="231"/>
                    <a:pt x="298" y="156"/>
                    <a:pt x="314" y="80"/>
                  </a:cubicBezTo>
                  <a:cubicBezTo>
                    <a:pt x="325" y="29"/>
                    <a:pt x="292" y="0"/>
                    <a:pt x="2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30"/>
            <p:cNvSpPr/>
            <p:nvPr/>
          </p:nvSpPr>
          <p:spPr>
            <a:xfrm>
              <a:off x="580925" y="3837786"/>
              <a:ext cx="24336" cy="12690"/>
            </a:xfrm>
            <a:custGeom>
              <a:rect b="b" l="l" r="r" t="t"/>
              <a:pathLst>
                <a:path extrusionOk="0" h="146" w="280">
                  <a:moveTo>
                    <a:pt x="240" y="1"/>
                  </a:moveTo>
                  <a:cubicBezTo>
                    <a:pt x="224" y="1"/>
                    <a:pt x="202" y="5"/>
                    <a:pt x="176" y="14"/>
                  </a:cubicBezTo>
                  <a:cubicBezTo>
                    <a:pt x="112" y="36"/>
                    <a:pt x="43" y="78"/>
                    <a:pt x="19" y="105"/>
                  </a:cubicBezTo>
                  <a:cubicBezTo>
                    <a:pt x="0" y="129"/>
                    <a:pt x="11" y="145"/>
                    <a:pt x="43" y="145"/>
                  </a:cubicBezTo>
                  <a:cubicBezTo>
                    <a:pt x="58" y="145"/>
                    <a:pt x="78" y="142"/>
                    <a:pt x="101" y="134"/>
                  </a:cubicBezTo>
                  <a:cubicBezTo>
                    <a:pt x="176" y="112"/>
                    <a:pt x="251" y="65"/>
                    <a:pt x="269" y="30"/>
                  </a:cubicBezTo>
                  <a:cubicBezTo>
                    <a:pt x="280" y="12"/>
                    <a:pt x="268" y="1"/>
                    <a:pt x="2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30"/>
            <p:cNvSpPr/>
            <p:nvPr/>
          </p:nvSpPr>
          <p:spPr>
            <a:xfrm>
              <a:off x="618907" y="4050554"/>
              <a:ext cx="26596" cy="8778"/>
            </a:xfrm>
            <a:custGeom>
              <a:rect b="b" l="l" r="r" t="t"/>
              <a:pathLst>
                <a:path extrusionOk="0" h="101" w="306">
                  <a:moveTo>
                    <a:pt x="124" y="0"/>
                  </a:moveTo>
                  <a:cubicBezTo>
                    <a:pt x="50" y="0"/>
                    <a:pt x="0" y="21"/>
                    <a:pt x="11" y="47"/>
                  </a:cubicBezTo>
                  <a:cubicBezTo>
                    <a:pt x="23" y="70"/>
                    <a:pt x="92" y="100"/>
                    <a:pt x="167" y="100"/>
                  </a:cubicBezTo>
                  <a:cubicBezTo>
                    <a:pt x="176" y="100"/>
                    <a:pt x="185" y="101"/>
                    <a:pt x="194" y="101"/>
                  </a:cubicBezTo>
                  <a:cubicBezTo>
                    <a:pt x="257" y="101"/>
                    <a:pt x="306" y="84"/>
                    <a:pt x="306" y="59"/>
                  </a:cubicBezTo>
                  <a:cubicBezTo>
                    <a:pt x="306" y="30"/>
                    <a:pt x="236" y="1"/>
                    <a:pt x="150" y="1"/>
                  </a:cubicBezTo>
                  <a:cubicBezTo>
                    <a:pt x="141" y="0"/>
                    <a:pt x="132" y="0"/>
                    <a:pt x="1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30"/>
            <p:cNvSpPr/>
            <p:nvPr/>
          </p:nvSpPr>
          <p:spPr>
            <a:xfrm>
              <a:off x="614387" y="4024827"/>
              <a:ext cx="32245" cy="20338"/>
            </a:xfrm>
            <a:custGeom>
              <a:rect b="b" l="l" r="r" t="t"/>
              <a:pathLst>
                <a:path extrusionOk="0" h="234" w="371">
                  <a:moveTo>
                    <a:pt x="169" y="1"/>
                  </a:moveTo>
                  <a:cubicBezTo>
                    <a:pt x="73" y="1"/>
                    <a:pt x="0" y="52"/>
                    <a:pt x="11" y="118"/>
                  </a:cubicBezTo>
                  <a:cubicBezTo>
                    <a:pt x="23" y="175"/>
                    <a:pt x="104" y="228"/>
                    <a:pt x="197" y="233"/>
                  </a:cubicBezTo>
                  <a:cubicBezTo>
                    <a:pt x="288" y="233"/>
                    <a:pt x="370" y="187"/>
                    <a:pt x="370" y="129"/>
                  </a:cubicBezTo>
                  <a:cubicBezTo>
                    <a:pt x="370" y="60"/>
                    <a:pt x="288" y="1"/>
                    <a:pt x="184" y="1"/>
                  </a:cubicBezTo>
                  <a:cubicBezTo>
                    <a:pt x="179" y="1"/>
                    <a:pt x="174" y="1"/>
                    <a:pt x="1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30"/>
            <p:cNvSpPr/>
            <p:nvPr/>
          </p:nvSpPr>
          <p:spPr>
            <a:xfrm>
              <a:off x="610824" y="3982152"/>
              <a:ext cx="36765" cy="32332"/>
            </a:xfrm>
            <a:custGeom>
              <a:rect b="b" l="l" r="r" t="t"/>
              <a:pathLst>
                <a:path extrusionOk="0" h="372" w="423">
                  <a:moveTo>
                    <a:pt x="209" y="1"/>
                  </a:moveTo>
                  <a:cubicBezTo>
                    <a:pt x="92" y="1"/>
                    <a:pt x="0" y="88"/>
                    <a:pt x="11" y="192"/>
                  </a:cubicBezTo>
                  <a:cubicBezTo>
                    <a:pt x="17" y="284"/>
                    <a:pt x="110" y="372"/>
                    <a:pt x="220" y="372"/>
                  </a:cubicBezTo>
                  <a:cubicBezTo>
                    <a:pt x="223" y="372"/>
                    <a:pt x="227" y="372"/>
                    <a:pt x="230" y="372"/>
                  </a:cubicBezTo>
                  <a:cubicBezTo>
                    <a:pt x="335" y="372"/>
                    <a:pt x="417" y="293"/>
                    <a:pt x="422" y="198"/>
                  </a:cubicBezTo>
                  <a:cubicBezTo>
                    <a:pt x="422" y="94"/>
                    <a:pt x="324" y="6"/>
                    <a:pt x="2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30"/>
            <p:cNvSpPr/>
            <p:nvPr/>
          </p:nvSpPr>
          <p:spPr>
            <a:xfrm>
              <a:off x="609694" y="3929916"/>
              <a:ext cx="38330" cy="38330"/>
            </a:xfrm>
            <a:custGeom>
              <a:rect b="b" l="l" r="r" t="t"/>
              <a:pathLst>
                <a:path extrusionOk="0" h="441" w="441">
                  <a:moveTo>
                    <a:pt x="222" y="1"/>
                  </a:moveTo>
                  <a:cubicBezTo>
                    <a:pt x="99" y="1"/>
                    <a:pt x="1" y="99"/>
                    <a:pt x="1" y="220"/>
                  </a:cubicBezTo>
                  <a:cubicBezTo>
                    <a:pt x="1" y="342"/>
                    <a:pt x="99" y="441"/>
                    <a:pt x="222" y="441"/>
                  </a:cubicBezTo>
                  <a:cubicBezTo>
                    <a:pt x="337" y="441"/>
                    <a:pt x="435" y="342"/>
                    <a:pt x="441" y="220"/>
                  </a:cubicBezTo>
                  <a:cubicBezTo>
                    <a:pt x="441" y="99"/>
                    <a:pt x="337" y="1"/>
                    <a:pt x="2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30"/>
            <p:cNvSpPr/>
            <p:nvPr/>
          </p:nvSpPr>
          <p:spPr>
            <a:xfrm>
              <a:off x="610824" y="3882112"/>
              <a:ext cx="36765" cy="33288"/>
            </a:xfrm>
            <a:custGeom>
              <a:rect b="b" l="l" r="r" t="t"/>
              <a:pathLst>
                <a:path extrusionOk="0" h="383" w="423">
                  <a:moveTo>
                    <a:pt x="225" y="0"/>
                  </a:moveTo>
                  <a:cubicBezTo>
                    <a:pt x="222" y="0"/>
                    <a:pt x="218" y="1"/>
                    <a:pt x="214" y="1"/>
                  </a:cubicBezTo>
                  <a:cubicBezTo>
                    <a:pt x="104" y="1"/>
                    <a:pt x="11" y="88"/>
                    <a:pt x="6" y="185"/>
                  </a:cubicBezTo>
                  <a:cubicBezTo>
                    <a:pt x="0" y="296"/>
                    <a:pt x="86" y="383"/>
                    <a:pt x="209" y="383"/>
                  </a:cubicBezTo>
                  <a:cubicBezTo>
                    <a:pt x="324" y="383"/>
                    <a:pt x="422" y="290"/>
                    <a:pt x="422" y="180"/>
                  </a:cubicBezTo>
                  <a:cubicBezTo>
                    <a:pt x="422" y="79"/>
                    <a:pt x="335" y="0"/>
                    <a:pt x="2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30"/>
            <p:cNvSpPr/>
            <p:nvPr/>
          </p:nvSpPr>
          <p:spPr>
            <a:xfrm>
              <a:off x="613866" y="3848911"/>
              <a:ext cx="33202" cy="21729"/>
            </a:xfrm>
            <a:custGeom>
              <a:rect b="b" l="l" r="r" t="t"/>
              <a:pathLst>
                <a:path extrusionOk="0" h="250" w="382">
                  <a:moveTo>
                    <a:pt x="216" y="1"/>
                  </a:moveTo>
                  <a:cubicBezTo>
                    <a:pt x="212" y="1"/>
                    <a:pt x="207" y="1"/>
                    <a:pt x="203" y="1"/>
                  </a:cubicBezTo>
                  <a:cubicBezTo>
                    <a:pt x="104" y="6"/>
                    <a:pt x="22" y="59"/>
                    <a:pt x="11" y="129"/>
                  </a:cubicBezTo>
                  <a:cubicBezTo>
                    <a:pt x="1" y="195"/>
                    <a:pt x="73" y="250"/>
                    <a:pt x="171" y="250"/>
                  </a:cubicBezTo>
                  <a:cubicBezTo>
                    <a:pt x="175" y="250"/>
                    <a:pt x="180" y="250"/>
                    <a:pt x="185" y="249"/>
                  </a:cubicBezTo>
                  <a:cubicBezTo>
                    <a:pt x="294" y="249"/>
                    <a:pt x="382" y="186"/>
                    <a:pt x="376" y="111"/>
                  </a:cubicBezTo>
                  <a:cubicBezTo>
                    <a:pt x="376" y="50"/>
                    <a:pt x="302" y="1"/>
                    <a:pt x="2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30"/>
            <p:cNvSpPr/>
            <p:nvPr/>
          </p:nvSpPr>
          <p:spPr>
            <a:xfrm>
              <a:off x="618298" y="3832310"/>
              <a:ext cx="27726" cy="10691"/>
            </a:xfrm>
            <a:custGeom>
              <a:rect b="b" l="l" r="r" t="t"/>
              <a:pathLst>
                <a:path extrusionOk="0" h="123" w="319">
                  <a:moveTo>
                    <a:pt x="196" y="0"/>
                  </a:moveTo>
                  <a:cubicBezTo>
                    <a:pt x="187" y="0"/>
                    <a:pt x="178" y="1"/>
                    <a:pt x="168" y="2"/>
                  </a:cubicBezTo>
                  <a:cubicBezTo>
                    <a:pt x="93" y="7"/>
                    <a:pt x="18" y="36"/>
                    <a:pt x="13" y="64"/>
                  </a:cubicBezTo>
                  <a:cubicBezTo>
                    <a:pt x="0" y="99"/>
                    <a:pt x="64" y="122"/>
                    <a:pt x="152" y="122"/>
                  </a:cubicBezTo>
                  <a:cubicBezTo>
                    <a:pt x="243" y="117"/>
                    <a:pt x="318" y="88"/>
                    <a:pt x="313" y="48"/>
                  </a:cubicBezTo>
                  <a:cubicBezTo>
                    <a:pt x="313" y="22"/>
                    <a:pt x="263" y="0"/>
                    <a:pt x="1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30"/>
            <p:cNvSpPr/>
            <p:nvPr/>
          </p:nvSpPr>
          <p:spPr>
            <a:xfrm>
              <a:off x="660191" y="4046903"/>
              <a:ext cx="25466" cy="10256"/>
            </a:xfrm>
            <a:custGeom>
              <a:rect b="b" l="l" r="r" t="t"/>
              <a:pathLst>
                <a:path extrusionOk="0" h="118" w="293">
                  <a:moveTo>
                    <a:pt x="236" y="0"/>
                  </a:moveTo>
                  <a:cubicBezTo>
                    <a:pt x="219" y="0"/>
                    <a:pt x="197" y="3"/>
                    <a:pt x="172" y="8"/>
                  </a:cubicBezTo>
                  <a:cubicBezTo>
                    <a:pt x="92" y="19"/>
                    <a:pt x="17" y="60"/>
                    <a:pt x="4" y="89"/>
                  </a:cubicBezTo>
                  <a:cubicBezTo>
                    <a:pt x="1" y="109"/>
                    <a:pt x="24" y="118"/>
                    <a:pt x="62" y="118"/>
                  </a:cubicBezTo>
                  <a:cubicBezTo>
                    <a:pt x="79" y="118"/>
                    <a:pt x="99" y="116"/>
                    <a:pt x="121" y="112"/>
                  </a:cubicBezTo>
                  <a:cubicBezTo>
                    <a:pt x="190" y="94"/>
                    <a:pt x="260" y="60"/>
                    <a:pt x="277" y="38"/>
                  </a:cubicBezTo>
                  <a:cubicBezTo>
                    <a:pt x="293" y="14"/>
                    <a:pt x="275" y="0"/>
                    <a:pt x="2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30"/>
            <p:cNvSpPr/>
            <p:nvPr/>
          </p:nvSpPr>
          <p:spPr>
            <a:xfrm>
              <a:off x="664189" y="4021698"/>
              <a:ext cx="30507" cy="20338"/>
            </a:xfrm>
            <a:custGeom>
              <a:rect b="b" l="l" r="r" t="t"/>
              <a:pathLst>
                <a:path extrusionOk="0" h="234" w="351">
                  <a:moveTo>
                    <a:pt x="236" y="1"/>
                  </a:moveTo>
                  <a:cubicBezTo>
                    <a:pt x="227" y="1"/>
                    <a:pt x="217" y="1"/>
                    <a:pt x="207" y="3"/>
                  </a:cubicBezTo>
                  <a:cubicBezTo>
                    <a:pt x="110" y="21"/>
                    <a:pt x="22" y="85"/>
                    <a:pt x="11" y="154"/>
                  </a:cubicBezTo>
                  <a:cubicBezTo>
                    <a:pt x="1" y="201"/>
                    <a:pt x="43" y="233"/>
                    <a:pt x="108" y="233"/>
                  </a:cubicBezTo>
                  <a:cubicBezTo>
                    <a:pt x="121" y="233"/>
                    <a:pt x="135" y="232"/>
                    <a:pt x="150" y="229"/>
                  </a:cubicBezTo>
                  <a:cubicBezTo>
                    <a:pt x="236" y="218"/>
                    <a:pt x="318" y="160"/>
                    <a:pt x="335" y="101"/>
                  </a:cubicBezTo>
                  <a:cubicBezTo>
                    <a:pt x="351" y="39"/>
                    <a:pt x="311" y="1"/>
                    <a:pt x="2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30"/>
            <p:cNvSpPr/>
            <p:nvPr/>
          </p:nvSpPr>
          <p:spPr>
            <a:xfrm>
              <a:off x="668188" y="3981109"/>
              <a:ext cx="33636" cy="30942"/>
            </a:xfrm>
            <a:custGeom>
              <a:rect b="b" l="l" r="r" t="t"/>
              <a:pathLst>
                <a:path extrusionOk="0" h="356" w="387">
                  <a:moveTo>
                    <a:pt x="234" y="1"/>
                  </a:moveTo>
                  <a:cubicBezTo>
                    <a:pt x="227" y="1"/>
                    <a:pt x="221" y="1"/>
                    <a:pt x="214" y="2"/>
                  </a:cubicBezTo>
                  <a:cubicBezTo>
                    <a:pt x="110" y="7"/>
                    <a:pt x="11" y="100"/>
                    <a:pt x="5" y="204"/>
                  </a:cubicBezTo>
                  <a:cubicBezTo>
                    <a:pt x="0" y="295"/>
                    <a:pt x="64" y="356"/>
                    <a:pt x="155" y="356"/>
                  </a:cubicBezTo>
                  <a:cubicBezTo>
                    <a:pt x="163" y="356"/>
                    <a:pt x="171" y="355"/>
                    <a:pt x="179" y="354"/>
                  </a:cubicBezTo>
                  <a:cubicBezTo>
                    <a:pt x="272" y="343"/>
                    <a:pt x="358" y="256"/>
                    <a:pt x="376" y="164"/>
                  </a:cubicBezTo>
                  <a:cubicBezTo>
                    <a:pt x="387" y="72"/>
                    <a:pt x="327" y="1"/>
                    <a:pt x="2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30"/>
            <p:cNvSpPr/>
            <p:nvPr/>
          </p:nvSpPr>
          <p:spPr>
            <a:xfrm>
              <a:off x="670100" y="3930437"/>
              <a:ext cx="33810" cy="36765"/>
            </a:xfrm>
            <a:custGeom>
              <a:rect b="b" l="l" r="r" t="t"/>
              <a:pathLst>
                <a:path extrusionOk="0" h="423" w="389">
                  <a:moveTo>
                    <a:pt x="203" y="0"/>
                  </a:moveTo>
                  <a:cubicBezTo>
                    <a:pt x="93" y="0"/>
                    <a:pt x="0" y="93"/>
                    <a:pt x="0" y="214"/>
                  </a:cubicBezTo>
                  <a:cubicBezTo>
                    <a:pt x="0" y="333"/>
                    <a:pt x="88" y="422"/>
                    <a:pt x="193" y="422"/>
                  </a:cubicBezTo>
                  <a:cubicBezTo>
                    <a:pt x="196" y="422"/>
                    <a:pt x="200" y="422"/>
                    <a:pt x="203" y="422"/>
                  </a:cubicBezTo>
                  <a:cubicBezTo>
                    <a:pt x="301" y="417"/>
                    <a:pt x="389" y="324"/>
                    <a:pt x="389" y="214"/>
                  </a:cubicBezTo>
                  <a:cubicBezTo>
                    <a:pt x="389" y="99"/>
                    <a:pt x="307" y="6"/>
                    <a:pt x="2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30"/>
            <p:cNvSpPr/>
            <p:nvPr/>
          </p:nvSpPr>
          <p:spPr>
            <a:xfrm>
              <a:off x="668622" y="3884112"/>
              <a:ext cx="33723" cy="32332"/>
            </a:xfrm>
            <a:custGeom>
              <a:rect b="b" l="l" r="r" t="t"/>
              <a:pathLst>
                <a:path extrusionOk="0" h="372" w="388">
                  <a:moveTo>
                    <a:pt x="158" y="0"/>
                  </a:moveTo>
                  <a:cubicBezTo>
                    <a:pt x="70" y="0"/>
                    <a:pt x="1" y="72"/>
                    <a:pt x="6" y="162"/>
                  </a:cubicBezTo>
                  <a:cubicBezTo>
                    <a:pt x="12" y="273"/>
                    <a:pt x="105" y="365"/>
                    <a:pt x="214" y="371"/>
                  </a:cubicBezTo>
                  <a:cubicBezTo>
                    <a:pt x="219" y="371"/>
                    <a:pt x="223" y="371"/>
                    <a:pt x="227" y="371"/>
                  </a:cubicBezTo>
                  <a:cubicBezTo>
                    <a:pt x="324" y="371"/>
                    <a:pt x="387" y="297"/>
                    <a:pt x="377" y="197"/>
                  </a:cubicBezTo>
                  <a:cubicBezTo>
                    <a:pt x="364" y="100"/>
                    <a:pt x="278" y="12"/>
                    <a:pt x="180" y="1"/>
                  </a:cubicBezTo>
                  <a:cubicBezTo>
                    <a:pt x="172" y="0"/>
                    <a:pt x="165" y="0"/>
                    <a:pt x="1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30"/>
            <p:cNvSpPr/>
            <p:nvPr/>
          </p:nvSpPr>
          <p:spPr>
            <a:xfrm>
              <a:off x="665145" y="3851605"/>
              <a:ext cx="30942" cy="22250"/>
            </a:xfrm>
            <a:custGeom>
              <a:rect b="b" l="l" r="r" t="t"/>
              <a:pathLst>
                <a:path extrusionOk="0" h="256" w="356">
                  <a:moveTo>
                    <a:pt x="112" y="1"/>
                  </a:moveTo>
                  <a:cubicBezTo>
                    <a:pt x="46" y="1"/>
                    <a:pt x="1" y="38"/>
                    <a:pt x="6" y="92"/>
                  </a:cubicBezTo>
                  <a:cubicBezTo>
                    <a:pt x="17" y="167"/>
                    <a:pt x="104" y="237"/>
                    <a:pt x="203" y="253"/>
                  </a:cubicBezTo>
                  <a:cubicBezTo>
                    <a:pt x="213" y="255"/>
                    <a:pt x="223" y="255"/>
                    <a:pt x="233" y="255"/>
                  </a:cubicBezTo>
                  <a:cubicBezTo>
                    <a:pt x="312" y="255"/>
                    <a:pt x="356" y="211"/>
                    <a:pt x="335" y="149"/>
                  </a:cubicBezTo>
                  <a:cubicBezTo>
                    <a:pt x="318" y="85"/>
                    <a:pt x="238" y="23"/>
                    <a:pt x="150" y="5"/>
                  </a:cubicBezTo>
                  <a:cubicBezTo>
                    <a:pt x="137" y="2"/>
                    <a:pt x="124" y="1"/>
                    <a:pt x="1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30"/>
            <p:cNvSpPr/>
            <p:nvPr/>
          </p:nvSpPr>
          <p:spPr>
            <a:xfrm>
              <a:off x="660887" y="3834657"/>
              <a:ext cx="26074" cy="11647"/>
            </a:xfrm>
            <a:custGeom>
              <a:rect b="b" l="l" r="r" t="t"/>
              <a:pathLst>
                <a:path extrusionOk="0" h="134" w="300">
                  <a:moveTo>
                    <a:pt x="61" y="1"/>
                  </a:moveTo>
                  <a:cubicBezTo>
                    <a:pt x="22" y="1"/>
                    <a:pt x="0" y="14"/>
                    <a:pt x="9" y="37"/>
                  </a:cubicBezTo>
                  <a:cubicBezTo>
                    <a:pt x="14" y="72"/>
                    <a:pt x="95" y="114"/>
                    <a:pt x="175" y="130"/>
                  </a:cubicBezTo>
                  <a:cubicBezTo>
                    <a:pt x="192" y="133"/>
                    <a:pt x="208" y="134"/>
                    <a:pt x="222" y="134"/>
                  </a:cubicBezTo>
                  <a:cubicBezTo>
                    <a:pt x="274" y="134"/>
                    <a:pt x="300" y="117"/>
                    <a:pt x="287" y="90"/>
                  </a:cubicBezTo>
                  <a:cubicBezTo>
                    <a:pt x="263" y="61"/>
                    <a:pt x="194" y="21"/>
                    <a:pt x="124" y="9"/>
                  </a:cubicBezTo>
                  <a:cubicBezTo>
                    <a:pt x="100" y="4"/>
                    <a:pt x="79" y="1"/>
                    <a:pt x="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30"/>
            <p:cNvSpPr/>
            <p:nvPr/>
          </p:nvSpPr>
          <p:spPr>
            <a:xfrm>
              <a:off x="695740" y="4034561"/>
              <a:ext cx="19295" cy="12950"/>
            </a:xfrm>
            <a:custGeom>
              <a:rect b="b" l="l" r="r" t="t"/>
              <a:pathLst>
                <a:path extrusionOk="0" h="149" w="222">
                  <a:moveTo>
                    <a:pt x="208" y="0"/>
                  </a:moveTo>
                  <a:cubicBezTo>
                    <a:pt x="199" y="0"/>
                    <a:pt x="184" y="5"/>
                    <a:pt x="163" y="17"/>
                  </a:cubicBezTo>
                  <a:cubicBezTo>
                    <a:pt x="105" y="46"/>
                    <a:pt x="36" y="98"/>
                    <a:pt x="12" y="127"/>
                  </a:cubicBezTo>
                  <a:cubicBezTo>
                    <a:pt x="1" y="141"/>
                    <a:pt x="1" y="149"/>
                    <a:pt x="10" y="149"/>
                  </a:cubicBezTo>
                  <a:cubicBezTo>
                    <a:pt x="20" y="149"/>
                    <a:pt x="38" y="141"/>
                    <a:pt x="65" y="127"/>
                  </a:cubicBezTo>
                  <a:cubicBezTo>
                    <a:pt x="111" y="105"/>
                    <a:pt x="174" y="57"/>
                    <a:pt x="204" y="28"/>
                  </a:cubicBezTo>
                  <a:cubicBezTo>
                    <a:pt x="221" y="12"/>
                    <a:pt x="222" y="0"/>
                    <a:pt x="2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30"/>
            <p:cNvSpPr/>
            <p:nvPr/>
          </p:nvSpPr>
          <p:spPr>
            <a:xfrm>
              <a:off x="705909" y="4011703"/>
              <a:ext cx="22076" cy="19904"/>
            </a:xfrm>
            <a:custGeom>
              <a:rect b="b" l="l" r="r" t="t"/>
              <a:pathLst>
                <a:path extrusionOk="0" h="229" w="254">
                  <a:moveTo>
                    <a:pt x="213" y="0"/>
                  </a:moveTo>
                  <a:cubicBezTo>
                    <a:pt x="203" y="0"/>
                    <a:pt x="192" y="3"/>
                    <a:pt x="178" y="8"/>
                  </a:cubicBezTo>
                  <a:cubicBezTo>
                    <a:pt x="116" y="32"/>
                    <a:pt x="39" y="106"/>
                    <a:pt x="17" y="165"/>
                  </a:cubicBezTo>
                  <a:cubicBezTo>
                    <a:pt x="0" y="205"/>
                    <a:pt x="13" y="229"/>
                    <a:pt x="42" y="229"/>
                  </a:cubicBezTo>
                  <a:cubicBezTo>
                    <a:pt x="54" y="229"/>
                    <a:pt x="70" y="225"/>
                    <a:pt x="87" y="216"/>
                  </a:cubicBezTo>
                  <a:cubicBezTo>
                    <a:pt x="138" y="194"/>
                    <a:pt x="202" y="130"/>
                    <a:pt x="231" y="72"/>
                  </a:cubicBezTo>
                  <a:cubicBezTo>
                    <a:pt x="253" y="27"/>
                    <a:pt x="245" y="0"/>
                    <a:pt x="2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30"/>
            <p:cNvSpPr/>
            <p:nvPr/>
          </p:nvSpPr>
          <p:spPr>
            <a:xfrm>
              <a:off x="715122" y="3976068"/>
              <a:ext cx="22337" cy="27291"/>
            </a:xfrm>
            <a:custGeom>
              <a:rect b="b" l="l" r="r" t="t"/>
              <a:pathLst>
                <a:path extrusionOk="0" h="314" w="257">
                  <a:moveTo>
                    <a:pt x="179" y="0"/>
                  </a:moveTo>
                  <a:cubicBezTo>
                    <a:pt x="175" y="0"/>
                    <a:pt x="170" y="0"/>
                    <a:pt x="165" y="1"/>
                  </a:cubicBezTo>
                  <a:cubicBezTo>
                    <a:pt x="101" y="14"/>
                    <a:pt x="32" y="100"/>
                    <a:pt x="15" y="193"/>
                  </a:cubicBezTo>
                  <a:cubicBezTo>
                    <a:pt x="0" y="265"/>
                    <a:pt x="26" y="314"/>
                    <a:pt x="76" y="314"/>
                  </a:cubicBezTo>
                  <a:cubicBezTo>
                    <a:pt x="85" y="314"/>
                    <a:pt x="96" y="312"/>
                    <a:pt x="107" y="308"/>
                  </a:cubicBezTo>
                  <a:cubicBezTo>
                    <a:pt x="165" y="292"/>
                    <a:pt x="224" y="210"/>
                    <a:pt x="240" y="129"/>
                  </a:cubicBezTo>
                  <a:cubicBezTo>
                    <a:pt x="257" y="55"/>
                    <a:pt x="229" y="0"/>
                    <a:pt x="1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30"/>
            <p:cNvSpPr/>
            <p:nvPr/>
          </p:nvSpPr>
          <p:spPr>
            <a:xfrm>
              <a:off x="719902" y="3932958"/>
              <a:ext cx="20686" cy="31202"/>
            </a:xfrm>
            <a:custGeom>
              <a:rect b="b" l="l" r="r" t="t"/>
              <a:pathLst>
                <a:path extrusionOk="0" h="359" w="238">
                  <a:moveTo>
                    <a:pt x="122" y="0"/>
                  </a:moveTo>
                  <a:cubicBezTo>
                    <a:pt x="61" y="0"/>
                    <a:pt x="6" y="79"/>
                    <a:pt x="6" y="179"/>
                  </a:cubicBezTo>
                  <a:cubicBezTo>
                    <a:pt x="1" y="280"/>
                    <a:pt x="55" y="359"/>
                    <a:pt x="121" y="359"/>
                  </a:cubicBezTo>
                  <a:cubicBezTo>
                    <a:pt x="124" y="359"/>
                    <a:pt x="126" y="359"/>
                    <a:pt x="128" y="359"/>
                  </a:cubicBezTo>
                  <a:cubicBezTo>
                    <a:pt x="185" y="353"/>
                    <a:pt x="232" y="272"/>
                    <a:pt x="238" y="174"/>
                  </a:cubicBezTo>
                  <a:cubicBezTo>
                    <a:pt x="238" y="81"/>
                    <a:pt x="191" y="0"/>
                    <a:pt x="128" y="0"/>
                  </a:cubicBezTo>
                  <a:cubicBezTo>
                    <a:pt x="126" y="0"/>
                    <a:pt x="124" y="0"/>
                    <a:pt x="1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30"/>
            <p:cNvSpPr/>
            <p:nvPr/>
          </p:nvSpPr>
          <p:spPr>
            <a:xfrm>
              <a:off x="716512" y="3892282"/>
              <a:ext cx="21989" cy="28334"/>
            </a:xfrm>
            <a:custGeom>
              <a:rect b="b" l="l" r="r" t="t"/>
              <a:pathLst>
                <a:path extrusionOk="0" h="326" w="253">
                  <a:moveTo>
                    <a:pt x="76" y="1"/>
                  </a:moveTo>
                  <a:cubicBezTo>
                    <a:pt x="29" y="1"/>
                    <a:pt x="1" y="54"/>
                    <a:pt x="10" y="132"/>
                  </a:cubicBezTo>
                  <a:cubicBezTo>
                    <a:pt x="21" y="225"/>
                    <a:pt x="91" y="318"/>
                    <a:pt x="160" y="324"/>
                  </a:cubicBezTo>
                  <a:cubicBezTo>
                    <a:pt x="165" y="325"/>
                    <a:pt x="169" y="325"/>
                    <a:pt x="173" y="325"/>
                  </a:cubicBezTo>
                  <a:cubicBezTo>
                    <a:pt x="224" y="325"/>
                    <a:pt x="252" y="265"/>
                    <a:pt x="237" y="185"/>
                  </a:cubicBezTo>
                  <a:cubicBezTo>
                    <a:pt x="224" y="103"/>
                    <a:pt x="160" y="23"/>
                    <a:pt x="103" y="6"/>
                  </a:cubicBezTo>
                  <a:cubicBezTo>
                    <a:pt x="94" y="2"/>
                    <a:pt x="85" y="1"/>
                    <a:pt x="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30"/>
            <p:cNvSpPr/>
            <p:nvPr/>
          </p:nvSpPr>
          <p:spPr>
            <a:xfrm>
              <a:off x="707386" y="3862035"/>
              <a:ext cx="22076" cy="21294"/>
            </a:xfrm>
            <a:custGeom>
              <a:rect b="b" l="l" r="r" t="t"/>
              <a:pathLst>
                <a:path extrusionOk="0" h="245" w="254">
                  <a:moveTo>
                    <a:pt x="46" y="1"/>
                  </a:moveTo>
                  <a:cubicBezTo>
                    <a:pt x="15" y="1"/>
                    <a:pt x="1" y="28"/>
                    <a:pt x="17" y="69"/>
                  </a:cubicBezTo>
                  <a:cubicBezTo>
                    <a:pt x="40" y="139"/>
                    <a:pt x="115" y="215"/>
                    <a:pt x="179" y="237"/>
                  </a:cubicBezTo>
                  <a:cubicBezTo>
                    <a:pt x="192" y="242"/>
                    <a:pt x="203" y="245"/>
                    <a:pt x="212" y="245"/>
                  </a:cubicBezTo>
                  <a:cubicBezTo>
                    <a:pt x="245" y="245"/>
                    <a:pt x="254" y="213"/>
                    <a:pt x="231" y="162"/>
                  </a:cubicBezTo>
                  <a:cubicBezTo>
                    <a:pt x="208" y="104"/>
                    <a:pt x="145" y="42"/>
                    <a:pt x="86" y="12"/>
                  </a:cubicBezTo>
                  <a:cubicBezTo>
                    <a:pt x="71" y="5"/>
                    <a:pt x="57"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30"/>
            <p:cNvSpPr/>
            <p:nvPr/>
          </p:nvSpPr>
          <p:spPr>
            <a:xfrm>
              <a:off x="697217" y="3844565"/>
              <a:ext cx="19730" cy="13993"/>
            </a:xfrm>
            <a:custGeom>
              <a:rect b="b" l="l" r="r" t="t"/>
              <a:pathLst>
                <a:path extrusionOk="0" h="161" w="227">
                  <a:moveTo>
                    <a:pt x="12" y="1"/>
                  </a:moveTo>
                  <a:cubicBezTo>
                    <a:pt x="1" y="1"/>
                    <a:pt x="1" y="9"/>
                    <a:pt x="13" y="27"/>
                  </a:cubicBezTo>
                  <a:cubicBezTo>
                    <a:pt x="35" y="62"/>
                    <a:pt x="112" y="115"/>
                    <a:pt x="168" y="144"/>
                  </a:cubicBezTo>
                  <a:cubicBezTo>
                    <a:pt x="189" y="155"/>
                    <a:pt x="204" y="160"/>
                    <a:pt x="212" y="160"/>
                  </a:cubicBezTo>
                  <a:cubicBezTo>
                    <a:pt x="226" y="160"/>
                    <a:pt x="225" y="147"/>
                    <a:pt x="203" y="126"/>
                  </a:cubicBezTo>
                  <a:cubicBezTo>
                    <a:pt x="181" y="91"/>
                    <a:pt x="117" y="45"/>
                    <a:pt x="64" y="22"/>
                  </a:cubicBezTo>
                  <a:cubicBezTo>
                    <a:pt x="40" y="8"/>
                    <a:pt x="22"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30"/>
            <p:cNvSpPr/>
            <p:nvPr/>
          </p:nvSpPr>
          <p:spPr>
            <a:xfrm>
              <a:off x="731983" y="3999013"/>
              <a:ext cx="12777" cy="18513"/>
            </a:xfrm>
            <a:custGeom>
              <a:rect b="b" l="l" r="r" t="t"/>
              <a:pathLst>
                <a:path extrusionOk="0" h="213" w="147">
                  <a:moveTo>
                    <a:pt x="140" y="0"/>
                  </a:moveTo>
                  <a:cubicBezTo>
                    <a:pt x="138" y="0"/>
                    <a:pt x="134" y="3"/>
                    <a:pt x="128" y="10"/>
                  </a:cubicBezTo>
                  <a:cubicBezTo>
                    <a:pt x="99" y="33"/>
                    <a:pt x="52" y="103"/>
                    <a:pt x="24" y="159"/>
                  </a:cubicBezTo>
                  <a:cubicBezTo>
                    <a:pt x="5" y="193"/>
                    <a:pt x="1" y="212"/>
                    <a:pt x="8" y="212"/>
                  </a:cubicBezTo>
                  <a:cubicBezTo>
                    <a:pt x="12" y="212"/>
                    <a:pt x="19" y="207"/>
                    <a:pt x="30" y="194"/>
                  </a:cubicBezTo>
                  <a:cubicBezTo>
                    <a:pt x="52" y="166"/>
                    <a:pt x="93" y="108"/>
                    <a:pt x="121" y="62"/>
                  </a:cubicBezTo>
                  <a:cubicBezTo>
                    <a:pt x="139" y="23"/>
                    <a:pt x="146" y="0"/>
                    <a:pt x="1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30"/>
            <p:cNvSpPr/>
            <p:nvPr/>
          </p:nvSpPr>
          <p:spPr>
            <a:xfrm>
              <a:off x="742761" y="3969462"/>
              <a:ext cx="10777" cy="22946"/>
            </a:xfrm>
            <a:custGeom>
              <a:rect b="b" l="l" r="r" t="t"/>
              <a:pathLst>
                <a:path extrusionOk="0" h="264" w="124">
                  <a:moveTo>
                    <a:pt x="102" y="1"/>
                  </a:moveTo>
                  <a:cubicBezTo>
                    <a:pt x="100" y="1"/>
                    <a:pt x="98" y="1"/>
                    <a:pt x="96" y="2"/>
                  </a:cubicBezTo>
                  <a:cubicBezTo>
                    <a:pt x="67" y="20"/>
                    <a:pt x="32" y="90"/>
                    <a:pt x="15" y="170"/>
                  </a:cubicBezTo>
                  <a:cubicBezTo>
                    <a:pt x="1" y="230"/>
                    <a:pt x="6" y="264"/>
                    <a:pt x="19" y="264"/>
                  </a:cubicBezTo>
                  <a:cubicBezTo>
                    <a:pt x="23" y="264"/>
                    <a:pt x="27" y="261"/>
                    <a:pt x="32" y="256"/>
                  </a:cubicBezTo>
                  <a:cubicBezTo>
                    <a:pt x="61" y="240"/>
                    <a:pt x="90" y="170"/>
                    <a:pt x="108" y="107"/>
                  </a:cubicBezTo>
                  <a:cubicBezTo>
                    <a:pt x="123" y="44"/>
                    <a:pt x="120" y="1"/>
                    <a:pt x="1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30"/>
            <p:cNvSpPr/>
            <p:nvPr/>
          </p:nvSpPr>
          <p:spPr>
            <a:xfrm>
              <a:off x="748062" y="3935478"/>
              <a:ext cx="8170" cy="24771"/>
            </a:xfrm>
            <a:custGeom>
              <a:rect b="b" l="l" r="r" t="t"/>
              <a:pathLst>
                <a:path extrusionOk="0" h="285" w="94">
                  <a:moveTo>
                    <a:pt x="50" y="0"/>
                  </a:moveTo>
                  <a:cubicBezTo>
                    <a:pt x="27" y="0"/>
                    <a:pt x="6" y="61"/>
                    <a:pt x="6" y="145"/>
                  </a:cubicBezTo>
                  <a:cubicBezTo>
                    <a:pt x="0" y="224"/>
                    <a:pt x="20" y="285"/>
                    <a:pt x="42" y="285"/>
                  </a:cubicBezTo>
                  <a:cubicBezTo>
                    <a:pt x="44" y="285"/>
                    <a:pt x="45" y="285"/>
                    <a:pt x="47" y="284"/>
                  </a:cubicBezTo>
                  <a:cubicBezTo>
                    <a:pt x="69" y="278"/>
                    <a:pt x="93" y="214"/>
                    <a:pt x="93" y="139"/>
                  </a:cubicBezTo>
                  <a:cubicBezTo>
                    <a:pt x="93" y="64"/>
                    <a:pt x="75" y="0"/>
                    <a:pt x="53" y="0"/>
                  </a:cubicBezTo>
                  <a:cubicBezTo>
                    <a:pt x="52" y="0"/>
                    <a:pt x="51" y="0"/>
                    <a:pt x="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30"/>
            <p:cNvSpPr/>
            <p:nvPr/>
          </p:nvSpPr>
          <p:spPr>
            <a:xfrm>
              <a:off x="743804" y="3902277"/>
              <a:ext cx="10256" cy="23293"/>
            </a:xfrm>
            <a:custGeom>
              <a:rect b="b" l="l" r="r" t="t"/>
              <a:pathLst>
                <a:path extrusionOk="0" h="268" w="118">
                  <a:moveTo>
                    <a:pt x="24" y="0"/>
                  </a:moveTo>
                  <a:cubicBezTo>
                    <a:pt x="6" y="0"/>
                    <a:pt x="1" y="43"/>
                    <a:pt x="14" y="105"/>
                  </a:cubicBezTo>
                  <a:cubicBezTo>
                    <a:pt x="32" y="185"/>
                    <a:pt x="67" y="255"/>
                    <a:pt x="89" y="266"/>
                  </a:cubicBezTo>
                  <a:cubicBezTo>
                    <a:pt x="92" y="267"/>
                    <a:pt x="94" y="268"/>
                    <a:pt x="96" y="268"/>
                  </a:cubicBezTo>
                  <a:cubicBezTo>
                    <a:pt x="114" y="268"/>
                    <a:pt x="117" y="219"/>
                    <a:pt x="107" y="156"/>
                  </a:cubicBezTo>
                  <a:cubicBezTo>
                    <a:pt x="89" y="92"/>
                    <a:pt x="62" y="23"/>
                    <a:pt x="38" y="6"/>
                  </a:cubicBezTo>
                  <a:cubicBezTo>
                    <a:pt x="33" y="2"/>
                    <a:pt x="28" y="0"/>
                    <a:pt x="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30"/>
            <p:cNvSpPr/>
            <p:nvPr/>
          </p:nvSpPr>
          <p:spPr>
            <a:xfrm>
              <a:off x="733635" y="3875942"/>
              <a:ext cx="12863" cy="19556"/>
            </a:xfrm>
            <a:custGeom>
              <a:rect b="b" l="l" r="r" t="t"/>
              <a:pathLst>
                <a:path extrusionOk="0" h="225" w="148">
                  <a:moveTo>
                    <a:pt x="8" y="0"/>
                  </a:moveTo>
                  <a:cubicBezTo>
                    <a:pt x="0" y="0"/>
                    <a:pt x="5" y="21"/>
                    <a:pt x="22" y="61"/>
                  </a:cubicBezTo>
                  <a:cubicBezTo>
                    <a:pt x="51" y="118"/>
                    <a:pt x="97" y="194"/>
                    <a:pt x="126" y="216"/>
                  </a:cubicBezTo>
                  <a:cubicBezTo>
                    <a:pt x="131" y="222"/>
                    <a:pt x="136" y="224"/>
                    <a:pt x="139" y="224"/>
                  </a:cubicBezTo>
                  <a:cubicBezTo>
                    <a:pt x="148" y="224"/>
                    <a:pt x="142" y="198"/>
                    <a:pt x="120" y="159"/>
                  </a:cubicBezTo>
                  <a:cubicBezTo>
                    <a:pt x="97" y="106"/>
                    <a:pt x="56" y="43"/>
                    <a:pt x="27" y="13"/>
                  </a:cubicBezTo>
                  <a:cubicBezTo>
                    <a:pt x="18" y="5"/>
                    <a:pt x="12" y="0"/>
                    <a:pt x="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30"/>
            <p:cNvSpPr/>
            <p:nvPr/>
          </p:nvSpPr>
          <p:spPr>
            <a:xfrm>
              <a:off x="528254" y="3964942"/>
              <a:ext cx="7127" cy="20512"/>
            </a:xfrm>
            <a:custGeom>
              <a:rect b="b" l="l" r="r" t="t"/>
              <a:pathLst>
                <a:path extrusionOk="0" h="236" w="82">
                  <a:moveTo>
                    <a:pt x="9" y="1"/>
                  </a:moveTo>
                  <a:cubicBezTo>
                    <a:pt x="1" y="1"/>
                    <a:pt x="3" y="38"/>
                    <a:pt x="19" y="89"/>
                  </a:cubicBezTo>
                  <a:cubicBezTo>
                    <a:pt x="30" y="147"/>
                    <a:pt x="53" y="211"/>
                    <a:pt x="64" y="228"/>
                  </a:cubicBezTo>
                  <a:cubicBezTo>
                    <a:pt x="68" y="233"/>
                    <a:pt x="71" y="235"/>
                    <a:pt x="74" y="235"/>
                  </a:cubicBezTo>
                  <a:cubicBezTo>
                    <a:pt x="82" y="235"/>
                    <a:pt x="80" y="202"/>
                    <a:pt x="70" y="147"/>
                  </a:cubicBezTo>
                  <a:cubicBezTo>
                    <a:pt x="53" y="78"/>
                    <a:pt x="24" y="14"/>
                    <a:pt x="13" y="3"/>
                  </a:cubicBezTo>
                  <a:cubicBezTo>
                    <a:pt x="12" y="1"/>
                    <a:pt x="10" y="1"/>
                    <a:pt x="9"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30"/>
            <p:cNvSpPr/>
            <p:nvPr/>
          </p:nvSpPr>
          <p:spPr>
            <a:xfrm>
              <a:off x="525821" y="3934348"/>
              <a:ext cx="4520" cy="22337"/>
            </a:xfrm>
            <a:custGeom>
              <a:rect b="b" l="l" r="r" t="t"/>
              <a:pathLst>
                <a:path extrusionOk="0" h="257" w="52">
                  <a:moveTo>
                    <a:pt x="25" y="1"/>
                  </a:moveTo>
                  <a:cubicBezTo>
                    <a:pt x="24" y="1"/>
                    <a:pt x="24" y="1"/>
                    <a:pt x="23" y="1"/>
                  </a:cubicBezTo>
                  <a:cubicBezTo>
                    <a:pt x="12" y="8"/>
                    <a:pt x="1" y="65"/>
                    <a:pt x="1" y="129"/>
                  </a:cubicBezTo>
                  <a:cubicBezTo>
                    <a:pt x="6" y="193"/>
                    <a:pt x="17" y="251"/>
                    <a:pt x="29" y="256"/>
                  </a:cubicBezTo>
                  <a:cubicBezTo>
                    <a:pt x="29" y="257"/>
                    <a:pt x="30" y="257"/>
                    <a:pt x="30" y="257"/>
                  </a:cubicBezTo>
                  <a:cubicBezTo>
                    <a:pt x="42" y="257"/>
                    <a:pt x="52" y="205"/>
                    <a:pt x="47" y="129"/>
                  </a:cubicBezTo>
                  <a:cubicBezTo>
                    <a:pt x="47" y="57"/>
                    <a:pt x="37" y="1"/>
                    <a:pt x="25"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30"/>
            <p:cNvSpPr/>
            <p:nvPr/>
          </p:nvSpPr>
          <p:spPr>
            <a:xfrm>
              <a:off x="527385" y="3904971"/>
              <a:ext cx="6953" cy="21120"/>
            </a:xfrm>
            <a:custGeom>
              <a:rect b="b" l="l" r="r" t="t"/>
              <a:pathLst>
                <a:path extrusionOk="0" h="243" w="80">
                  <a:moveTo>
                    <a:pt x="70" y="0"/>
                  </a:moveTo>
                  <a:cubicBezTo>
                    <a:pt x="68" y="0"/>
                    <a:pt x="66" y="1"/>
                    <a:pt x="63" y="4"/>
                  </a:cubicBezTo>
                  <a:cubicBezTo>
                    <a:pt x="52" y="21"/>
                    <a:pt x="29" y="85"/>
                    <a:pt x="18" y="143"/>
                  </a:cubicBezTo>
                  <a:cubicBezTo>
                    <a:pt x="6" y="203"/>
                    <a:pt x="0" y="242"/>
                    <a:pt x="9" y="242"/>
                  </a:cubicBezTo>
                  <a:cubicBezTo>
                    <a:pt x="9" y="242"/>
                    <a:pt x="10" y="242"/>
                    <a:pt x="11" y="242"/>
                  </a:cubicBezTo>
                  <a:cubicBezTo>
                    <a:pt x="29" y="229"/>
                    <a:pt x="52" y="165"/>
                    <a:pt x="69" y="96"/>
                  </a:cubicBezTo>
                  <a:cubicBezTo>
                    <a:pt x="78" y="38"/>
                    <a:pt x="80" y="0"/>
                    <a:pt x="70"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30"/>
            <p:cNvSpPr/>
            <p:nvPr/>
          </p:nvSpPr>
          <p:spPr>
            <a:xfrm>
              <a:off x="560152" y="4024827"/>
              <a:ext cx="16514" cy="13124"/>
            </a:xfrm>
            <a:custGeom>
              <a:rect b="b" l="l" r="r" t="t"/>
              <a:pathLst>
                <a:path extrusionOk="0" h="151" w="190">
                  <a:moveTo>
                    <a:pt x="6" y="0"/>
                  </a:moveTo>
                  <a:cubicBezTo>
                    <a:pt x="1" y="0"/>
                    <a:pt x="6" y="9"/>
                    <a:pt x="22" y="25"/>
                  </a:cubicBezTo>
                  <a:cubicBezTo>
                    <a:pt x="50" y="54"/>
                    <a:pt x="103" y="100"/>
                    <a:pt x="143" y="129"/>
                  </a:cubicBezTo>
                  <a:cubicBezTo>
                    <a:pt x="163" y="144"/>
                    <a:pt x="178" y="151"/>
                    <a:pt x="184" y="151"/>
                  </a:cubicBezTo>
                  <a:cubicBezTo>
                    <a:pt x="190" y="151"/>
                    <a:pt x="187" y="144"/>
                    <a:pt x="172" y="129"/>
                  </a:cubicBezTo>
                  <a:cubicBezTo>
                    <a:pt x="143" y="100"/>
                    <a:pt x="85" y="49"/>
                    <a:pt x="39" y="19"/>
                  </a:cubicBezTo>
                  <a:cubicBezTo>
                    <a:pt x="21" y="6"/>
                    <a:pt x="10" y="0"/>
                    <a:pt x="6"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30"/>
            <p:cNvSpPr/>
            <p:nvPr/>
          </p:nvSpPr>
          <p:spPr>
            <a:xfrm>
              <a:off x="547549" y="4003098"/>
              <a:ext cx="17383" cy="19121"/>
            </a:xfrm>
            <a:custGeom>
              <a:rect b="b" l="l" r="r" t="t"/>
              <a:pathLst>
                <a:path extrusionOk="0" h="220" w="200">
                  <a:moveTo>
                    <a:pt x="22" y="1"/>
                  </a:moveTo>
                  <a:cubicBezTo>
                    <a:pt x="2" y="1"/>
                    <a:pt x="0" y="27"/>
                    <a:pt x="22" y="67"/>
                  </a:cubicBezTo>
                  <a:cubicBezTo>
                    <a:pt x="45" y="119"/>
                    <a:pt x="104" y="182"/>
                    <a:pt x="144" y="205"/>
                  </a:cubicBezTo>
                  <a:cubicBezTo>
                    <a:pt x="159" y="215"/>
                    <a:pt x="171" y="219"/>
                    <a:pt x="179" y="219"/>
                  </a:cubicBezTo>
                  <a:cubicBezTo>
                    <a:pt x="197" y="219"/>
                    <a:pt x="200" y="200"/>
                    <a:pt x="184" y="165"/>
                  </a:cubicBezTo>
                  <a:cubicBezTo>
                    <a:pt x="155" y="107"/>
                    <a:pt x="91" y="32"/>
                    <a:pt x="45" y="8"/>
                  </a:cubicBezTo>
                  <a:cubicBezTo>
                    <a:pt x="36" y="3"/>
                    <a:pt x="28" y="1"/>
                    <a:pt x="22"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30"/>
            <p:cNvSpPr/>
            <p:nvPr/>
          </p:nvSpPr>
          <p:spPr>
            <a:xfrm>
              <a:off x="537989" y="3970592"/>
              <a:ext cx="16775" cy="25292"/>
            </a:xfrm>
            <a:custGeom>
              <a:rect b="b" l="l" r="r" t="t"/>
              <a:pathLst>
                <a:path extrusionOk="0" h="291" w="193">
                  <a:moveTo>
                    <a:pt x="56" y="0"/>
                  </a:moveTo>
                  <a:cubicBezTo>
                    <a:pt x="15" y="0"/>
                    <a:pt x="0" y="51"/>
                    <a:pt x="16" y="123"/>
                  </a:cubicBezTo>
                  <a:cubicBezTo>
                    <a:pt x="34" y="192"/>
                    <a:pt x="80" y="267"/>
                    <a:pt x="120" y="285"/>
                  </a:cubicBezTo>
                  <a:cubicBezTo>
                    <a:pt x="129" y="289"/>
                    <a:pt x="138" y="291"/>
                    <a:pt x="145" y="291"/>
                  </a:cubicBezTo>
                  <a:cubicBezTo>
                    <a:pt x="180" y="291"/>
                    <a:pt x="193" y="248"/>
                    <a:pt x="179" y="181"/>
                  </a:cubicBezTo>
                  <a:cubicBezTo>
                    <a:pt x="161" y="99"/>
                    <a:pt x="109" y="19"/>
                    <a:pt x="62" y="1"/>
                  </a:cubicBezTo>
                  <a:cubicBezTo>
                    <a:pt x="60" y="0"/>
                    <a:pt x="58" y="0"/>
                    <a:pt x="56"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30"/>
            <p:cNvSpPr/>
            <p:nvPr/>
          </p:nvSpPr>
          <p:spPr>
            <a:xfrm>
              <a:off x="534860" y="3931915"/>
              <a:ext cx="14602" cy="28334"/>
            </a:xfrm>
            <a:custGeom>
              <a:rect b="b" l="l" r="r" t="t"/>
              <a:pathLst>
                <a:path extrusionOk="0" h="326" w="168">
                  <a:moveTo>
                    <a:pt x="82" y="1"/>
                  </a:moveTo>
                  <a:cubicBezTo>
                    <a:pt x="80" y="1"/>
                    <a:pt x="78" y="1"/>
                    <a:pt x="76" y="1"/>
                  </a:cubicBezTo>
                  <a:cubicBezTo>
                    <a:pt x="36" y="7"/>
                    <a:pt x="1" y="82"/>
                    <a:pt x="7" y="162"/>
                  </a:cubicBezTo>
                  <a:cubicBezTo>
                    <a:pt x="7" y="244"/>
                    <a:pt x="41" y="319"/>
                    <a:pt x="81" y="325"/>
                  </a:cubicBezTo>
                  <a:cubicBezTo>
                    <a:pt x="83" y="325"/>
                    <a:pt x="85" y="325"/>
                    <a:pt x="87" y="325"/>
                  </a:cubicBezTo>
                  <a:cubicBezTo>
                    <a:pt x="135" y="325"/>
                    <a:pt x="168" y="257"/>
                    <a:pt x="168" y="168"/>
                  </a:cubicBezTo>
                  <a:cubicBezTo>
                    <a:pt x="168" y="75"/>
                    <a:pt x="131" y="1"/>
                    <a:pt x="82"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30"/>
            <p:cNvSpPr/>
            <p:nvPr/>
          </p:nvSpPr>
          <p:spPr>
            <a:xfrm>
              <a:off x="536859" y="3895237"/>
              <a:ext cx="16948" cy="26248"/>
            </a:xfrm>
            <a:custGeom>
              <a:rect b="b" l="l" r="r" t="t"/>
              <a:pathLst>
                <a:path extrusionOk="0" h="302" w="195">
                  <a:moveTo>
                    <a:pt x="143" y="1"/>
                  </a:moveTo>
                  <a:cubicBezTo>
                    <a:pt x="137" y="1"/>
                    <a:pt x="130" y="3"/>
                    <a:pt x="122" y="7"/>
                  </a:cubicBezTo>
                  <a:cubicBezTo>
                    <a:pt x="75" y="23"/>
                    <a:pt x="35" y="98"/>
                    <a:pt x="18" y="173"/>
                  </a:cubicBezTo>
                  <a:cubicBezTo>
                    <a:pt x="1" y="246"/>
                    <a:pt x="22" y="301"/>
                    <a:pt x="59" y="301"/>
                  </a:cubicBezTo>
                  <a:cubicBezTo>
                    <a:pt x="60" y="301"/>
                    <a:pt x="62" y="301"/>
                    <a:pt x="64" y="301"/>
                  </a:cubicBezTo>
                  <a:cubicBezTo>
                    <a:pt x="117" y="290"/>
                    <a:pt x="168" y="208"/>
                    <a:pt x="179" y="122"/>
                  </a:cubicBezTo>
                  <a:cubicBezTo>
                    <a:pt x="194" y="49"/>
                    <a:pt x="177" y="1"/>
                    <a:pt x="143"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30"/>
            <p:cNvSpPr/>
            <p:nvPr/>
          </p:nvSpPr>
          <p:spPr>
            <a:xfrm>
              <a:off x="545898" y="3867511"/>
              <a:ext cx="17383" cy="19904"/>
            </a:xfrm>
            <a:custGeom>
              <a:rect b="b" l="l" r="r" t="t"/>
              <a:pathLst>
                <a:path extrusionOk="0" h="229" w="200">
                  <a:moveTo>
                    <a:pt x="174" y="0"/>
                  </a:moveTo>
                  <a:cubicBezTo>
                    <a:pt x="165" y="0"/>
                    <a:pt x="153" y="5"/>
                    <a:pt x="139" y="13"/>
                  </a:cubicBezTo>
                  <a:cubicBezTo>
                    <a:pt x="99" y="35"/>
                    <a:pt x="48" y="99"/>
                    <a:pt x="18" y="158"/>
                  </a:cubicBezTo>
                  <a:cubicBezTo>
                    <a:pt x="0" y="202"/>
                    <a:pt x="3" y="229"/>
                    <a:pt x="24" y="229"/>
                  </a:cubicBezTo>
                  <a:cubicBezTo>
                    <a:pt x="30" y="229"/>
                    <a:pt x="38" y="227"/>
                    <a:pt x="48" y="222"/>
                  </a:cubicBezTo>
                  <a:cubicBezTo>
                    <a:pt x="93" y="198"/>
                    <a:pt x="157" y="128"/>
                    <a:pt x="179" y="65"/>
                  </a:cubicBezTo>
                  <a:cubicBezTo>
                    <a:pt x="200" y="24"/>
                    <a:pt x="195" y="0"/>
                    <a:pt x="174"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30"/>
            <p:cNvSpPr/>
            <p:nvPr/>
          </p:nvSpPr>
          <p:spPr>
            <a:xfrm>
              <a:off x="558066" y="3850128"/>
              <a:ext cx="16862" cy="14080"/>
            </a:xfrm>
            <a:custGeom>
              <a:rect b="b" l="l" r="r" t="t"/>
              <a:pathLst>
                <a:path extrusionOk="0" h="162" w="194">
                  <a:moveTo>
                    <a:pt x="187" y="0"/>
                  </a:moveTo>
                  <a:cubicBezTo>
                    <a:pt x="180" y="0"/>
                    <a:pt x="166" y="8"/>
                    <a:pt x="144" y="22"/>
                  </a:cubicBezTo>
                  <a:cubicBezTo>
                    <a:pt x="103" y="51"/>
                    <a:pt x="52" y="97"/>
                    <a:pt x="23" y="131"/>
                  </a:cubicBezTo>
                  <a:cubicBezTo>
                    <a:pt x="6" y="151"/>
                    <a:pt x="1" y="161"/>
                    <a:pt x="7" y="161"/>
                  </a:cubicBezTo>
                  <a:cubicBezTo>
                    <a:pt x="11" y="161"/>
                    <a:pt x="22" y="156"/>
                    <a:pt x="39" y="144"/>
                  </a:cubicBezTo>
                  <a:cubicBezTo>
                    <a:pt x="87" y="115"/>
                    <a:pt x="151" y="62"/>
                    <a:pt x="178" y="27"/>
                  </a:cubicBezTo>
                  <a:cubicBezTo>
                    <a:pt x="191" y="9"/>
                    <a:pt x="193" y="0"/>
                    <a:pt x="187"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30"/>
            <p:cNvSpPr/>
            <p:nvPr/>
          </p:nvSpPr>
          <p:spPr>
            <a:xfrm>
              <a:off x="584054" y="4038473"/>
              <a:ext cx="22859" cy="11212"/>
            </a:xfrm>
            <a:custGeom>
              <a:rect b="b" l="l" r="r" t="t"/>
              <a:pathLst>
                <a:path extrusionOk="0" h="129" w="263">
                  <a:moveTo>
                    <a:pt x="34" y="1"/>
                  </a:moveTo>
                  <a:cubicBezTo>
                    <a:pt x="8" y="1"/>
                    <a:pt x="0" y="12"/>
                    <a:pt x="18" y="30"/>
                  </a:cubicBezTo>
                  <a:cubicBezTo>
                    <a:pt x="42" y="60"/>
                    <a:pt x="106" y="94"/>
                    <a:pt x="169" y="116"/>
                  </a:cubicBezTo>
                  <a:cubicBezTo>
                    <a:pt x="195" y="124"/>
                    <a:pt x="217" y="129"/>
                    <a:pt x="232" y="129"/>
                  </a:cubicBezTo>
                  <a:cubicBezTo>
                    <a:pt x="253" y="129"/>
                    <a:pt x="263" y="122"/>
                    <a:pt x="256" y="105"/>
                  </a:cubicBezTo>
                  <a:cubicBezTo>
                    <a:pt x="239" y="76"/>
                    <a:pt x="164" y="30"/>
                    <a:pt x="94" y="12"/>
                  </a:cubicBezTo>
                  <a:cubicBezTo>
                    <a:pt x="69" y="4"/>
                    <a:pt x="49" y="1"/>
                    <a:pt x="34"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30"/>
            <p:cNvSpPr/>
            <p:nvPr/>
          </p:nvSpPr>
          <p:spPr>
            <a:xfrm>
              <a:off x="572842" y="4014571"/>
              <a:ext cx="27117" cy="20164"/>
            </a:xfrm>
            <a:custGeom>
              <a:rect b="b" l="l" r="r" t="t"/>
              <a:pathLst>
                <a:path extrusionOk="0" h="232" w="312">
                  <a:moveTo>
                    <a:pt x="84" y="0"/>
                  </a:moveTo>
                  <a:cubicBezTo>
                    <a:pt x="27" y="0"/>
                    <a:pt x="1" y="36"/>
                    <a:pt x="21" y="85"/>
                  </a:cubicBezTo>
                  <a:cubicBezTo>
                    <a:pt x="43" y="143"/>
                    <a:pt x="119" y="201"/>
                    <a:pt x="189" y="223"/>
                  </a:cubicBezTo>
                  <a:cubicBezTo>
                    <a:pt x="207" y="229"/>
                    <a:pt x="223" y="232"/>
                    <a:pt x="238" y="232"/>
                  </a:cubicBezTo>
                  <a:cubicBezTo>
                    <a:pt x="284" y="232"/>
                    <a:pt x="311" y="204"/>
                    <a:pt x="298" y="161"/>
                  </a:cubicBezTo>
                  <a:cubicBezTo>
                    <a:pt x="286" y="97"/>
                    <a:pt x="200" y="28"/>
                    <a:pt x="119" y="4"/>
                  </a:cubicBezTo>
                  <a:cubicBezTo>
                    <a:pt x="107" y="1"/>
                    <a:pt x="95" y="0"/>
                    <a:pt x="84"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30"/>
            <p:cNvSpPr/>
            <p:nvPr/>
          </p:nvSpPr>
          <p:spPr>
            <a:xfrm>
              <a:off x="564585" y="3976502"/>
              <a:ext cx="29030" cy="29203"/>
            </a:xfrm>
            <a:custGeom>
              <a:rect b="b" l="l" r="r" t="t"/>
              <a:pathLst>
                <a:path extrusionOk="0" h="336" w="334">
                  <a:moveTo>
                    <a:pt x="121" y="1"/>
                  </a:moveTo>
                  <a:cubicBezTo>
                    <a:pt x="50" y="1"/>
                    <a:pt x="0" y="67"/>
                    <a:pt x="17" y="153"/>
                  </a:cubicBezTo>
                  <a:cubicBezTo>
                    <a:pt x="34" y="234"/>
                    <a:pt x="110" y="314"/>
                    <a:pt x="191" y="332"/>
                  </a:cubicBezTo>
                  <a:cubicBezTo>
                    <a:pt x="200" y="334"/>
                    <a:pt x="209" y="335"/>
                    <a:pt x="218" y="335"/>
                  </a:cubicBezTo>
                  <a:cubicBezTo>
                    <a:pt x="285" y="335"/>
                    <a:pt x="334" y="281"/>
                    <a:pt x="324" y="199"/>
                  </a:cubicBezTo>
                  <a:cubicBezTo>
                    <a:pt x="312" y="101"/>
                    <a:pt x="231" y="9"/>
                    <a:pt x="138" y="2"/>
                  </a:cubicBezTo>
                  <a:cubicBezTo>
                    <a:pt x="132" y="1"/>
                    <a:pt x="127" y="1"/>
                    <a:pt x="121"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30"/>
            <p:cNvSpPr/>
            <p:nvPr/>
          </p:nvSpPr>
          <p:spPr>
            <a:xfrm>
              <a:off x="562064" y="3929916"/>
              <a:ext cx="28160" cy="33810"/>
            </a:xfrm>
            <a:custGeom>
              <a:rect b="b" l="l" r="r" t="t"/>
              <a:pathLst>
                <a:path extrusionOk="0" h="389" w="324">
                  <a:moveTo>
                    <a:pt x="164" y="0"/>
                  </a:moveTo>
                  <a:cubicBezTo>
                    <a:pt x="162" y="0"/>
                    <a:pt x="159" y="0"/>
                    <a:pt x="156" y="1"/>
                  </a:cubicBezTo>
                  <a:cubicBezTo>
                    <a:pt x="70" y="1"/>
                    <a:pt x="0" y="87"/>
                    <a:pt x="0" y="191"/>
                  </a:cubicBezTo>
                  <a:cubicBezTo>
                    <a:pt x="6" y="295"/>
                    <a:pt x="70" y="382"/>
                    <a:pt x="156" y="388"/>
                  </a:cubicBezTo>
                  <a:cubicBezTo>
                    <a:pt x="159" y="388"/>
                    <a:pt x="162" y="388"/>
                    <a:pt x="164" y="388"/>
                  </a:cubicBezTo>
                  <a:cubicBezTo>
                    <a:pt x="253" y="388"/>
                    <a:pt x="324" y="304"/>
                    <a:pt x="324" y="198"/>
                  </a:cubicBezTo>
                  <a:cubicBezTo>
                    <a:pt x="324" y="85"/>
                    <a:pt x="253" y="0"/>
                    <a:pt x="164"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30"/>
            <p:cNvSpPr/>
            <p:nvPr/>
          </p:nvSpPr>
          <p:spPr>
            <a:xfrm>
              <a:off x="564063" y="3886458"/>
              <a:ext cx="29117" cy="30073"/>
            </a:xfrm>
            <a:custGeom>
              <a:rect b="b" l="l" r="r" t="t"/>
              <a:pathLst>
                <a:path extrusionOk="0" h="346" w="335">
                  <a:moveTo>
                    <a:pt x="209" y="0"/>
                  </a:moveTo>
                  <a:cubicBezTo>
                    <a:pt x="200" y="0"/>
                    <a:pt x="189" y="1"/>
                    <a:pt x="179" y="4"/>
                  </a:cubicBezTo>
                  <a:cubicBezTo>
                    <a:pt x="98" y="15"/>
                    <a:pt x="23" y="101"/>
                    <a:pt x="12" y="188"/>
                  </a:cubicBezTo>
                  <a:cubicBezTo>
                    <a:pt x="1" y="274"/>
                    <a:pt x="45" y="345"/>
                    <a:pt x="120" y="345"/>
                  </a:cubicBezTo>
                  <a:cubicBezTo>
                    <a:pt x="126" y="345"/>
                    <a:pt x="132" y="345"/>
                    <a:pt x="138" y="344"/>
                  </a:cubicBezTo>
                  <a:cubicBezTo>
                    <a:pt x="231" y="338"/>
                    <a:pt x="312" y="246"/>
                    <a:pt x="324" y="148"/>
                  </a:cubicBezTo>
                  <a:cubicBezTo>
                    <a:pt x="334" y="61"/>
                    <a:pt x="285" y="0"/>
                    <a:pt x="209"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30"/>
            <p:cNvSpPr/>
            <p:nvPr/>
          </p:nvSpPr>
          <p:spPr>
            <a:xfrm>
              <a:off x="571451" y="3855343"/>
              <a:ext cx="27552" cy="21207"/>
            </a:xfrm>
            <a:custGeom>
              <a:rect b="b" l="l" r="r" t="t"/>
              <a:pathLst>
                <a:path extrusionOk="0" h="244" w="317">
                  <a:moveTo>
                    <a:pt x="236" y="1"/>
                  </a:moveTo>
                  <a:cubicBezTo>
                    <a:pt x="223" y="1"/>
                    <a:pt x="208" y="3"/>
                    <a:pt x="192" y="7"/>
                  </a:cubicBezTo>
                  <a:cubicBezTo>
                    <a:pt x="117" y="25"/>
                    <a:pt x="42" y="89"/>
                    <a:pt x="24" y="153"/>
                  </a:cubicBezTo>
                  <a:cubicBezTo>
                    <a:pt x="1" y="206"/>
                    <a:pt x="30" y="244"/>
                    <a:pt x="87" y="244"/>
                  </a:cubicBezTo>
                  <a:cubicBezTo>
                    <a:pt x="98" y="244"/>
                    <a:pt x="110" y="242"/>
                    <a:pt x="123" y="239"/>
                  </a:cubicBezTo>
                  <a:cubicBezTo>
                    <a:pt x="205" y="223"/>
                    <a:pt x="291" y="153"/>
                    <a:pt x="302" y="77"/>
                  </a:cubicBezTo>
                  <a:cubicBezTo>
                    <a:pt x="316" y="32"/>
                    <a:pt x="286" y="1"/>
                    <a:pt x="236"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30"/>
            <p:cNvSpPr/>
            <p:nvPr/>
          </p:nvSpPr>
          <p:spPr>
            <a:xfrm>
              <a:off x="582402" y="3838568"/>
              <a:ext cx="23554" cy="12168"/>
            </a:xfrm>
            <a:custGeom>
              <a:rect b="b" l="l" r="r" t="t"/>
              <a:pathLst>
                <a:path extrusionOk="0" h="140" w="271">
                  <a:moveTo>
                    <a:pt x="231" y="0"/>
                  </a:moveTo>
                  <a:cubicBezTo>
                    <a:pt x="215" y="0"/>
                    <a:pt x="194" y="3"/>
                    <a:pt x="170" y="10"/>
                  </a:cubicBezTo>
                  <a:cubicBezTo>
                    <a:pt x="107" y="34"/>
                    <a:pt x="44" y="74"/>
                    <a:pt x="20" y="103"/>
                  </a:cubicBezTo>
                  <a:cubicBezTo>
                    <a:pt x="1" y="127"/>
                    <a:pt x="10" y="140"/>
                    <a:pt x="41" y="140"/>
                  </a:cubicBezTo>
                  <a:cubicBezTo>
                    <a:pt x="55" y="140"/>
                    <a:pt x="73" y="137"/>
                    <a:pt x="95" y="131"/>
                  </a:cubicBezTo>
                  <a:cubicBezTo>
                    <a:pt x="170" y="109"/>
                    <a:pt x="245" y="62"/>
                    <a:pt x="263" y="27"/>
                  </a:cubicBezTo>
                  <a:cubicBezTo>
                    <a:pt x="270" y="9"/>
                    <a:pt x="257" y="0"/>
                    <a:pt x="231"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30"/>
            <p:cNvSpPr/>
            <p:nvPr/>
          </p:nvSpPr>
          <p:spPr>
            <a:xfrm>
              <a:off x="619515" y="4045947"/>
              <a:ext cx="25988" cy="8778"/>
            </a:xfrm>
            <a:custGeom>
              <a:rect b="b" l="l" r="r" t="t"/>
              <a:pathLst>
                <a:path extrusionOk="0" h="101" w="299">
                  <a:moveTo>
                    <a:pt x="118" y="0"/>
                  </a:moveTo>
                  <a:cubicBezTo>
                    <a:pt x="45" y="0"/>
                    <a:pt x="0" y="22"/>
                    <a:pt x="10" y="49"/>
                  </a:cubicBezTo>
                  <a:cubicBezTo>
                    <a:pt x="16" y="71"/>
                    <a:pt x="85" y="94"/>
                    <a:pt x="160" y="100"/>
                  </a:cubicBezTo>
                  <a:cubicBezTo>
                    <a:pt x="169" y="101"/>
                    <a:pt x="178" y="101"/>
                    <a:pt x="186" y="101"/>
                  </a:cubicBezTo>
                  <a:cubicBezTo>
                    <a:pt x="245" y="101"/>
                    <a:pt x="294" y="85"/>
                    <a:pt x="299" y="60"/>
                  </a:cubicBezTo>
                  <a:cubicBezTo>
                    <a:pt x="299" y="30"/>
                    <a:pt x="229" y="1"/>
                    <a:pt x="143" y="1"/>
                  </a:cubicBezTo>
                  <a:cubicBezTo>
                    <a:pt x="135" y="1"/>
                    <a:pt x="126" y="0"/>
                    <a:pt x="118"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30"/>
            <p:cNvSpPr/>
            <p:nvPr/>
          </p:nvSpPr>
          <p:spPr>
            <a:xfrm>
              <a:off x="614822" y="4020916"/>
              <a:ext cx="31811" cy="19817"/>
            </a:xfrm>
            <a:custGeom>
              <a:rect b="b" l="l" r="r" t="t"/>
              <a:pathLst>
                <a:path extrusionOk="0" h="228" w="366">
                  <a:moveTo>
                    <a:pt x="164" y="0"/>
                  </a:moveTo>
                  <a:cubicBezTo>
                    <a:pt x="68" y="0"/>
                    <a:pt x="1" y="50"/>
                    <a:pt x="11" y="116"/>
                  </a:cubicBezTo>
                  <a:cubicBezTo>
                    <a:pt x="24" y="174"/>
                    <a:pt x="104" y="220"/>
                    <a:pt x="192" y="227"/>
                  </a:cubicBezTo>
                  <a:cubicBezTo>
                    <a:pt x="197" y="227"/>
                    <a:pt x="202" y="227"/>
                    <a:pt x="206" y="227"/>
                  </a:cubicBezTo>
                  <a:cubicBezTo>
                    <a:pt x="291" y="227"/>
                    <a:pt x="358" y="182"/>
                    <a:pt x="358" y="128"/>
                  </a:cubicBezTo>
                  <a:cubicBezTo>
                    <a:pt x="365" y="64"/>
                    <a:pt x="283" y="6"/>
                    <a:pt x="179" y="0"/>
                  </a:cubicBezTo>
                  <a:cubicBezTo>
                    <a:pt x="174" y="0"/>
                    <a:pt x="169" y="0"/>
                    <a:pt x="164"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30"/>
            <p:cNvSpPr/>
            <p:nvPr/>
          </p:nvSpPr>
          <p:spPr>
            <a:xfrm>
              <a:off x="611780" y="3979631"/>
              <a:ext cx="35287" cy="31376"/>
            </a:xfrm>
            <a:custGeom>
              <a:rect b="b" l="l" r="r" t="t"/>
              <a:pathLst>
                <a:path extrusionOk="0" h="361" w="406">
                  <a:moveTo>
                    <a:pt x="198" y="1"/>
                  </a:moveTo>
                  <a:cubicBezTo>
                    <a:pt x="88" y="1"/>
                    <a:pt x="0" y="83"/>
                    <a:pt x="6" y="181"/>
                  </a:cubicBezTo>
                  <a:cubicBezTo>
                    <a:pt x="12" y="278"/>
                    <a:pt x="105" y="355"/>
                    <a:pt x="209" y="360"/>
                  </a:cubicBezTo>
                  <a:cubicBezTo>
                    <a:pt x="318" y="360"/>
                    <a:pt x="406" y="291"/>
                    <a:pt x="406" y="192"/>
                  </a:cubicBezTo>
                  <a:cubicBezTo>
                    <a:pt x="406" y="88"/>
                    <a:pt x="313" y="1"/>
                    <a:pt x="198"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30"/>
            <p:cNvSpPr/>
            <p:nvPr/>
          </p:nvSpPr>
          <p:spPr>
            <a:xfrm>
              <a:off x="610302" y="3928351"/>
              <a:ext cx="37287" cy="37373"/>
            </a:xfrm>
            <a:custGeom>
              <a:rect b="b" l="l" r="r" t="t"/>
              <a:pathLst>
                <a:path extrusionOk="0" h="430" w="429">
                  <a:moveTo>
                    <a:pt x="215" y="1"/>
                  </a:moveTo>
                  <a:cubicBezTo>
                    <a:pt x="98" y="1"/>
                    <a:pt x="1" y="99"/>
                    <a:pt x="1" y="216"/>
                  </a:cubicBezTo>
                  <a:cubicBezTo>
                    <a:pt x="6" y="331"/>
                    <a:pt x="98" y="430"/>
                    <a:pt x="215" y="430"/>
                  </a:cubicBezTo>
                  <a:cubicBezTo>
                    <a:pt x="330" y="430"/>
                    <a:pt x="428" y="337"/>
                    <a:pt x="428" y="216"/>
                  </a:cubicBezTo>
                  <a:cubicBezTo>
                    <a:pt x="428" y="99"/>
                    <a:pt x="330" y="1"/>
                    <a:pt x="215"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30"/>
            <p:cNvSpPr/>
            <p:nvPr/>
          </p:nvSpPr>
          <p:spPr>
            <a:xfrm>
              <a:off x="611345" y="3881591"/>
              <a:ext cx="36244" cy="32419"/>
            </a:xfrm>
            <a:custGeom>
              <a:rect b="b" l="l" r="r" t="t"/>
              <a:pathLst>
                <a:path extrusionOk="0" h="373" w="417">
                  <a:moveTo>
                    <a:pt x="224" y="1"/>
                  </a:moveTo>
                  <a:cubicBezTo>
                    <a:pt x="221" y="1"/>
                    <a:pt x="217" y="1"/>
                    <a:pt x="214" y="1"/>
                  </a:cubicBezTo>
                  <a:cubicBezTo>
                    <a:pt x="104" y="1"/>
                    <a:pt x="11" y="82"/>
                    <a:pt x="5" y="186"/>
                  </a:cubicBezTo>
                  <a:cubicBezTo>
                    <a:pt x="0" y="287"/>
                    <a:pt x="81" y="372"/>
                    <a:pt x="192" y="372"/>
                  </a:cubicBezTo>
                  <a:cubicBezTo>
                    <a:pt x="196" y="372"/>
                    <a:pt x="199" y="372"/>
                    <a:pt x="203" y="372"/>
                  </a:cubicBezTo>
                  <a:cubicBezTo>
                    <a:pt x="318" y="372"/>
                    <a:pt x="416" y="284"/>
                    <a:pt x="411" y="175"/>
                  </a:cubicBezTo>
                  <a:cubicBezTo>
                    <a:pt x="411" y="79"/>
                    <a:pt x="329" y="1"/>
                    <a:pt x="224"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30"/>
            <p:cNvSpPr/>
            <p:nvPr/>
          </p:nvSpPr>
          <p:spPr>
            <a:xfrm>
              <a:off x="614387" y="3849432"/>
              <a:ext cx="32245" cy="21207"/>
            </a:xfrm>
            <a:custGeom>
              <a:rect b="b" l="l" r="r" t="t"/>
              <a:pathLst>
                <a:path extrusionOk="0" h="244" w="371">
                  <a:moveTo>
                    <a:pt x="212" y="0"/>
                  </a:moveTo>
                  <a:cubicBezTo>
                    <a:pt x="207" y="0"/>
                    <a:pt x="202" y="0"/>
                    <a:pt x="197" y="0"/>
                  </a:cubicBezTo>
                  <a:cubicBezTo>
                    <a:pt x="104" y="0"/>
                    <a:pt x="16" y="59"/>
                    <a:pt x="11" y="123"/>
                  </a:cubicBezTo>
                  <a:cubicBezTo>
                    <a:pt x="0" y="189"/>
                    <a:pt x="68" y="244"/>
                    <a:pt x="165" y="244"/>
                  </a:cubicBezTo>
                  <a:cubicBezTo>
                    <a:pt x="169" y="244"/>
                    <a:pt x="174" y="244"/>
                    <a:pt x="179" y="243"/>
                  </a:cubicBezTo>
                  <a:cubicBezTo>
                    <a:pt x="288" y="243"/>
                    <a:pt x="370" y="180"/>
                    <a:pt x="370" y="105"/>
                  </a:cubicBezTo>
                  <a:cubicBezTo>
                    <a:pt x="364" y="44"/>
                    <a:pt x="296" y="0"/>
                    <a:pt x="212"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30"/>
            <p:cNvSpPr/>
            <p:nvPr/>
          </p:nvSpPr>
          <p:spPr>
            <a:xfrm>
              <a:off x="618733" y="3833266"/>
              <a:ext cx="26770" cy="10256"/>
            </a:xfrm>
            <a:custGeom>
              <a:rect b="b" l="l" r="r" t="t"/>
              <a:pathLst>
                <a:path extrusionOk="0" h="118" w="308">
                  <a:moveTo>
                    <a:pt x="186" y="1"/>
                  </a:moveTo>
                  <a:cubicBezTo>
                    <a:pt x="179" y="1"/>
                    <a:pt x="171" y="1"/>
                    <a:pt x="163" y="2"/>
                  </a:cubicBezTo>
                  <a:cubicBezTo>
                    <a:pt x="88" y="2"/>
                    <a:pt x="19" y="31"/>
                    <a:pt x="13" y="60"/>
                  </a:cubicBezTo>
                  <a:cubicBezTo>
                    <a:pt x="1" y="95"/>
                    <a:pt x="65" y="117"/>
                    <a:pt x="152" y="117"/>
                  </a:cubicBezTo>
                  <a:cubicBezTo>
                    <a:pt x="238" y="111"/>
                    <a:pt x="308" y="82"/>
                    <a:pt x="308" y="48"/>
                  </a:cubicBezTo>
                  <a:cubicBezTo>
                    <a:pt x="303" y="21"/>
                    <a:pt x="251" y="1"/>
                    <a:pt x="186"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30"/>
            <p:cNvSpPr/>
            <p:nvPr/>
          </p:nvSpPr>
          <p:spPr>
            <a:xfrm>
              <a:off x="623166" y="3828312"/>
              <a:ext cx="21381" cy="2781"/>
            </a:xfrm>
            <a:custGeom>
              <a:rect b="b" l="l" r="r" t="t"/>
              <a:pathLst>
                <a:path extrusionOk="0" h="32" w="246">
                  <a:moveTo>
                    <a:pt x="130" y="0"/>
                  </a:moveTo>
                  <a:cubicBezTo>
                    <a:pt x="72" y="6"/>
                    <a:pt x="14" y="13"/>
                    <a:pt x="8" y="19"/>
                  </a:cubicBezTo>
                  <a:cubicBezTo>
                    <a:pt x="0" y="27"/>
                    <a:pt x="26" y="32"/>
                    <a:pt x="67" y="32"/>
                  </a:cubicBezTo>
                  <a:cubicBezTo>
                    <a:pt x="82" y="32"/>
                    <a:pt x="99" y="31"/>
                    <a:pt x="118" y="30"/>
                  </a:cubicBezTo>
                  <a:cubicBezTo>
                    <a:pt x="187" y="24"/>
                    <a:pt x="246" y="19"/>
                    <a:pt x="246" y="6"/>
                  </a:cubicBezTo>
                  <a:cubicBezTo>
                    <a:pt x="246" y="0"/>
                    <a:pt x="193" y="0"/>
                    <a:pt x="130"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30"/>
            <p:cNvSpPr/>
            <p:nvPr/>
          </p:nvSpPr>
          <p:spPr>
            <a:xfrm>
              <a:off x="659670" y="4042384"/>
              <a:ext cx="24684" cy="10169"/>
            </a:xfrm>
            <a:custGeom>
              <a:rect b="b" l="l" r="r" t="t"/>
              <a:pathLst>
                <a:path extrusionOk="0" h="117" w="284">
                  <a:moveTo>
                    <a:pt x="224" y="1"/>
                  </a:moveTo>
                  <a:cubicBezTo>
                    <a:pt x="208" y="1"/>
                    <a:pt x="189" y="3"/>
                    <a:pt x="167" y="8"/>
                  </a:cubicBezTo>
                  <a:cubicBezTo>
                    <a:pt x="92" y="20"/>
                    <a:pt x="16" y="60"/>
                    <a:pt x="5" y="90"/>
                  </a:cubicBezTo>
                  <a:cubicBezTo>
                    <a:pt x="1" y="106"/>
                    <a:pt x="24" y="117"/>
                    <a:pt x="64" y="117"/>
                  </a:cubicBezTo>
                  <a:cubicBezTo>
                    <a:pt x="78" y="117"/>
                    <a:pt x="96" y="115"/>
                    <a:pt x="115" y="112"/>
                  </a:cubicBezTo>
                  <a:cubicBezTo>
                    <a:pt x="184" y="95"/>
                    <a:pt x="253" y="66"/>
                    <a:pt x="271" y="37"/>
                  </a:cubicBezTo>
                  <a:cubicBezTo>
                    <a:pt x="284" y="16"/>
                    <a:pt x="266" y="1"/>
                    <a:pt x="224"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30"/>
            <p:cNvSpPr/>
            <p:nvPr/>
          </p:nvSpPr>
          <p:spPr>
            <a:xfrm>
              <a:off x="663668" y="4018048"/>
              <a:ext cx="29899" cy="19990"/>
            </a:xfrm>
            <a:custGeom>
              <a:rect b="b" l="l" r="r" t="t"/>
              <a:pathLst>
                <a:path extrusionOk="0" h="230" w="344">
                  <a:moveTo>
                    <a:pt x="233" y="1"/>
                  </a:moveTo>
                  <a:cubicBezTo>
                    <a:pt x="222" y="1"/>
                    <a:pt x="209" y="2"/>
                    <a:pt x="196" y="4"/>
                  </a:cubicBezTo>
                  <a:cubicBezTo>
                    <a:pt x="103" y="17"/>
                    <a:pt x="17" y="79"/>
                    <a:pt x="5" y="149"/>
                  </a:cubicBezTo>
                  <a:cubicBezTo>
                    <a:pt x="0" y="197"/>
                    <a:pt x="43" y="229"/>
                    <a:pt x="104" y="229"/>
                  </a:cubicBezTo>
                  <a:cubicBezTo>
                    <a:pt x="117" y="229"/>
                    <a:pt x="130" y="228"/>
                    <a:pt x="143" y="225"/>
                  </a:cubicBezTo>
                  <a:cubicBezTo>
                    <a:pt x="225" y="213"/>
                    <a:pt x="306" y="149"/>
                    <a:pt x="324" y="97"/>
                  </a:cubicBezTo>
                  <a:cubicBezTo>
                    <a:pt x="343" y="42"/>
                    <a:pt x="304" y="1"/>
                    <a:pt x="233"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30"/>
            <p:cNvSpPr/>
            <p:nvPr/>
          </p:nvSpPr>
          <p:spPr>
            <a:xfrm>
              <a:off x="667666" y="3978154"/>
              <a:ext cx="32593" cy="30420"/>
            </a:xfrm>
            <a:custGeom>
              <a:rect b="b" l="l" r="r" t="t"/>
              <a:pathLst>
                <a:path extrusionOk="0" h="350" w="375">
                  <a:moveTo>
                    <a:pt x="219" y="1"/>
                  </a:moveTo>
                  <a:cubicBezTo>
                    <a:pt x="215" y="1"/>
                    <a:pt x="212" y="1"/>
                    <a:pt x="209" y="1"/>
                  </a:cubicBezTo>
                  <a:cubicBezTo>
                    <a:pt x="104" y="7"/>
                    <a:pt x="11" y="100"/>
                    <a:pt x="6" y="198"/>
                  </a:cubicBezTo>
                  <a:cubicBezTo>
                    <a:pt x="1" y="288"/>
                    <a:pt x="64" y="349"/>
                    <a:pt x="152" y="349"/>
                  </a:cubicBezTo>
                  <a:cubicBezTo>
                    <a:pt x="159" y="349"/>
                    <a:pt x="166" y="349"/>
                    <a:pt x="174" y="348"/>
                  </a:cubicBezTo>
                  <a:cubicBezTo>
                    <a:pt x="266" y="337"/>
                    <a:pt x="347" y="255"/>
                    <a:pt x="364" y="163"/>
                  </a:cubicBezTo>
                  <a:cubicBezTo>
                    <a:pt x="375" y="74"/>
                    <a:pt x="311" y="1"/>
                    <a:pt x="219"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30"/>
            <p:cNvSpPr/>
            <p:nvPr/>
          </p:nvSpPr>
          <p:spPr>
            <a:xfrm>
              <a:off x="669578" y="3928960"/>
              <a:ext cx="32767" cy="35722"/>
            </a:xfrm>
            <a:custGeom>
              <a:rect b="b" l="l" r="r" t="t"/>
              <a:pathLst>
                <a:path extrusionOk="0" h="411" w="377">
                  <a:moveTo>
                    <a:pt x="198" y="0"/>
                  </a:moveTo>
                  <a:cubicBezTo>
                    <a:pt x="88" y="0"/>
                    <a:pt x="1" y="92"/>
                    <a:pt x="1" y="209"/>
                  </a:cubicBezTo>
                  <a:cubicBezTo>
                    <a:pt x="1" y="320"/>
                    <a:pt x="82" y="410"/>
                    <a:pt x="181" y="410"/>
                  </a:cubicBezTo>
                  <a:cubicBezTo>
                    <a:pt x="185" y="410"/>
                    <a:pt x="188" y="410"/>
                    <a:pt x="192" y="410"/>
                  </a:cubicBezTo>
                  <a:cubicBezTo>
                    <a:pt x="296" y="405"/>
                    <a:pt x="377" y="313"/>
                    <a:pt x="377" y="209"/>
                  </a:cubicBezTo>
                  <a:cubicBezTo>
                    <a:pt x="377" y="98"/>
                    <a:pt x="296" y="6"/>
                    <a:pt x="198"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30"/>
            <p:cNvSpPr/>
            <p:nvPr/>
          </p:nvSpPr>
          <p:spPr>
            <a:xfrm>
              <a:off x="667666" y="3883590"/>
              <a:ext cx="33202" cy="31811"/>
            </a:xfrm>
            <a:custGeom>
              <a:rect b="b" l="l" r="r" t="t"/>
              <a:pathLst>
                <a:path extrusionOk="0" h="366" w="382">
                  <a:moveTo>
                    <a:pt x="157" y="0"/>
                  </a:moveTo>
                  <a:cubicBezTo>
                    <a:pt x="69" y="0"/>
                    <a:pt x="1" y="67"/>
                    <a:pt x="6" y="163"/>
                  </a:cubicBezTo>
                  <a:cubicBezTo>
                    <a:pt x="11" y="267"/>
                    <a:pt x="104" y="360"/>
                    <a:pt x="214" y="366"/>
                  </a:cubicBezTo>
                  <a:cubicBezTo>
                    <a:pt x="217" y="366"/>
                    <a:pt x="221" y="366"/>
                    <a:pt x="224" y="366"/>
                  </a:cubicBezTo>
                  <a:cubicBezTo>
                    <a:pt x="317" y="366"/>
                    <a:pt x="382" y="287"/>
                    <a:pt x="370" y="192"/>
                  </a:cubicBezTo>
                  <a:cubicBezTo>
                    <a:pt x="359" y="99"/>
                    <a:pt x="271" y="13"/>
                    <a:pt x="179" y="2"/>
                  </a:cubicBezTo>
                  <a:cubicBezTo>
                    <a:pt x="172" y="1"/>
                    <a:pt x="164" y="0"/>
                    <a:pt x="157"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30"/>
            <p:cNvSpPr/>
            <p:nvPr/>
          </p:nvSpPr>
          <p:spPr>
            <a:xfrm>
              <a:off x="664189" y="3852127"/>
              <a:ext cx="30507" cy="21207"/>
            </a:xfrm>
            <a:custGeom>
              <a:rect b="b" l="l" r="r" t="t"/>
              <a:pathLst>
                <a:path extrusionOk="0" h="244" w="351">
                  <a:moveTo>
                    <a:pt x="112" y="0"/>
                  </a:moveTo>
                  <a:cubicBezTo>
                    <a:pt x="45" y="0"/>
                    <a:pt x="1" y="38"/>
                    <a:pt x="11" y="92"/>
                  </a:cubicBezTo>
                  <a:cubicBezTo>
                    <a:pt x="17" y="161"/>
                    <a:pt x="103" y="231"/>
                    <a:pt x="201" y="242"/>
                  </a:cubicBezTo>
                  <a:cubicBezTo>
                    <a:pt x="211" y="243"/>
                    <a:pt x="220" y="243"/>
                    <a:pt x="228" y="243"/>
                  </a:cubicBezTo>
                  <a:cubicBezTo>
                    <a:pt x="305" y="243"/>
                    <a:pt x="350" y="200"/>
                    <a:pt x="329" y="137"/>
                  </a:cubicBezTo>
                  <a:cubicBezTo>
                    <a:pt x="311" y="79"/>
                    <a:pt x="236" y="17"/>
                    <a:pt x="150" y="4"/>
                  </a:cubicBezTo>
                  <a:cubicBezTo>
                    <a:pt x="137" y="2"/>
                    <a:pt x="124" y="0"/>
                    <a:pt x="112"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30"/>
            <p:cNvSpPr/>
            <p:nvPr/>
          </p:nvSpPr>
          <p:spPr>
            <a:xfrm>
              <a:off x="660191" y="3835526"/>
              <a:ext cx="25727" cy="11299"/>
            </a:xfrm>
            <a:custGeom>
              <a:rect b="b" l="l" r="r" t="t"/>
              <a:pathLst>
                <a:path extrusionOk="0" h="130" w="296">
                  <a:moveTo>
                    <a:pt x="71" y="0"/>
                  </a:moveTo>
                  <a:cubicBezTo>
                    <a:pt x="28" y="0"/>
                    <a:pt x="0" y="13"/>
                    <a:pt x="4" y="34"/>
                  </a:cubicBezTo>
                  <a:cubicBezTo>
                    <a:pt x="17" y="69"/>
                    <a:pt x="92" y="109"/>
                    <a:pt x="172" y="126"/>
                  </a:cubicBezTo>
                  <a:cubicBezTo>
                    <a:pt x="190" y="128"/>
                    <a:pt x="205" y="130"/>
                    <a:pt x="219" y="130"/>
                  </a:cubicBezTo>
                  <a:cubicBezTo>
                    <a:pt x="270" y="130"/>
                    <a:pt x="295" y="113"/>
                    <a:pt x="277" y="85"/>
                  </a:cubicBezTo>
                  <a:cubicBezTo>
                    <a:pt x="260" y="56"/>
                    <a:pt x="190" y="22"/>
                    <a:pt x="121" y="5"/>
                  </a:cubicBezTo>
                  <a:cubicBezTo>
                    <a:pt x="103" y="2"/>
                    <a:pt x="86" y="0"/>
                    <a:pt x="71"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30"/>
            <p:cNvSpPr/>
            <p:nvPr/>
          </p:nvSpPr>
          <p:spPr>
            <a:xfrm>
              <a:off x="656454" y="3829703"/>
              <a:ext cx="20425" cy="4954"/>
            </a:xfrm>
            <a:custGeom>
              <a:rect b="b" l="l" r="r" t="t"/>
              <a:pathLst>
                <a:path extrusionOk="0" h="57" w="235">
                  <a:moveTo>
                    <a:pt x="6" y="0"/>
                  </a:moveTo>
                  <a:cubicBezTo>
                    <a:pt x="2" y="0"/>
                    <a:pt x="0" y="1"/>
                    <a:pt x="2" y="3"/>
                  </a:cubicBezTo>
                  <a:cubicBezTo>
                    <a:pt x="13" y="14"/>
                    <a:pt x="77" y="32"/>
                    <a:pt x="146" y="43"/>
                  </a:cubicBezTo>
                  <a:cubicBezTo>
                    <a:pt x="181" y="52"/>
                    <a:pt x="207" y="56"/>
                    <a:pt x="221" y="56"/>
                  </a:cubicBezTo>
                  <a:cubicBezTo>
                    <a:pt x="232" y="56"/>
                    <a:pt x="235" y="53"/>
                    <a:pt x="226" y="48"/>
                  </a:cubicBezTo>
                  <a:cubicBezTo>
                    <a:pt x="210" y="43"/>
                    <a:pt x="152" y="25"/>
                    <a:pt x="95" y="14"/>
                  </a:cubicBezTo>
                  <a:cubicBezTo>
                    <a:pt x="52" y="6"/>
                    <a:pt x="19" y="0"/>
                    <a:pt x="6"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30"/>
            <p:cNvSpPr/>
            <p:nvPr/>
          </p:nvSpPr>
          <p:spPr>
            <a:xfrm>
              <a:off x="694262" y="4030563"/>
              <a:ext cx="18947" cy="12603"/>
            </a:xfrm>
            <a:custGeom>
              <a:rect b="b" l="l" r="r" t="t"/>
              <a:pathLst>
                <a:path extrusionOk="0" h="145" w="218">
                  <a:moveTo>
                    <a:pt x="205" y="0"/>
                  </a:moveTo>
                  <a:cubicBezTo>
                    <a:pt x="196" y="0"/>
                    <a:pt x="180" y="5"/>
                    <a:pt x="157" y="17"/>
                  </a:cubicBezTo>
                  <a:cubicBezTo>
                    <a:pt x="104" y="46"/>
                    <a:pt x="34" y="92"/>
                    <a:pt x="12" y="127"/>
                  </a:cubicBezTo>
                  <a:cubicBezTo>
                    <a:pt x="0" y="139"/>
                    <a:pt x="0" y="145"/>
                    <a:pt x="10" y="145"/>
                  </a:cubicBezTo>
                  <a:cubicBezTo>
                    <a:pt x="19" y="145"/>
                    <a:pt x="38" y="139"/>
                    <a:pt x="64" y="127"/>
                  </a:cubicBezTo>
                  <a:cubicBezTo>
                    <a:pt x="111" y="98"/>
                    <a:pt x="168" y="58"/>
                    <a:pt x="197" y="28"/>
                  </a:cubicBezTo>
                  <a:cubicBezTo>
                    <a:pt x="214" y="11"/>
                    <a:pt x="217" y="0"/>
                    <a:pt x="205"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30"/>
            <p:cNvSpPr/>
            <p:nvPr/>
          </p:nvSpPr>
          <p:spPr>
            <a:xfrm>
              <a:off x="704431" y="4008139"/>
              <a:ext cx="21120" cy="19556"/>
            </a:xfrm>
            <a:custGeom>
              <a:rect b="b" l="l" r="r" t="t"/>
              <a:pathLst>
                <a:path extrusionOk="0" h="225" w="243">
                  <a:moveTo>
                    <a:pt x="207" y="0"/>
                  </a:moveTo>
                  <a:cubicBezTo>
                    <a:pt x="198" y="0"/>
                    <a:pt x="186" y="3"/>
                    <a:pt x="173" y="9"/>
                  </a:cubicBezTo>
                  <a:cubicBezTo>
                    <a:pt x="109" y="32"/>
                    <a:pt x="40" y="102"/>
                    <a:pt x="16" y="166"/>
                  </a:cubicBezTo>
                  <a:cubicBezTo>
                    <a:pt x="0" y="202"/>
                    <a:pt x="10" y="224"/>
                    <a:pt x="37" y="224"/>
                  </a:cubicBezTo>
                  <a:cubicBezTo>
                    <a:pt x="48" y="224"/>
                    <a:pt x="63" y="220"/>
                    <a:pt x="80" y="211"/>
                  </a:cubicBezTo>
                  <a:cubicBezTo>
                    <a:pt x="133" y="188"/>
                    <a:pt x="195" y="124"/>
                    <a:pt x="224" y="73"/>
                  </a:cubicBezTo>
                  <a:cubicBezTo>
                    <a:pt x="242" y="28"/>
                    <a:pt x="236" y="0"/>
                    <a:pt x="207"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30"/>
            <p:cNvSpPr/>
            <p:nvPr/>
          </p:nvSpPr>
          <p:spPr>
            <a:xfrm>
              <a:off x="713557" y="3973026"/>
              <a:ext cx="21381" cy="27378"/>
            </a:xfrm>
            <a:custGeom>
              <a:rect b="b" l="l" r="r" t="t"/>
              <a:pathLst>
                <a:path extrusionOk="0" h="315" w="246">
                  <a:moveTo>
                    <a:pt x="173" y="0"/>
                  </a:moveTo>
                  <a:cubicBezTo>
                    <a:pt x="169" y="0"/>
                    <a:pt x="164" y="1"/>
                    <a:pt x="160" y="2"/>
                  </a:cubicBezTo>
                  <a:cubicBezTo>
                    <a:pt x="90" y="14"/>
                    <a:pt x="28" y="100"/>
                    <a:pt x="10" y="193"/>
                  </a:cubicBezTo>
                  <a:cubicBezTo>
                    <a:pt x="0" y="265"/>
                    <a:pt x="27" y="314"/>
                    <a:pt x="70" y="314"/>
                  </a:cubicBezTo>
                  <a:cubicBezTo>
                    <a:pt x="79" y="314"/>
                    <a:pt x="88" y="312"/>
                    <a:pt x="97" y="309"/>
                  </a:cubicBezTo>
                  <a:cubicBezTo>
                    <a:pt x="154" y="285"/>
                    <a:pt x="212" y="210"/>
                    <a:pt x="229" y="129"/>
                  </a:cubicBezTo>
                  <a:cubicBezTo>
                    <a:pt x="246" y="55"/>
                    <a:pt x="222" y="0"/>
                    <a:pt x="173"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30"/>
            <p:cNvSpPr/>
            <p:nvPr/>
          </p:nvSpPr>
          <p:spPr>
            <a:xfrm>
              <a:off x="718337" y="3930872"/>
              <a:ext cx="19730" cy="30768"/>
            </a:xfrm>
            <a:custGeom>
              <a:rect b="b" l="l" r="r" t="t"/>
              <a:pathLst>
                <a:path extrusionOk="0" h="354" w="227">
                  <a:moveTo>
                    <a:pt x="116" y="0"/>
                  </a:moveTo>
                  <a:cubicBezTo>
                    <a:pt x="50" y="0"/>
                    <a:pt x="0" y="79"/>
                    <a:pt x="0" y="180"/>
                  </a:cubicBezTo>
                  <a:cubicBezTo>
                    <a:pt x="0" y="280"/>
                    <a:pt x="49" y="354"/>
                    <a:pt x="109" y="354"/>
                  </a:cubicBezTo>
                  <a:cubicBezTo>
                    <a:pt x="112" y="354"/>
                    <a:pt x="114" y="354"/>
                    <a:pt x="117" y="353"/>
                  </a:cubicBezTo>
                  <a:cubicBezTo>
                    <a:pt x="174" y="348"/>
                    <a:pt x="227" y="267"/>
                    <a:pt x="227" y="174"/>
                  </a:cubicBezTo>
                  <a:cubicBezTo>
                    <a:pt x="227" y="88"/>
                    <a:pt x="181" y="6"/>
                    <a:pt x="123" y="1"/>
                  </a:cubicBezTo>
                  <a:cubicBezTo>
                    <a:pt x="120" y="1"/>
                    <a:pt x="118" y="0"/>
                    <a:pt x="116"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30"/>
            <p:cNvSpPr/>
            <p:nvPr/>
          </p:nvSpPr>
          <p:spPr>
            <a:xfrm>
              <a:off x="714513" y="3891412"/>
              <a:ext cx="21468" cy="27987"/>
            </a:xfrm>
            <a:custGeom>
              <a:rect b="b" l="l" r="r" t="t"/>
              <a:pathLst>
                <a:path extrusionOk="0" h="322" w="247">
                  <a:moveTo>
                    <a:pt x="80" y="0"/>
                  </a:moveTo>
                  <a:cubicBezTo>
                    <a:pt x="30" y="0"/>
                    <a:pt x="0" y="50"/>
                    <a:pt x="10" y="131"/>
                  </a:cubicBezTo>
                  <a:cubicBezTo>
                    <a:pt x="22" y="224"/>
                    <a:pt x="92" y="310"/>
                    <a:pt x="156" y="321"/>
                  </a:cubicBezTo>
                  <a:cubicBezTo>
                    <a:pt x="158" y="322"/>
                    <a:pt x="161" y="322"/>
                    <a:pt x="164" y="322"/>
                  </a:cubicBezTo>
                  <a:cubicBezTo>
                    <a:pt x="216" y="322"/>
                    <a:pt x="246" y="260"/>
                    <a:pt x="231" y="183"/>
                  </a:cubicBezTo>
                  <a:cubicBezTo>
                    <a:pt x="218" y="102"/>
                    <a:pt x="161" y="21"/>
                    <a:pt x="103" y="3"/>
                  </a:cubicBezTo>
                  <a:cubicBezTo>
                    <a:pt x="95" y="1"/>
                    <a:pt x="87" y="0"/>
                    <a:pt x="80"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30"/>
            <p:cNvSpPr/>
            <p:nvPr/>
          </p:nvSpPr>
          <p:spPr>
            <a:xfrm>
              <a:off x="705822" y="3862035"/>
              <a:ext cx="21729" cy="20860"/>
            </a:xfrm>
            <a:custGeom>
              <a:rect b="b" l="l" r="r" t="t"/>
              <a:pathLst>
                <a:path extrusionOk="0" h="240" w="250">
                  <a:moveTo>
                    <a:pt x="44" y="1"/>
                  </a:moveTo>
                  <a:cubicBezTo>
                    <a:pt x="12" y="1"/>
                    <a:pt x="1" y="28"/>
                    <a:pt x="18" y="69"/>
                  </a:cubicBezTo>
                  <a:cubicBezTo>
                    <a:pt x="40" y="139"/>
                    <a:pt x="110" y="208"/>
                    <a:pt x="174" y="232"/>
                  </a:cubicBezTo>
                  <a:cubicBezTo>
                    <a:pt x="186" y="237"/>
                    <a:pt x="197" y="239"/>
                    <a:pt x="206" y="239"/>
                  </a:cubicBezTo>
                  <a:cubicBezTo>
                    <a:pt x="240" y="239"/>
                    <a:pt x="249" y="208"/>
                    <a:pt x="226" y="162"/>
                  </a:cubicBezTo>
                  <a:cubicBezTo>
                    <a:pt x="203" y="104"/>
                    <a:pt x="139" y="35"/>
                    <a:pt x="88" y="12"/>
                  </a:cubicBezTo>
                  <a:cubicBezTo>
                    <a:pt x="70" y="5"/>
                    <a:pt x="56" y="1"/>
                    <a:pt x="44"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30"/>
            <p:cNvSpPr/>
            <p:nvPr/>
          </p:nvSpPr>
          <p:spPr>
            <a:xfrm>
              <a:off x="695740" y="3845000"/>
              <a:ext cx="19295" cy="13559"/>
            </a:xfrm>
            <a:custGeom>
              <a:rect b="b" l="l" r="r" t="t"/>
              <a:pathLst>
                <a:path extrusionOk="0" h="156" w="222">
                  <a:moveTo>
                    <a:pt x="12" y="1"/>
                  </a:moveTo>
                  <a:cubicBezTo>
                    <a:pt x="1" y="1"/>
                    <a:pt x="0" y="8"/>
                    <a:pt x="12" y="22"/>
                  </a:cubicBezTo>
                  <a:cubicBezTo>
                    <a:pt x="36" y="64"/>
                    <a:pt x="105" y="115"/>
                    <a:pt x="163" y="139"/>
                  </a:cubicBezTo>
                  <a:cubicBezTo>
                    <a:pt x="183" y="150"/>
                    <a:pt x="198" y="155"/>
                    <a:pt x="207" y="155"/>
                  </a:cubicBezTo>
                  <a:cubicBezTo>
                    <a:pt x="222" y="155"/>
                    <a:pt x="221" y="142"/>
                    <a:pt x="204" y="121"/>
                  </a:cubicBezTo>
                  <a:cubicBezTo>
                    <a:pt x="174" y="92"/>
                    <a:pt x="116" y="46"/>
                    <a:pt x="65" y="17"/>
                  </a:cubicBezTo>
                  <a:cubicBezTo>
                    <a:pt x="40" y="6"/>
                    <a:pt x="22" y="1"/>
                    <a:pt x="12"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30"/>
            <p:cNvSpPr/>
            <p:nvPr/>
          </p:nvSpPr>
          <p:spPr>
            <a:xfrm>
              <a:off x="729463" y="3995537"/>
              <a:ext cx="12777" cy="18252"/>
            </a:xfrm>
            <a:custGeom>
              <a:rect b="b" l="l" r="r" t="t"/>
              <a:pathLst>
                <a:path extrusionOk="0" h="210" w="147">
                  <a:moveTo>
                    <a:pt x="139" y="1"/>
                  </a:moveTo>
                  <a:cubicBezTo>
                    <a:pt x="137" y="1"/>
                    <a:pt x="133" y="3"/>
                    <a:pt x="128" y="9"/>
                  </a:cubicBezTo>
                  <a:cubicBezTo>
                    <a:pt x="99" y="38"/>
                    <a:pt x="53" y="102"/>
                    <a:pt x="24" y="159"/>
                  </a:cubicBezTo>
                  <a:cubicBezTo>
                    <a:pt x="5" y="193"/>
                    <a:pt x="1" y="210"/>
                    <a:pt x="8" y="210"/>
                  </a:cubicBezTo>
                  <a:cubicBezTo>
                    <a:pt x="11" y="210"/>
                    <a:pt x="19" y="204"/>
                    <a:pt x="29" y="194"/>
                  </a:cubicBezTo>
                  <a:cubicBezTo>
                    <a:pt x="59" y="165"/>
                    <a:pt x="93" y="108"/>
                    <a:pt x="122" y="61"/>
                  </a:cubicBezTo>
                  <a:cubicBezTo>
                    <a:pt x="139" y="26"/>
                    <a:pt x="146" y="1"/>
                    <a:pt x="139"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30"/>
            <p:cNvSpPr/>
            <p:nvPr/>
          </p:nvSpPr>
          <p:spPr>
            <a:xfrm>
              <a:off x="740327" y="3966942"/>
              <a:ext cx="10169" cy="22511"/>
            </a:xfrm>
            <a:custGeom>
              <a:rect b="b" l="l" r="r" t="t"/>
              <a:pathLst>
                <a:path extrusionOk="0" h="259" w="117">
                  <a:moveTo>
                    <a:pt x="100" y="1"/>
                  </a:moveTo>
                  <a:cubicBezTo>
                    <a:pt x="98" y="1"/>
                    <a:pt x="96" y="1"/>
                    <a:pt x="95" y="2"/>
                  </a:cubicBezTo>
                  <a:cubicBezTo>
                    <a:pt x="67" y="15"/>
                    <a:pt x="32" y="90"/>
                    <a:pt x="14" y="165"/>
                  </a:cubicBezTo>
                  <a:cubicBezTo>
                    <a:pt x="1" y="224"/>
                    <a:pt x="5" y="258"/>
                    <a:pt x="19" y="258"/>
                  </a:cubicBezTo>
                  <a:cubicBezTo>
                    <a:pt x="23" y="258"/>
                    <a:pt x="27" y="256"/>
                    <a:pt x="32" y="251"/>
                  </a:cubicBezTo>
                  <a:cubicBezTo>
                    <a:pt x="54" y="234"/>
                    <a:pt x="89" y="165"/>
                    <a:pt x="102" y="106"/>
                  </a:cubicBezTo>
                  <a:cubicBezTo>
                    <a:pt x="117" y="44"/>
                    <a:pt x="114" y="1"/>
                    <a:pt x="100"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30"/>
            <p:cNvSpPr/>
            <p:nvPr/>
          </p:nvSpPr>
          <p:spPr>
            <a:xfrm>
              <a:off x="745455" y="3933392"/>
              <a:ext cx="7735" cy="24771"/>
            </a:xfrm>
            <a:custGeom>
              <a:rect b="b" l="l" r="r" t="t"/>
              <a:pathLst>
                <a:path extrusionOk="0" h="285" w="89">
                  <a:moveTo>
                    <a:pt x="50" y="1"/>
                  </a:moveTo>
                  <a:cubicBezTo>
                    <a:pt x="23" y="1"/>
                    <a:pt x="1" y="63"/>
                    <a:pt x="1" y="145"/>
                  </a:cubicBezTo>
                  <a:cubicBezTo>
                    <a:pt x="1" y="224"/>
                    <a:pt x="17" y="284"/>
                    <a:pt x="45" y="284"/>
                  </a:cubicBezTo>
                  <a:cubicBezTo>
                    <a:pt x="46" y="284"/>
                    <a:pt x="47" y="284"/>
                    <a:pt x="48" y="284"/>
                  </a:cubicBezTo>
                  <a:cubicBezTo>
                    <a:pt x="70" y="279"/>
                    <a:pt x="88" y="209"/>
                    <a:pt x="88" y="140"/>
                  </a:cubicBezTo>
                  <a:cubicBezTo>
                    <a:pt x="88" y="70"/>
                    <a:pt x="70" y="6"/>
                    <a:pt x="54" y="1"/>
                  </a:cubicBezTo>
                  <a:cubicBezTo>
                    <a:pt x="52" y="1"/>
                    <a:pt x="51" y="1"/>
                    <a:pt x="50"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30"/>
            <p:cNvSpPr/>
            <p:nvPr/>
          </p:nvSpPr>
          <p:spPr>
            <a:xfrm>
              <a:off x="741283" y="3901234"/>
              <a:ext cx="10169" cy="22859"/>
            </a:xfrm>
            <a:custGeom>
              <a:rect b="b" l="l" r="r" t="t"/>
              <a:pathLst>
                <a:path extrusionOk="0" h="263" w="117">
                  <a:moveTo>
                    <a:pt x="24" y="1"/>
                  </a:moveTo>
                  <a:cubicBezTo>
                    <a:pt x="6" y="1"/>
                    <a:pt x="0" y="43"/>
                    <a:pt x="14" y="104"/>
                  </a:cubicBezTo>
                  <a:cubicBezTo>
                    <a:pt x="32" y="181"/>
                    <a:pt x="61" y="256"/>
                    <a:pt x="91" y="261"/>
                  </a:cubicBezTo>
                  <a:cubicBezTo>
                    <a:pt x="93" y="262"/>
                    <a:pt x="95" y="263"/>
                    <a:pt x="97" y="263"/>
                  </a:cubicBezTo>
                  <a:cubicBezTo>
                    <a:pt x="114" y="263"/>
                    <a:pt x="117" y="219"/>
                    <a:pt x="102" y="157"/>
                  </a:cubicBezTo>
                  <a:cubicBezTo>
                    <a:pt x="91" y="93"/>
                    <a:pt x="61" y="24"/>
                    <a:pt x="38" y="7"/>
                  </a:cubicBezTo>
                  <a:cubicBezTo>
                    <a:pt x="33" y="3"/>
                    <a:pt x="28" y="1"/>
                    <a:pt x="24"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30"/>
            <p:cNvSpPr/>
            <p:nvPr/>
          </p:nvSpPr>
          <p:spPr>
            <a:xfrm>
              <a:off x="731462" y="3875942"/>
              <a:ext cx="12342" cy="18600"/>
            </a:xfrm>
            <a:custGeom>
              <a:rect b="b" l="l" r="r" t="t"/>
              <a:pathLst>
                <a:path extrusionOk="0" h="214" w="142">
                  <a:moveTo>
                    <a:pt x="9" y="0"/>
                  </a:moveTo>
                  <a:cubicBezTo>
                    <a:pt x="0" y="0"/>
                    <a:pt x="2" y="19"/>
                    <a:pt x="17" y="55"/>
                  </a:cubicBezTo>
                  <a:cubicBezTo>
                    <a:pt x="47" y="112"/>
                    <a:pt x="92" y="181"/>
                    <a:pt x="122" y="205"/>
                  </a:cubicBezTo>
                  <a:cubicBezTo>
                    <a:pt x="127" y="211"/>
                    <a:pt x="131" y="213"/>
                    <a:pt x="134" y="213"/>
                  </a:cubicBezTo>
                  <a:cubicBezTo>
                    <a:pt x="142" y="213"/>
                    <a:pt x="134" y="187"/>
                    <a:pt x="116" y="147"/>
                  </a:cubicBezTo>
                  <a:cubicBezTo>
                    <a:pt x="92" y="101"/>
                    <a:pt x="52" y="37"/>
                    <a:pt x="30" y="13"/>
                  </a:cubicBezTo>
                  <a:cubicBezTo>
                    <a:pt x="21" y="4"/>
                    <a:pt x="14" y="0"/>
                    <a:pt x="9"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30"/>
            <p:cNvSpPr/>
            <p:nvPr/>
          </p:nvSpPr>
          <p:spPr>
            <a:xfrm>
              <a:off x="536337" y="3830398"/>
              <a:ext cx="179653" cy="130720"/>
            </a:xfrm>
            <a:custGeom>
              <a:rect b="b" l="l" r="r" t="t"/>
              <a:pathLst>
                <a:path extrusionOk="0" h="1504" w="2067">
                  <a:moveTo>
                    <a:pt x="487" y="179"/>
                  </a:moveTo>
                  <a:lnTo>
                    <a:pt x="487" y="179"/>
                  </a:lnTo>
                  <a:cubicBezTo>
                    <a:pt x="463" y="197"/>
                    <a:pt x="435" y="208"/>
                    <a:pt x="417" y="225"/>
                  </a:cubicBezTo>
                  <a:cubicBezTo>
                    <a:pt x="423" y="225"/>
                    <a:pt x="423" y="225"/>
                    <a:pt x="423" y="238"/>
                  </a:cubicBezTo>
                  <a:cubicBezTo>
                    <a:pt x="428" y="232"/>
                    <a:pt x="428" y="232"/>
                    <a:pt x="435" y="232"/>
                  </a:cubicBezTo>
                  <a:lnTo>
                    <a:pt x="487" y="179"/>
                  </a:lnTo>
                  <a:close/>
                  <a:moveTo>
                    <a:pt x="1597" y="243"/>
                  </a:moveTo>
                  <a:cubicBezTo>
                    <a:pt x="1608" y="243"/>
                    <a:pt x="1621" y="249"/>
                    <a:pt x="1632" y="249"/>
                  </a:cubicBezTo>
                  <a:cubicBezTo>
                    <a:pt x="1720" y="267"/>
                    <a:pt x="1800" y="329"/>
                    <a:pt x="1817" y="393"/>
                  </a:cubicBezTo>
                  <a:cubicBezTo>
                    <a:pt x="1835" y="451"/>
                    <a:pt x="1795" y="497"/>
                    <a:pt x="1713" y="497"/>
                  </a:cubicBezTo>
                  <a:lnTo>
                    <a:pt x="1685" y="497"/>
                  </a:lnTo>
                  <a:cubicBezTo>
                    <a:pt x="1678" y="492"/>
                    <a:pt x="1667" y="492"/>
                    <a:pt x="1656" y="492"/>
                  </a:cubicBezTo>
                  <a:cubicBezTo>
                    <a:pt x="1568" y="468"/>
                    <a:pt x="1488" y="406"/>
                    <a:pt x="1482" y="342"/>
                  </a:cubicBezTo>
                  <a:cubicBezTo>
                    <a:pt x="1477" y="294"/>
                    <a:pt x="1499" y="267"/>
                    <a:pt x="1546" y="254"/>
                  </a:cubicBezTo>
                  <a:cubicBezTo>
                    <a:pt x="1557" y="249"/>
                    <a:pt x="1574" y="243"/>
                    <a:pt x="1597" y="243"/>
                  </a:cubicBezTo>
                  <a:close/>
                  <a:moveTo>
                    <a:pt x="284" y="428"/>
                  </a:moveTo>
                  <a:cubicBezTo>
                    <a:pt x="302" y="428"/>
                    <a:pt x="307" y="451"/>
                    <a:pt x="289" y="492"/>
                  </a:cubicBezTo>
                  <a:cubicBezTo>
                    <a:pt x="267" y="555"/>
                    <a:pt x="203" y="625"/>
                    <a:pt x="158" y="649"/>
                  </a:cubicBezTo>
                  <a:cubicBezTo>
                    <a:pt x="151" y="654"/>
                    <a:pt x="139" y="660"/>
                    <a:pt x="134" y="660"/>
                  </a:cubicBezTo>
                  <a:cubicBezTo>
                    <a:pt x="123" y="660"/>
                    <a:pt x="116" y="665"/>
                    <a:pt x="110" y="665"/>
                  </a:cubicBezTo>
                  <a:cubicBezTo>
                    <a:pt x="88" y="665"/>
                    <a:pt x="88" y="636"/>
                    <a:pt x="105" y="590"/>
                  </a:cubicBezTo>
                  <a:cubicBezTo>
                    <a:pt x="134" y="532"/>
                    <a:pt x="185" y="468"/>
                    <a:pt x="227" y="440"/>
                  </a:cubicBezTo>
                  <a:cubicBezTo>
                    <a:pt x="244" y="428"/>
                    <a:pt x="255" y="428"/>
                    <a:pt x="262" y="428"/>
                  </a:cubicBezTo>
                  <a:close/>
                  <a:moveTo>
                    <a:pt x="1082" y="590"/>
                  </a:moveTo>
                  <a:cubicBezTo>
                    <a:pt x="1170" y="590"/>
                    <a:pt x="1245" y="642"/>
                    <a:pt x="1268" y="718"/>
                  </a:cubicBezTo>
                  <a:cubicBezTo>
                    <a:pt x="1274" y="735"/>
                    <a:pt x="1279" y="753"/>
                    <a:pt x="1279" y="775"/>
                  </a:cubicBezTo>
                  <a:cubicBezTo>
                    <a:pt x="1279" y="885"/>
                    <a:pt x="1181" y="978"/>
                    <a:pt x="1066" y="978"/>
                  </a:cubicBezTo>
                  <a:lnTo>
                    <a:pt x="1060" y="978"/>
                  </a:lnTo>
                  <a:cubicBezTo>
                    <a:pt x="943" y="978"/>
                    <a:pt x="857" y="891"/>
                    <a:pt x="863" y="780"/>
                  </a:cubicBezTo>
                  <a:cubicBezTo>
                    <a:pt x="863" y="740"/>
                    <a:pt x="880" y="700"/>
                    <a:pt x="909" y="671"/>
                  </a:cubicBezTo>
                  <a:cubicBezTo>
                    <a:pt x="949" y="625"/>
                    <a:pt x="1007" y="590"/>
                    <a:pt x="1077" y="590"/>
                  </a:cubicBezTo>
                  <a:close/>
                  <a:moveTo>
                    <a:pt x="1690" y="614"/>
                  </a:moveTo>
                  <a:cubicBezTo>
                    <a:pt x="1713" y="619"/>
                    <a:pt x="1731" y="625"/>
                    <a:pt x="1754" y="630"/>
                  </a:cubicBezTo>
                  <a:cubicBezTo>
                    <a:pt x="1829" y="660"/>
                    <a:pt x="1893" y="735"/>
                    <a:pt x="1899" y="815"/>
                  </a:cubicBezTo>
                  <a:cubicBezTo>
                    <a:pt x="1910" y="914"/>
                    <a:pt x="1846" y="989"/>
                    <a:pt x="1747" y="989"/>
                  </a:cubicBezTo>
                  <a:lnTo>
                    <a:pt x="1736" y="989"/>
                  </a:lnTo>
                  <a:cubicBezTo>
                    <a:pt x="1672" y="989"/>
                    <a:pt x="1615" y="954"/>
                    <a:pt x="1574" y="903"/>
                  </a:cubicBezTo>
                  <a:cubicBezTo>
                    <a:pt x="1539" y="868"/>
                    <a:pt x="1522" y="822"/>
                    <a:pt x="1517" y="775"/>
                  </a:cubicBezTo>
                  <a:cubicBezTo>
                    <a:pt x="1517" y="683"/>
                    <a:pt x="1581" y="614"/>
                    <a:pt x="1667" y="614"/>
                  </a:cubicBezTo>
                  <a:close/>
                  <a:moveTo>
                    <a:pt x="1175" y="0"/>
                  </a:moveTo>
                  <a:cubicBezTo>
                    <a:pt x="1395" y="75"/>
                    <a:pt x="1360" y="294"/>
                    <a:pt x="1186" y="462"/>
                  </a:cubicBezTo>
                  <a:cubicBezTo>
                    <a:pt x="1053" y="596"/>
                    <a:pt x="834" y="694"/>
                    <a:pt x="649" y="705"/>
                  </a:cubicBezTo>
                  <a:cubicBezTo>
                    <a:pt x="643" y="705"/>
                    <a:pt x="637" y="711"/>
                    <a:pt x="631" y="711"/>
                  </a:cubicBezTo>
                  <a:cubicBezTo>
                    <a:pt x="643" y="735"/>
                    <a:pt x="649" y="758"/>
                    <a:pt x="643" y="793"/>
                  </a:cubicBezTo>
                  <a:cubicBezTo>
                    <a:pt x="637" y="850"/>
                    <a:pt x="609" y="908"/>
                    <a:pt x="562" y="943"/>
                  </a:cubicBezTo>
                  <a:cubicBezTo>
                    <a:pt x="532" y="978"/>
                    <a:pt x="487" y="1001"/>
                    <a:pt x="441" y="1007"/>
                  </a:cubicBezTo>
                  <a:lnTo>
                    <a:pt x="428" y="1007"/>
                  </a:lnTo>
                  <a:cubicBezTo>
                    <a:pt x="348" y="1007"/>
                    <a:pt x="296" y="937"/>
                    <a:pt x="313" y="844"/>
                  </a:cubicBezTo>
                  <a:cubicBezTo>
                    <a:pt x="319" y="775"/>
                    <a:pt x="371" y="705"/>
                    <a:pt x="428" y="671"/>
                  </a:cubicBezTo>
                  <a:cubicBezTo>
                    <a:pt x="331" y="625"/>
                    <a:pt x="278" y="537"/>
                    <a:pt x="319" y="411"/>
                  </a:cubicBezTo>
                  <a:cubicBezTo>
                    <a:pt x="331" y="376"/>
                    <a:pt x="348" y="347"/>
                    <a:pt x="366" y="312"/>
                  </a:cubicBezTo>
                  <a:lnTo>
                    <a:pt x="366" y="312"/>
                  </a:lnTo>
                  <a:cubicBezTo>
                    <a:pt x="342" y="336"/>
                    <a:pt x="313" y="358"/>
                    <a:pt x="289" y="371"/>
                  </a:cubicBezTo>
                  <a:cubicBezTo>
                    <a:pt x="273" y="382"/>
                    <a:pt x="262" y="387"/>
                    <a:pt x="262" y="387"/>
                  </a:cubicBezTo>
                  <a:cubicBezTo>
                    <a:pt x="255" y="387"/>
                    <a:pt x="255" y="387"/>
                    <a:pt x="255" y="382"/>
                  </a:cubicBezTo>
                  <a:cubicBezTo>
                    <a:pt x="249" y="387"/>
                    <a:pt x="238" y="387"/>
                    <a:pt x="238" y="387"/>
                  </a:cubicBezTo>
                  <a:cubicBezTo>
                    <a:pt x="233" y="387"/>
                    <a:pt x="233" y="387"/>
                    <a:pt x="233" y="382"/>
                  </a:cubicBezTo>
                  <a:cubicBezTo>
                    <a:pt x="169" y="457"/>
                    <a:pt x="110" y="544"/>
                    <a:pt x="64" y="636"/>
                  </a:cubicBezTo>
                  <a:cubicBezTo>
                    <a:pt x="19" y="729"/>
                    <a:pt x="1" y="822"/>
                    <a:pt x="1" y="908"/>
                  </a:cubicBezTo>
                  <a:cubicBezTo>
                    <a:pt x="24" y="839"/>
                    <a:pt x="64" y="780"/>
                    <a:pt x="99" y="764"/>
                  </a:cubicBezTo>
                  <a:cubicBezTo>
                    <a:pt x="105" y="758"/>
                    <a:pt x="110" y="758"/>
                    <a:pt x="116" y="758"/>
                  </a:cubicBezTo>
                  <a:cubicBezTo>
                    <a:pt x="123" y="753"/>
                    <a:pt x="123" y="753"/>
                    <a:pt x="128" y="753"/>
                  </a:cubicBezTo>
                  <a:cubicBezTo>
                    <a:pt x="134" y="746"/>
                    <a:pt x="139" y="746"/>
                    <a:pt x="145" y="746"/>
                  </a:cubicBezTo>
                  <a:cubicBezTo>
                    <a:pt x="180" y="746"/>
                    <a:pt x="203" y="793"/>
                    <a:pt x="185" y="868"/>
                  </a:cubicBezTo>
                  <a:cubicBezTo>
                    <a:pt x="174" y="948"/>
                    <a:pt x="128" y="1023"/>
                    <a:pt x="81" y="1041"/>
                  </a:cubicBezTo>
                  <a:cubicBezTo>
                    <a:pt x="70" y="1053"/>
                    <a:pt x="59" y="1058"/>
                    <a:pt x="46" y="1058"/>
                  </a:cubicBezTo>
                  <a:cubicBezTo>
                    <a:pt x="41" y="1058"/>
                    <a:pt x="41" y="1065"/>
                    <a:pt x="35" y="1065"/>
                  </a:cubicBezTo>
                  <a:cubicBezTo>
                    <a:pt x="46" y="1105"/>
                    <a:pt x="70" y="1140"/>
                    <a:pt x="94" y="1180"/>
                  </a:cubicBezTo>
                  <a:cubicBezTo>
                    <a:pt x="110" y="1186"/>
                    <a:pt x="123" y="1204"/>
                    <a:pt x="128" y="1226"/>
                  </a:cubicBezTo>
                  <a:cubicBezTo>
                    <a:pt x="169" y="1273"/>
                    <a:pt x="220" y="1314"/>
                    <a:pt x="278" y="1354"/>
                  </a:cubicBezTo>
                  <a:cubicBezTo>
                    <a:pt x="278" y="1290"/>
                    <a:pt x="307" y="1232"/>
                    <a:pt x="348" y="1197"/>
                  </a:cubicBezTo>
                  <a:cubicBezTo>
                    <a:pt x="371" y="1169"/>
                    <a:pt x="412" y="1146"/>
                    <a:pt x="452" y="1146"/>
                  </a:cubicBezTo>
                  <a:lnTo>
                    <a:pt x="457" y="1146"/>
                  </a:lnTo>
                  <a:cubicBezTo>
                    <a:pt x="545" y="1146"/>
                    <a:pt x="620" y="1232"/>
                    <a:pt x="620" y="1343"/>
                  </a:cubicBezTo>
                  <a:cubicBezTo>
                    <a:pt x="620" y="1389"/>
                    <a:pt x="609" y="1429"/>
                    <a:pt x="591" y="1458"/>
                  </a:cubicBezTo>
                  <a:cubicBezTo>
                    <a:pt x="585" y="1464"/>
                    <a:pt x="585" y="1469"/>
                    <a:pt x="580" y="1475"/>
                  </a:cubicBezTo>
                  <a:cubicBezTo>
                    <a:pt x="596" y="1482"/>
                    <a:pt x="609" y="1487"/>
                    <a:pt x="625" y="1487"/>
                  </a:cubicBezTo>
                  <a:cubicBezTo>
                    <a:pt x="689" y="1498"/>
                    <a:pt x="764" y="1504"/>
                    <a:pt x="834" y="1504"/>
                  </a:cubicBezTo>
                  <a:lnTo>
                    <a:pt x="898" y="1504"/>
                  </a:lnTo>
                  <a:cubicBezTo>
                    <a:pt x="863" y="1464"/>
                    <a:pt x="845" y="1418"/>
                    <a:pt x="845" y="1365"/>
                  </a:cubicBezTo>
                  <a:cubicBezTo>
                    <a:pt x="845" y="1336"/>
                    <a:pt x="852" y="1314"/>
                    <a:pt x="863" y="1290"/>
                  </a:cubicBezTo>
                  <a:cubicBezTo>
                    <a:pt x="886" y="1197"/>
                    <a:pt x="967" y="1128"/>
                    <a:pt x="1066" y="1128"/>
                  </a:cubicBezTo>
                  <a:cubicBezTo>
                    <a:pt x="1175" y="1128"/>
                    <a:pt x="1268" y="1215"/>
                    <a:pt x="1279" y="1325"/>
                  </a:cubicBezTo>
                  <a:cubicBezTo>
                    <a:pt x="1279" y="1336"/>
                    <a:pt x="1285" y="1354"/>
                    <a:pt x="1285" y="1365"/>
                  </a:cubicBezTo>
                  <a:cubicBezTo>
                    <a:pt x="1285" y="1389"/>
                    <a:pt x="1279" y="1418"/>
                    <a:pt x="1268" y="1434"/>
                  </a:cubicBezTo>
                  <a:cubicBezTo>
                    <a:pt x="1360" y="1405"/>
                    <a:pt x="1453" y="1371"/>
                    <a:pt x="1534" y="1325"/>
                  </a:cubicBezTo>
                  <a:cubicBezTo>
                    <a:pt x="1539" y="1221"/>
                    <a:pt x="1621" y="1134"/>
                    <a:pt x="1725" y="1134"/>
                  </a:cubicBezTo>
                  <a:lnTo>
                    <a:pt x="1731" y="1134"/>
                  </a:lnTo>
                  <a:cubicBezTo>
                    <a:pt x="1747" y="1134"/>
                    <a:pt x="1760" y="1140"/>
                    <a:pt x="1777" y="1146"/>
                  </a:cubicBezTo>
                  <a:cubicBezTo>
                    <a:pt x="1963" y="961"/>
                    <a:pt x="2067" y="718"/>
                    <a:pt x="1997" y="497"/>
                  </a:cubicBezTo>
                  <a:cubicBezTo>
                    <a:pt x="1985" y="475"/>
                    <a:pt x="1974" y="457"/>
                    <a:pt x="1968" y="433"/>
                  </a:cubicBezTo>
                  <a:cubicBezTo>
                    <a:pt x="1963" y="422"/>
                    <a:pt x="1956" y="411"/>
                    <a:pt x="1956" y="399"/>
                  </a:cubicBezTo>
                  <a:cubicBezTo>
                    <a:pt x="1945" y="371"/>
                    <a:pt x="1921" y="336"/>
                    <a:pt x="1899" y="307"/>
                  </a:cubicBezTo>
                  <a:cubicBezTo>
                    <a:pt x="1846" y="249"/>
                    <a:pt x="1789" y="197"/>
                    <a:pt x="1725" y="156"/>
                  </a:cubicBezTo>
                  <a:cubicBezTo>
                    <a:pt x="1725" y="168"/>
                    <a:pt x="1713" y="174"/>
                    <a:pt x="1696" y="179"/>
                  </a:cubicBezTo>
                  <a:cubicBezTo>
                    <a:pt x="1685" y="185"/>
                    <a:pt x="1672" y="185"/>
                    <a:pt x="1650" y="185"/>
                  </a:cubicBezTo>
                  <a:lnTo>
                    <a:pt x="1597" y="185"/>
                  </a:lnTo>
                  <a:cubicBezTo>
                    <a:pt x="1517" y="168"/>
                    <a:pt x="1442" y="128"/>
                    <a:pt x="1429" y="93"/>
                  </a:cubicBezTo>
                  <a:cubicBezTo>
                    <a:pt x="1429" y="81"/>
                    <a:pt x="1429" y="75"/>
                    <a:pt x="1442" y="70"/>
                  </a:cubicBezTo>
                  <a:cubicBezTo>
                    <a:pt x="1447" y="58"/>
                    <a:pt x="1470" y="51"/>
                    <a:pt x="1499" y="51"/>
                  </a:cubicBezTo>
                  <a:lnTo>
                    <a:pt x="1504" y="51"/>
                  </a:lnTo>
                  <a:cubicBezTo>
                    <a:pt x="1413" y="17"/>
                    <a:pt x="1309" y="0"/>
                    <a:pt x="1210"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30"/>
            <p:cNvSpPr/>
            <p:nvPr/>
          </p:nvSpPr>
          <p:spPr>
            <a:xfrm>
              <a:off x="560500" y="3830398"/>
              <a:ext cx="97084" cy="61797"/>
            </a:xfrm>
            <a:custGeom>
              <a:rect b="b" l="l" r="r" t="t"/>
              <a:pathLst>
                <a:path extrusionOk="0" h="711" w="1117">
                  <a:moveTo>
                    <a:pt x="851" y="24"/>
                  </a:moveTo>
                  <a:cubicBezTo>
                    <a:pt x="921" y="24"/>
                    <a:pt x="978" y="46"/>
                    <a:pt x="978" y="70"/>
                  </a:cubicBezTo>
                  <a:lnTo>
                    <a:pt x="978" y="86"/>
                  </a:lnTo>
                  <a:cubicBezTo>
                    <a:pt x="967" y="115"/>
                    <a:pt x="903" y="144"/>
                    <a:pt x="822" y="150"/>
                  </a:cubicBezTo>
                  <a:lnTo>
                    <a:pt x="804" y="150"/>
                  </a:lnTo>
                  <a:cubicBezTo>
                    <a:pt x="740" y="150"/>
                    <a:pt x="695" y="133"/>
                    <a:pt x="683" y="115"/>
                  </a:cubicBezTo>
                  <a:cubicBezTo>
                    <a:pt x="678" y="104"/>
                    <a:pt x="671" y="99"/>
                    <a:pt x="678" y="86"/>
                  </a:cubicBezTo>
                  <a:cubicBezTo>
                    <a:pt x="683" y="58"/>
                    <a:pt x="758" y="29"/>
                    <a:pt x="833" y="24"/>
                  </a:cubicBezTo>
                  <a:close/>
                  <a:moveTo>
                    <a:pt x="475" y="86"/>
                  </a:moveTo>
                  <a:cubicBezTo>
                    <a:pt x="492" y="86"/>
                    <a:pt x="504" y="86"/>
                    <a:pt x="504" y="99"/>
                  </a:cubicBezTo>
                  <a:cubicBezTo>
                    <a:pt x="515" y="99"/>
                    <a:pt x="521" y="110"/>
                    <a:pt x="515" y="121"/>
                  </a:cubicBezTo>
                  <a:cubicBezTo>
                    <a:pt x="497" y="156"/>
                    <a:pt x="422" y="203"/>
                    <a:pt x="347" y="225"/>
                  </a:cubicBezTo>
                  <a:cubicBezTo>
                    <a:pt x="324" y="232"/>
                    <a:pt x="307" y="232"/>
                    <a:pt x="289" y="232"/>
                  </a:cubicBezTo>
                  <a:lnTo>
                    <a:pt x="272" y="232"/>
                  </a:lnTo>
                  <a:cubicBezTo>
                    <a:pt x="243" y="225"/>
                    <a:pt x="238" y="214"/>
                    <a:pt x="254" y="190"/>
                  </a:cubicBezTo>
                  <a:cubicBezTo>
                    <a:pt x="278" y="163"/>
                    <a:pt x="347" y="121"/>
                    <a:pt x="411" y="99"/>
                  </a:cubicBezTo>
                  <a:cubicBezTo>
                    <a:pt x="435" y="93"/>
                    <a:pt x="457" y="86"/>
                    <a:pt x="475" y="86"/>
                  </a:cubicBezTo>
                  <a:close/>
                  <a:moveTo>
                    <a:pt x="822" y="214"/>
                  </a:moveTo>
                  <a:cubicBezTo>
                    <a:pt x="914" y="214"/>
                    <a:pt x="990" y="260"/>
                    <a:pt x="990" y="324"/>
                  </a:cubicBezTo>
                  <a:cubicBezTo>
                    <a:pt x="996" y="399"/>
                    <a:pt x="908" y="462"/>
                    <a:pt x="799" y="462"/>
                  </a:cubicBezTo>
                  <a:lnTo>
                    <a:pt x="793" y="462"/>
                  </a:lnTo>
                  <a:cubicBezTo>
                    <a:pt x="689" y="462"/>
                    <a:pt x="614" y="411"/>
                    <a:pt x="625" y="342"/>
                  </a:cubicBezTo>
                  <a:cubicBezTo>
                    <a:pt x="636" y="272"/>
                    <a:pt x="718" y="219"/>
                    <a:pt x="817" y="214"/>
                  </a:cubicBezTo>
                  <a:close/>
                  <a:moveTo>
                    <a:pt x="347" y="283"/>
                  </a:moveTo>
                  <a:cubicBezTo>
                    <a:pt x="359" y="283"/>
                    <a:pt x="365" y="283"/>
                    <a:pt x="377" y="289"/>
                  </a:cubicBezTo>
                  <a:cubicBezTo>
                    <a:pt x="417" y="294"/>
                    <a:pt x="440" y="324"/>
                    <a:pt x="428" y="364"/>
                  </a:cubicBezTo>
                  <a:cubicBezTo>
                    <a:pt x="417" y="433"/>
                    <a:pt x="331" y="510"/>
                    <a:pt x="249" y="526"/>
                  </a:cubicBezTo>
                  <a:cubicBezTo>
                    <a:pt x="243" y="526"/>
                    <a:pt x="238" y="532"/>
                    <a:pt x="232" y="532"/>
                  </a:cubicBezTo>
                  <a:cubicBezTo>
                    <a:pt x="220" y="532"/>
                    <a:pt x="209" y="537"/>
                    <a:pt x="197" y="537"/>
                  </a:cubicBezTo>
                  <a:cubicBezTo>
                    <a:pt x="139" y="537"/>
                    <a:pt x="110" y="497"/>
                    <a:pt x="128" y="440"/>
                  </a:cubicBezTo>
                  <a:cubicBezTo>
                    <a:pt x="150" y="376"/>
                    <a:pt x="232" y="312"/>
                    <a:pt x="302" y="289"/>
                  </a:cubicBezTo>
                  <a:cubicBezTo>
                    <a:pt x="318" y="289"/>
                    <a:pt x="336" y="283"/>
                    <a:pt x="347" y="283"/>
                  </a:cubicBezTo>
                  <a:close/>
                  <a:moveTo>
                    <a:pt x="897" y="0"/>
                  </a:moveTo>
                  <a:cubicBezTo>
                    <a:pt x="879" y="6"/>
                    <a:pt x="863" y="6"/>
                    <a:pt x="839" y="6"/>
                  </a:cubicBezTo>
                  <a:lnTo>
                    <a:pt x="735" y="6"/>
                  </a:lnTo>
                  <a:cubicBezTo>
                    <a:pt x="550" y="24"/>
                    <a:pt x="371" y="86"/>
                    <a:pt x="209" y="179"/>
                  </a:cubicBezTo>
                  <a:lnTo>
                    <a:pt x="157" y="232"/>
                  </a:lnTo>
                  <a:cubicBezTo>
                    <a:pt x="168" y="232"/>
                    <a:pt x="163" y="238"/>
                    <a:pt x="150" y="254"/>
                  </a:cubicBezTo>
                  <a:cubicBezTo>
                    <a:pt x="134" y="272"/>
                    <a:pt x="116" y="294"/>
                    <a:pt x="88" y="312"/>
                  </a:cubicBezTo>
                  <a:cubicBezTo>
                    <a:pt x="70" y="347"/>
                    <a:pt x="53" y="376"/>
                    <a:pt x="41" y="411"/>
                  </a:cubicBezTo>
                  <a:cubicBezTo>
                    <a:pt x="0" y="537"/>
                    <a:pt x="53" y="625"/>
                    <a:pt x="150" y="671"/>
                  </a:cubicBezTo>
                  <a:cubicBezTo>
                    <a:pt x="163" y="665"/>
                    <a:pt x="168" y="665"/>
                    <a:pt x="179" y="660"/>
                  </a:cubicBezTo>
                  <a:cubicBezTo>
                    <a:pt x="197" y="654"/>
                    <a:pt x="209" y="649"/>
                    <a:pt x="220" y="649"/>
                  </a:cubicBezTo>
                  <a:cubicBezTo>
                    <a:pt x="232" y="642"/>
                    <a:pt x="243" y="642"/>
                    <a:pt x="249" y="642"/>
                  </a:cubicBezTo>
                  <a:cubicBezTo>
                    <a:pt x="296" y="642"/>
                    <a:pt x="336" y="665"/>
                    <a:pt x="353" y="711"/>
                  </a:cubicBezTo>
                  <a:cubicBezTo>
                    <a:pt x="359" y="711"/>
                    <a:pt x="365" y="705"/>
                    <a:pt x="371" y="705"/>
                  </a:cubicBezTo>
                  <a:cubicBezTo>
                    <a:pt x="556" y="694"/>
                    <a:pt x="775" y="596"/>
                    <a:pt x="908" y="462"/>
                  </a:cubicBezTo>
                  <a:cubicBezTo>
                    <a:pt x="1082" y="294"/>
                    <a:pt x="1117" y="75"/>
                    <a:pt x="897" y="0"/>
                  </a:cubicBezTo>
                  <a:close/>
                </a:path>
              </a:pathLst>
            </a:custGeom>
            <a:solidFill>
              <a:srgbClr val="FFFA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30"/>
            <p:cNvSpPr/>
            <p:nvPr/>
          </p:nvSpPr>
          <p:spPr>
            <a:xfrm>
              <a:off x="536337" y="3896280"/>
              <a:ext cx="10082" cy="26770"/>
            </a:xfrm>
            <a:custGeom>
              <a:rect b="b" l="l" r="r" t="t"/>
              <a:pathLst>
                <a:path extrusionOk="0" h="308" w="116">
                  <a:moveTo>
                    <a:pt x="116" y="0"/>
                  </a:moveTo>
                  <a:cubicBezTo>
                    <a:pt x="110" y="0"/>
                    <a:pt x="105" y="0"/>
                    <a:pt x="99" y="6"/>
                  </a:cubicBezTo>
                  <a:cubicBezTo>
                    <a:pt x="64" y="22"/>
                    <a:pt x="24" y="81"/>
                    <a:pt x="1" y="150"/>
                  </a:cubicBezTo>
                  <a:cubicBezTo>
                    <a:pt x="6" y="203"/>
                    <a:pt x="12" y="254"/>
                    <a:pt x="35" y="307"/>
                  </a:cubicBezTo>
                  <a:cubicBezTo>
                    <a:pt x="41" y="307"/>
                    <a:pt x="41" y="300"/>
                    <a:pt x="46" y="300"/>
                  </a:cubicBezTo>
                  <a:cubicBezTo>
                    <a:pt x="59" y="300"/>
                    <a:pt x="70" y="295"/>
                    <a:pt x="81" y="283"/>
                  </a:cubicBezTo>
                  <a:cubicBezTo>
                    <a:pt x="76" y="283"/>
                    <a:pt x="76" y="283"/>
                    <a:pt x="70" y="289"/>
                  </a:cubicBezTo>
                  <a:lnTo>
                    <a:pt x="64" y="289"/>
                  </a:lnTo>
                  <a:cubicBezTo>
                    <a:pt x="30" y="289"/>
                    <a:pt x="6" y="231"/>
                    <a:pt x="24" y="161"/>
                  </a:cubicBezTo>
                  <a:cubicBezTo>
                    <a:pt x="35" y="92"/>
                    <a:pt x="76" y="22"/>
                    <a:pt x="11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30"/>
            <p:cNvSpPr/>
            <p:nvPr/>
          </p:nvSpPr>
          <p:spPr>
            <a:xfrm>
              <a:off x="543986" y="3867511"/>
              <a:ext cx="16079" cy="20773"/>
            </a:xfrm>
            <a:custGeom>
              <a:rect b="b" l="l" r="r" t="t"/>
              <a:pathLst>
                <a:path extrusionOk="0" h="239" w="185">
                  <a:moveTo>
                    <a:pt x="174" y="1"/>
                  </a:moveTo>
                  <a:cubicBezTo>
                    <a:pt x="167" y="1"/>
                    <a:pt x="156" y="1"/>
                    <a:pt x="139" y="13"/>
                  </a:cubicBezTo>
                  <a:cubicBezTo>
                    <a:pt x="97" y="41"/>
                    <a:pt x="46" y="105"/>
                    <a:pt x="17" y="163"/>
                  </a:cubicBezTo>
                  <a:cubicBezTo>
                    <a:pt x="0" y="209"/>
                    <a:pt x="0" y="238"/>
                    <a:pt x="22" y="238"/>
                  </a:cubicBezTo>
                  <a:cubicBezTo>
                    <a:pt x="28" y="238"/>
                    <a:pt x="35" y="233"/>
                    <a:pt x="46" y="233"/>
                  </a:cubicBezTo>
                  <a:cubicBezTo>
                    <a:pt x="22" y="227"/>
                    <a:pt x="22" y="198"/>
                    <a:pt x="40" y="158"/>
                  </a:cubicBezTo>
                  <a:cubicBezTo>
                    <a:pt x="70" y="99"/>
                    <a:pt x="121" y="35"/>
                    <a:pt x="161" y="13"/>
                  </a:cubicBezTo>
                  <a:cubicBezTo>
                    <a:pt x="174" y="6"/>
                    <a:pt x="179" y="1"/>
                    <a:pt x="1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30"/>
            <p:cNvSpPr/>
            <p:nvPr/>
          </p:nvSpPr>
          <p:spPr>
            <a:xfrm>
              <a:off x="556502" y="3849954"/>
              <a:ext cx="16601" cy="14167"/>
            </a:xfrm>
            <a:custGeom>
              <a:rect b="b" l="l" r="r" t="t"/>
              <a:pathLst>
                <a:path extrusionOk="0" h="163" w="191">
                  <a:moveTo>
                    <a:pt x="185" y="0"/>
                  </a:moveTo>
                  <a:cubicBezTo>
                    <a:pt x="116" y="47"/>
                    <a:pt x="57" y="99"/>
                    <a:pt x="1" y="157"/>
                  </a:cubicBezTo>
                  <a:cubicBezTo>
                    <a:pt x="1" y="162"/>
                    <a:pt x="1" y="162"/>
                    <a:pt x="6" y="162"/>
                  </a:cubicBezTo>
                  <a:cubicBezTo>
                    <a:pt x="6" y="162"/>
                    <a:pt x="17" y="162"/>
                    <a:pt x="23" y="157"/>
                  </a:cubicBezTo>
                  <a:cubicBezTo>
                    <a:pt x="30" y="151"/>
                    <a:pt x="35" y="146"/>
                    <a:pt x="41" y="133"/>
                  </a:cubicBezTo>
                  <a:cubicBezTo>
                    <a:pt x="70" y="99"/>
                    <a:pt x="121" y="53"/>
                    <a:pt x="162" y="24"/>
                  </a:cubicBezTo>
                  <a:cubicBezTo>
                    <a:pt x="174" y="18"/>
                    <a:pt x="180" y="13"/>
                    <a:pt x="191" y="13"/>
                  </a:cubicBezTo>
                  <a:cubicBezTo>
                    <a:pt x="191" y="0"/>
                    <a:pt x="191" y="0"/>
                    <a:pt x="1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30"/>
            <p:cNvSpPr/>
            <p:nvPr/>
          </p:nvSpPr>
          <p:spPr>
            <a:xfrm>
              <a:off x="560500" y="3934348"/>
              <a:ext cx="27204" cy="24249"/>
            </a:xfrm>
            <a:custGeom>
              <a:rect b="b" l="l" r="r" t="t"/>
              <a:pathLst>
                <a:path extrusionOk="0" h="279" w="313">
                  <a:moveTo>
                    <a:pt x="70" y="1"/>
                  </a:moveTo>
                  <a:cubicBezTo>
                    <a:pt x="29" y="36"/>
                    <a:pt x="0" y="94"/>
                    <a:pt x="0" y="158"/>
                  </a:cubicBezTo>
                  <a:cubicBezTo>
                    <a:pt x="6" y="163"/>
                    <a:pt x="11" y="163"/>
                    <a:pt x="24" y="169"/>
                  </a:cubicBezTo>
                  <a:cubicBezTo>
                    <a:pt x="18" y="163"/>
                    <a:pt x="18" y="152"/>
                    <a:pt x="18" y="140"/>
                  </a:cubicBezTo>
                  <a:cubicBezTo>
                    <a:pt x="18" y="88"/>
                    <a:pt x="35" y="36"/>
                    <a:pt x="70" y="1"/>
                  </a:cubicBezTo>
                  <a:close/>
                  <a:moveTo>
                    <a:pt x="313" y="262"/>
                  </a:moveTo>
                  <a:lnTo>
                    <a:pt x="313" y="262"/>
                  </a:lnTo>
                  <a:cubicBezTo>
                    <a:pt x="307" y="268"/>
                    <a:pt x="302" y="273"/>
                    <a:pt x="296" y="279"/>
                  </a:cubicBezTo>
                  <a:lnTo>
                    <a:pt x="302" y="279"/>
                  </a:lnTo>
                  <a:cubicBezTo>
                    <a:pt x="307" y="273"/>
                    <a:pt x="307" y="268"/>
                    <a:pt x="313" y="26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30"/>
            <p:cNvSpPr/>
            <p:nvPr/>
          </p:nvSpPr>
          <p:spPr>
            <a:xfrm>
              <a:off x="562064" y="3887675"/>
              <a:ext cx="23119" cy="30246"/>
            </a:xfrm>
            <a:custGeom>
              <a:rect b="b" l="l" r="r" t="t"/>
              <a:pathLst>
                <a:path extrusionOk="0" h="348" w="266">
                  <a:moveTo>
                    <a:pt x="161" y="1"/>
                  </a:moveTo>
                  <a:cubicBezTo>
                    <a:pt x="160" y="1"/>
                    <a:pt x="159" y="2"/>
                    <a:pt x="158" y="2"/>
                  </a:cubicBezTo>
                  <a:lnTo>
                    <a:pt x="158" y="2"/>
                  </a:lnTo>
                  <a:cubicBezTo>
                    <a:pt x="159" y="2"/>
                    <a:pt x="160" y="1"/>
                    <a:pt x="161" y="1"/>
                  </a:cubicBezTo>
                  <a:close/>
                  <a:moveTo>
                    <a:pt x="158" y="2"/>
                  </a:moveTo>
                  <a:cubicBezTo>
                    <a:pt x="149" y="6"/>
                    <a:pt x="143" y="7"/>
                    <a:pt x="132" y="12"/>
                  </a:cubicBezTo>
                  <a:cubicBezTo>
                    <a:pt x="75" y="46"/>
                    <a:pt x="23" y="116"/>
                    <a:pt x="17" y="185"/>
                  </a:cubicBezTo>
                  <a:cubicBezTo>
                    <a:pt x="0" y="278"/>
                    <a:pt x="52" y="348"/>
                    <a:pt x="132" y="348"/>
                  </a:cubicBezTo>
                  <a:lnTo>
                    <a:pt x="145" y="348"/>
                  </a:lnTo>
                  <a:cubicBezTo>
                    <a:pt x="191" y="342"/>
                    <a:pt x="236" y="319"/>
                    <a:pt x="266" y="284"/>
                  </a:cubicBezTo>
                  <a:lnTo>
                    <a:pt x="266" y="284"/>
                  </a:lnTo>
                  <a:cubicBezTo>
                    <a:pt x="236" y="313"/>
                    <a:pt x="202" y="330"/>
                    <a:pt x="161" y="330"/>
                  </a:cubicBezTo>
                  <a:cubicBezTo>
                    <a:pt x="156" y="337"/>
                    <a:pt x="156" y="337"/>
                    <a:pt x="150" y="337"/>
                  </a:cubicBezTo>
                  <a:cubicBezTo>
                    <a:pt x="70" y="337"/>
                    <a:pt x="23" y="267"/>
                    <a:pt x="35" y="174"/>
                  </a:cubicBezTo>
                  <a:cubicBezTo>
                    <a:pt x="46" y="101"/>
                    <a:pt x="96" y="33"/>
                    <a:pt x="158" y="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30"/>
            <p:cNvSpPr/>
            <p:nvPr/>
          </p:nvSpPr>
          <p:spPr>
            <a:xfrm>
              <a:off x="570060" y="3854995"/>
              <a:ext cx="23206" cy="22163"/>
            </a:xfrm>
            <a:custGeom>
              <a:rect b="b" l="l" r="r" t="t"/>
              <a:pathLst>
                <a:path extrusionOk="0" h="255" w="267">
                  <a:moveTo>
                    <a:pt x="139" y="243"/>
                  </a:moveTo>
                  <a:cubicBezTo>
                    <a:pt x="137" y="243"/>
                    <a:pt x="134" y="244"/>
                    <a:pt x="132" y="245"/>
                  </a:cubicBezTo>
                  <a:lnTo>
                    <a:pt x="132" y="245"/>
                  </a:lnTo>
                  <a:cubicBezTo>
                    <a:pt x="134" y="245"/>
                    <a:pt x="136" y="244"/>
                    <a:pt x="139" y="243"/>
                  </a:cubicBezTo>
                  <a:close/>
                  <a:moveTo>
                    <a:pt x="237" y="0"/>
                  </a:moveTo>
                  <a:cubicBezTo>
                    <a:pt x="226" y="0"/>
                    <a:pt x="208" y="6"/>
                    <a:pt x="192" y="6"/>
                  </a:cubicBezTo>
                  <a:cubicBezTo>
                    <a:pt x="122" y="29"/>
                    <a:pt x="40" y="93"/>
                    <a:pt x="18" y="157"/>
                  </a:cubicBezTo>
                  <a:cubicBezTo>
                    <a:pt x="0" y="214"/>
                    <a:pt x="29" y="254"/>
                    <a:pt x="87" y="254"/>
                  </a:cubicBezTo>
                  <a:cubicBezTo>
                    <a:pt x="99" y="254"/>
                    <a:pt x="110" y="249"/>
                    <a:pt x="122" y="249"/>
                  </a:cubicBezTo>
                  <a:cubicBezTo>
                    <a:pt x="125" y="249"/>
                    <a:pt x="129" y="247"/>
                    <a:pt x="132" y="245"/>
                  </a:cubicBezTo>
                  <a:lnTo>
                    <a:pt x="132" y="245"/>
                  </a:lnTo>
                  <a:cubicBezTo>
                    <a:pt x="119" y="249"/>
                    <a:pt x="109" y="249"/>
                    <a:pt x="104" y="249"/>
                  </a:cubicBezTo>
                  <a:cubicBezTo>
                    <a:pt x="47" y="249"/>
                    <a:pt x="18" y="209"/>
                    <a:pt x="40" y="157"/>
                  </a:cubicBezTo>
                  <a:cubicBezTo>
                    <a:pt x="58" y="93"/>
                    <a:pt x="133" y="29"/>
                    <a:pt x="208" y="11"/>
                  </a:cubicBezTo>
                  <a:cubicBezTo>
                    <a:pt x="226" y="6"/>
                    <a:pt x="237" y="6"/>
                    <a:pt x="249" y="6"/>
                  </a:cubicBezTo>
                  <a:lnTo>
                    <a:pt x="267" y="6"/>
                  </a:lnTo>
                  <a:cubicBezTo>
                    <a:pt x="255" y="0"/>
                    <a:pt x="249" y="0"/>
                    <a:pt x="2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30"/>
            <p:cNvSpPr/>
            <p:nvPr/>
          </p:nvSpPr>
          <p:spPr>
            <a:xfrm>
              <a:off x="581099" y="3837873"/>
              <a:ext cx="23293" cy="12690"/>
            </a:xfrm>
            <a:custGeom>
              <a:rect b="b" l="l" r="r" t="t"/>
              <a:pathLst>
                <a:path extrusionOk="0" h="146" w="268">
                  <a:moveTo>
                    <a:pt x="238" y="0"/>
                  </a:moveTo>
                  <a:cubicBezTo>
                    <a:pt x="220" y="0"/>
                    <a:pt x="198" y="7"/>
                    <a:pt x="174" y="13"/>
                  </a:cubicBezTo>
                  <a:cubicBezTo>
                    <a:pt x="110" y="35"/>
                    <a:pt x="41" y="77"/>
                    <a:pt x="17" y="104"/>
                  </a:cubicBezTo>
                  <a:cubicBezTo>
                    <a:pt x="1" y="128"/>
                    <a:pt x="6" y="139"/>
                    <a:pt x="35" y="146"/>
                  </a:cubicBezTo>
                  <a:cubicBezTo>
                    <a:pt x="24" y="139"/>
                    <a:pt x="17" y="128"/>
                    <a:pt x="35" y="111"/>
                  </a:cubicBezTo>
                  <a:cubicBezTo>
                    <a:pt x="59" y="82"/>
                    <a:pt x="122" y="42"/>
                    <a:pt x="185" y="18"/>
                  </a:cubicBezTo>
                  <a:cubicBezTo>
                    <a:pt x="209" y="13"/>
                    <a:pt x="233" y="7"/>
                    <a:pt x="249" y="7"/>
                  </a:cubicBezTo>
                  <a:cubicBezTo>
                    <a:pt x="255" y="7"/>
                    <a:pt x="267" y="7"/>
                    <a:pt x="267" y="13"/>
                  </a:cubicBezTo>
                  <a:cubicBezTo>
                    <a:pt x="267" y="0"/>
                    <a:pt x="255" y="0"/>
                    <a:pt x="2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30"/>
            <p:cNvSpPr/>
            <p:nvPr/>
          </p:nvSpPr>
          <p:spPr>
            <a:xfrm>
              <a:off x="609694" y="3942432"/>
              <a:ext cx="38330" cy="18687"/>
            </a:xfrm>
            <a:custGeom>
              <a:rect b="b" l="l" r="r" t="t"/>
              <a:pathLst>
                <a:path extrusionOk="0" h="215" w="441">
                  <a:moveTo>
                    <a:pt x="435" y="36"/>
                  </a:moveTo>
                  <a:lnTo>
                    <a:pt x="435" y="54"/>
                  </a:lnTo>
                  <a:cubicBezTo>
                    <a:pt x="435" y="88"/>
                    <a:pt x="424" y="123"/>
                    <a:pt x="412" y="151"/>
                  </a:cubicBezTo>
                  <a:cubicBezTo>
                    <a:pt x="417" y="151"/>
                    <a:pt x="424" y="151"/>
                    <a:pt x="424" y="145"/>
                  </a:cubicBezTo>
                  <a:cubicBezTo>
                    <a:pt x="435" y="129"/>
                    <a:pt x="441" y="100"/>
                    <a:pt x="441" y="76"/>
                  </a:cubicBezTo>
                  <a:cubicBezTo>
                    <a:pt x="441" y="65"/>
                    <a:pt x="435" y="47"/>
                    <a:pt x="435" y="36"/>
                  </a:cubicBezTo>
                  <a:close/>
                  <a:moveTo>
                    <a:pt x="19" y="1"/>
                  </a:moveTo>
                  <a:lnTo>
                    <a:pt x="19" y="1"/>
                  </a:lnTo>
                  <a:cubicBezTo>
                    <a:pt x="8" y="25"/>
                    <a:pt x="1" y="47"/>
                    <a:pt x="1" y="76"/>
                  </a:cubicBezTo>
                  <a:cubicBezTo>
                    <a:pt x="1" y="129"/>
                    <a:pt x="19" y="175"/>
                    <a:pt x="54" y="215"/>
                  </a:cubicBezTo>
                  <a:lnTo>
                    <a:pt x="83" y="215"/>
                  </a:lnTo>
                  <a:cubicBezTo>
                    <a:pt x="36" y="175"/>
                    <a:pt x="13" y="116"/>
                    <a:pt x="8" y="54"/>
                  </a:cubicBezTo>
                  <a:cubicBezTo>
                    <a:pt x="8" y="36"/>
                    <a:pt x="13" y="19"/>
                    <a:pt x="1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30"/>
            <p:cNvSpPr/>
            <p:nvPr/>
          </p:nvSpPr>
          <p:spPr>
            <a:xfrm>
              <a:off x="610824" y="3888631"/>
              <a:ext cx="36765" cy="26770"/>
            </a:xfrm>
            <a:custGeom>
              <a:rect b="b" l="l" r="r" t="t"/>
              <a:pathLst>
                <a:path extrusionOk="0" h="308" w="423">
                  <a:moveTo>
                    <a:pt x="52" y="1"/>
                  </a:moveTo>
                  <a:lnTo>
                    <a:pt x="52" y="1"/>
                  </a:lnTo>
                  <a:cubicBezTo>
                    <a:pt x="23" y="30"/>
                    <a:pt x="6" y="70"/>
                    <a:pt x="6" y="110"/>
                  </a:cubicBezTo>
                  <a:cubicBezTo>
                    <a:pt x="0" y="221"/>
                    <a:pt x="86" y="308"/>
                    <a:pt x="203" y="308"/>
                  </a:cubicBezTo>
                  <a:lnTo>
                    <a:pt x="209" y="308"/>
                  </a:lnTo>
                  <a:cubicBezTo>
                    <a:pt x="324" y="308"/>
                    <a:pt x="422" y="215"/>
                    <a:pt x="422" y="105"/>
                  </a:cubicBezTo>
                  <a:cubicBezTo>
                    <a:pt x="422" y="83"/>
                    <a:pt x="417" y="65"/>
                    <a:pt x="411" y="48"/>
                  </a:cubicBezTo>
                  <a:lnTo>
                    <a:pt x="411" y="48"/>
                  </a:lnTo>
                  <a:cubicBezTo>
                    <a:pt x="417" y="65"/>
                    <a:pt x="417" y="76"/>
                    <a:pt x="417" y="94"/>
                  </a:cubicBezTo>
                  <a:cubicBezTo>
                    <a:pt x="422" y="203"/>
                    <a:pt x="324" y="291"/>
                    <a:pt x="209" y="291"/>
                  </a:cubicBezTo>
                  <a:lnTo>
                    <a:pt x="209" y="296"/>
                  </a:lnTo>
                  <a:cubicBezTo>
                    <a:pt x="92" y="296"/>
                    <a:pt x="6" y="209"/>
                    <a:pt x="11" y="105"/>
                  </a:cubicBezTo>
                  <a:cubicBezTo>
                    <a:pt x="11" y="65"/>
                    <a:pt x="29" y="30"/>
                    <a:pt x="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30"/>
            <p:cNvSpPr/>
            <p:nvPr/>
          </p:nvSpPr>
          <p:spPr>
            <a:xfrm>
              <a:off x="613866" y="3848911"/>
              <a:ext cx="33202" cy="21729"/>
            </a:xfrm>
            <a:custGeom>
              <a:rect b="b" l="l" r="r" t="t"/>
              <a:pathLst>
                <a:path extrusionOk="0" h="250" w="382">
                  <a:moveTo>
                    <a:pt x="203" y="1"/>
                  </a:moveTo>
                  <a:cubicBezTo>
                    <a:pt x="104" y="6"/>
                    <a:pt x="22" y="59"/>
                    <a:pt x="11" y="129"/>
                  </a:cubicBezTo>
                  <a:cubicBezTo>
                    <a:pt x="0" y="198"/>
                    <a:pt x="75" y="249"/>
                    <a:pt x="179" y="249"/>
                  </a:cubicBezTo>
                  <a:cubicBezTo>
                    <a:pt x="81" y="249"/>
                    <a:pt x="6" y="198"/>
                    <a:pt x="17" y="129"/>
                  </a:cubicBezTo>
                  <a:cubicBezTo>
                    <a:pt x="22" y="65"/>
                    <a:pt x="110" y="6"/>
                    <a:pt x="203" y="6"/>
                  </a:cubicBezTo>
                  <a:lnTo>
                    <a:pt x="214" y="6"/>
                  </a:lnTo>
                  <a:cubicBezTo>
                    <a:pt x="300" y="6"/>
                    <a:pt x="369" y="54"/>
                    <a:pt x="376" y="111"/>
                  </a:cubicBezTo>
                  <a:cubicBezTo>
                    <a:pt x="376" y="47"/>
                    <a:pt x="300" y="1"/>
                    <a:pt x="208" y="1"/>
                  </a:cubicBezTo>
                  <a:close/>
                  <a:moveTo>
                    <a:pt x="376" y="111"/>
                  </a:moveTo>
                  <a:cubicBezTo>
                    <a:pt x="376" y="186"/>
                    <a:pt x="294" y="249"/>
                    <a:pt x="185" y="249"/>
                  </a:cubicBezTo>
                  <a:cubicBezTo>
                    <a:pt x="294" y="249"/>
                    <a:pt x="382" y="186"/>
                    <a:pt x="376" y="11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30"/>
            <p:cNvSpPr/>
            <p:nvPr/>
          </p:nvSpPr>
          <p:spPr>
            <a:xfrm>
              <a:off x="618907" y="3832397"/>
              <a:ext cx="26596" cy="8083"/>
            </a:xfrm>
            <a:custGeom>
              <a:rect b="b" l="l" r="r" t="t"/>
              <a:pathLst>
                <a:path extrusionOk="0" h="93" w="306">
                  <a:moveTo>
                    <a:pt x="161" y="1"/>
                  </a:moveTo>
                  <a:cubicBezTo>
                    <a:pt x="86" y="6"/>
                    <a:pt x="11" y="35"/>
                    <a:pt x="6" y="63"/>
                  </a:cubicBezTo>
                  <a:cubicBezTo>
                    <a:pt x="0" y="73"/>
                    <a:pt x="4" y="79"/>
                    <a:pt x="8" y="86"/>
                  </a:cubicBezTo>
                  <a:lnTo>
                    <a:pt x="8" y="86"/>
                  </a:lnTo>
                  <a:cubicBezTo>
                    <a:pt x="6" y="80"/>
                    <a:pt x="8" y="74"/>
                    <a:pt x="11" y="70"/>
                  </a:cubicBezTo>
                  <a:cubicBezTo>
                    <a:pt x="17" y="41"/>
                    <a:pt x="86" y="12"/>
                    <a:pt x="161" y="12"/>
                  </a:cubicBezTo>
                  <a:cubicBezTo>
                    <a:pt x="167" y="6"/>
                    <a:pt x="173" y="6"/>
                    <a:pt x="179" y="6"/>
                  </a:cubicBezTo>
                  <a:cubicBezTo>
                    <a:pt x="249" y="6"/>
                    <a:pt x="300" y="28"/>
                    <a:pt x="306" y="58"/>
                  </a:cubicBezTo>
                  <a:lnTo>
                    <a:pt x="306" y="47"/>
                  </a:lnTo>
                  <a:cubicBezTo>
                    <a:pt x="306" y="23"/>
                    <a:pt x="249" y="1"/>
                    <a:pt x="179" y="1"/>
                  </a:cubicBezTo>
                  <a:close/>
                  <a:moveTo>
                    <a:pt x="8" y="86"/>
                  </a:moveTo>
                  <a:cubicBezTo>
                    <a:pt x="9" y="88"/>
                    <a:pt x="10" y="91"/>
                    <a:pt x="11" y="92"/>
                  </a:cubicBezTo>
                  <a:cubicBezTo>
                    <a:pt x="10" y="90"/>
                    <a:pt x="9" y="88"/>
                    <a:pt x="8" y="8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30"/>
            <p:cNvSpPr/>
            <p:nvPr/>
          </p:nvSpPr>
          <p:spPr>
            <a:xfrm>
              <a:off x="673055" y="3885155"/>
              <a:ext cx="29290" cy="31202"/>
            </a:xfrm>
            <a:custGeom>
              <a:rect b="b" l="l" r="r" t="t"/>
              <a:pathLst>
                <a:path extrusionOk="0" h="359" w="337">
                  <a:moveTo>
                    <a:pt x="181" y="0"/>
                  </a:moveTo>
                  <a:lnTo>
                    <a:pt x="181" y="0"/>
                  </a:lnTo>
                  <a:cubicBezTo>
                    <a:pt x="244" y="35"/>
                    <a:pt x="302" y="99"/>
                    <a:pt x="308" y="174"/>
                  </a:cubicBezTo>
                  <a:cubicBezTo>
                    <a:pt x="320" y="273"/>
                    <a:pt x="256" y="348"/>
                    <a:pt x="158" y="348"/>
                  </a:cubicBezTo>
                  <a:lnTo>
                    <a:pt x="152" y="348"/>
                  </a:lnTo>
                  <a:cubicBezTo>
                    <a:pt x="94" y="342"/>
                    <a:pt x="35" y="313"/>
                    <a:pt x="1" y="273"/>
                  </a:cubicBezTo>
                  <a:lnTo>
                    <a:pt x="1" y="273"/>
                  </a:lnTo>
                  <a:cubicBezTo>
                    <a:pt x="42" y="324"/>
                    <a:pt x="99" y="359"/>
                    <a:pt x="163" y="359"/>
                  </a:cubicBezTo>
                  <a:lnTo>
                    <a:pt x="174" y="359"/>
                  </a:lnTo>
                  <a:cubicBezTo>
                    <a:pt x="273" y="359"/>
                    <a:pt x="337" y="284"/>
                    <a:pt x="326" y="185"/>
                  </a:cubicBezTo>
                  <a:cubicBezTo>
                    <a:pt x="320" y="105"/>
                    <a:pt x="256" y="30"/>
                    <a:pt x="1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30"/>
            <p:cNvSpPr/>
            <p:nvPr/>
          </p:nvSpPr>
          <p:spPr>
            <a:xfrm>
              <a:off x="670708" y="3851518"/>
              <a:ext cx="25118" cy="22163"/>
            </a:xfrm>
            <a:custGeom>
              <a:rect b="b" l="l" r="r" t="t"/>
              <a:pathLst>
                <a:path extrusionOk="0" h="255" w="289">
                  <a:moveTo>
                    <a:pt x="51" y="0"/>
                  </a:moveTo>
                  <a:cubicBezTo>
                    <a:pt x="28" y="0"/>
                    <a:pt x="11" y="6"/>
                    <a:pt x="0" y="11"/>
                  </a:cubicBezTo>
                  <a:cubicBezTo>
                    <a:pt x="11" y="6"/>
                    <a:pt x="22" y="6"/>
                    <a:pt x="40" y="6"/>
                  </a:cubicBezTo>
                  <a:cubicBezTo>
                    <a:pt x="51" y="6"/>
                    <a:pt x="62" y="6"/>
                    <a:pt x="75" y="11"/>
                  </a:cubicBezTo>
                  <a:cubicBezTo>
                    <a:pt x="161" y="24"/>
                    <a:pt x="236" y="86"/>
                    <a:pt x="254" y="144"/>
                  </a:cubicBezTo>
                  <a:cubicBezTo>
                    <a:pt x="271" y="208"/>
                    <a:pt x="231" y="249"/>
                    <a:pt x="156" y="249"/>
                  </a:cubicBezTo>
                  <a:lnTo>
                    <a:pt x="110" y="249"/>
                  </a:lnTo>
                  <a:cubicBezTo>
                    <a:pt x="121" y="249"/>
                    <a:pt x="132" y="249"/>
                    <a:pt x="139" y="254"/>
                  </a:cubicBezTo>
                  <a:lnTo>
                    <a:pt x="167" y="254"/>
                  </a:lnTo>
                  <a:cubicBezTo>
                    <a:pt x="249" y="254"/>
                    <a:pt x="289" y="208"/>
                    <a:pt x="271" y="150"/>
                  </a:cubicBezTo>
                  <a:cubicBezTo>
                    <a:pt x="254" y="86"/>
                    <a:pt x="174" y="24"/>
                    <a:pt x="86" y="6"/>
                  </a:cubicBezTo>
                  <a:cubicBezTo>
                    <a:pt x="75" y="6"/>
                    <a:pt x="62" y="0"/>
                    <a:pt x="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30"/>
            <p:cNvSpPr/>
            <p:nvPr/>
          </p:nvSpPr>
          <p:spPr>
            <a:xfrm>
              <a:off x="661582" y="3834831"/>
              <a:ext cx="24771" cy="11212"/>
            </a:xfrm>
            <a:custGeom>
              <a:rect b="b" l="l" r="r" t="t"/>
              <a:pathLst>
                <a:path extrusionOk="0" h="129" w="285">
                  <a:moveTo>
                    <a:pt x="58" y="0"/>
                  </a:moveTo>
                  <a:cubicBezTo>
                    <a:pt x="29" y="0"/>
                    <a:pt x="6" y="7"/>
                    <a:pt x="1" y="19"/>
                  </a:cubicBezTo>
                  <a:cubicBezTo>
                    <a:pt x="12" y="13"/>
                    <a:pt x="29" y="7"/>
                    <a:pt x="52" y="7"/>
                  </a:cubicBezTo>
                  <a:cubicBezTo>
                    <a:pt x="63" y="7"/>
                    <a:pt x="87" y="7"/>
                    <a:pt x="105" y="13"/>
                  </a:cubicBezTo>
                  <a:cubicBezTo>
                    <a:pt x="93" y="7"/>
                    <a:pt x="81" y="0"/>
                    <a:pt x="63" y="0"/>
                  </a:cubicBezTo>
                  <a:close/>
                  <a:moveTo>
                    <a:pt x="261" y="88"/>
                  </a:moveTo>
                  <a:lnTo>
                    <a:pt x="261" y="93"/>
                  </a:lnTo>
                  <a:cubicBezTo>
                    <a:pt x="272" y="112"/>
                    <a:pt x="266" y="123"/>
                    <a:pt x="255" y="128"/>
                  </a:cubicBezTo>
                  <a:cubicBezTo>
                    <a:pt x="272" y="123"/>
                    <a:pt x="284" y="117"/>
                    <a:pt x="284" y="105"/>
                  </a:cubicBezTo>
                  <a:cubicBezTo>
                    <a:pt x="272" y="99"/>
                    <a:pt x="266" y="93"/>
                    <a:pt x="261" y="8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30"/>
            <p:cNvSpPr/>
            <p:nvPr/>
          </p:nvSpPr>
          <p:spPr>
            <a:xfrm>
              <a:off x="544421" y="3932958"/>
              <a:ext cx="3129" cy="4085"/>
            </a:xfrm>
            <a:custGeom>
              <a:rect b="b" l="l" r="r" t="t"/>
              <a:pathLst>
                <a:path extrusionOk="0" h="47" w="36">
                  <a:moveTo>
                    <a:pt x="1" y="0"/>
                  </a:moveTo>
                  <a:lnTo>
                    <a:pt x="1" y="0"/>
                  </a:lnTo>
                  <a:cubicBezTo>
                    <a:pt x="12" y="11"/>
                    <a:pt x="23" y="29"/>
                    <a:pt x="35" y="46"/>
                  </a:cubicBezTo>
                  <a:cubicBezTo>
                    <a:pt x="30" y="24"/>
                    <a:pt x="17" y="6"/>
                    <a:pt x="1"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30"/>
            <p:cNvSpPr/>
            <p:nvPr/>
          </p:nvSpPr>
          <p:spPr>
            <a:xfrm>
              <a:off x="536859" y="3895150"/>
              <a:ext cx="17209" cy="26248"/>
            </a:xfrm>
            <a:custGeom>
              <a:rect b="b" l="l" r="r" t="t"/>
              <a:pathLst>
                <a:path extrusionOk="0" h="302" w="198">
                  <a:moveTo>
                    <a:pt x="139" y="1"/>
                  </a:moveTo>
                  <a:cubicBezTo>
                    <a:pt x="133" y="1"/>
                    <a:pt x="128" y="1"/>
                    <a:pt x="122" y="8"/>
                  </a:cubicBezTo>
                  <a:cubicBezTo>
                    <a:pt x="117" y="8"/>
                    <a:pt x="117" y="8"/>
                    <a:pt x="110" y="13"/>
                  </a:cubicBezTo>
                  <a:cubicBezTo>
                    <a:pt x="70" y="35"/>
                    <a:pt x="29" y="105"/>
                    <a:pt x="18" y="174"/>
                  </a:cubicBezTo>
                  <a:cubicBezTo>
                    <a:pt x="0" y="244"/>
                    <a:pt x="24" y="302"/>
                    <a:pt x="58" y="302"/>
                  </a:cubicBezTo>
                  <a:lnTo>
                    <a:pt x="64" y="302"/>
                  </a:lnTo>
                  <a:cubicBezTo>
                    <a:pt x="70" y="296"/>
                    <a:pt x="70" y="296"/>
                    <a:pt x="75" y="296"/>
                  </a:cubicBezTo>
                  <a:cubicBezTo>
                    <a:pt x="122" y="278"/>
                    <a:pt x="168" y="203"/>
                    <a:pt x="179" y="123"/>
                  </a:cubicBezTo>
                  <a:cubicBezTo>
                    <a:pt x="197" y="48"/>
                    <a:pt x="174" y="1"/>
                    <a:pt x="139"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30"/>
            <p:cNvSpPr/>
            <p:nvPr/>
          </p:nvSpPr>
          <p:spPr>
            <a:xfrm>
              <a:off x="545898" y="3867511"/>
              <a:ext cx="17209" cy="20251"/>
            </a:xfrm>
            <a:custGeom>
              <a:rect b="b" l="l" r="r" t="t"/>
              <a:pathLst>
                <a:path extrusionOk="0" h="233" w="198">
                  <a:moveTo>
                    <a:pt x="163" y="1"/>
                  </a:moveTo>
                  <a:cubicBezTo>
                    <a:pt x="157" y="1"/>
                    <a:pt x="152" y="6"/>
                    <a:pt x="139" y="13"/>
                  </a:cubicBezTo>
                  <a:cubicBezTo>
                    <a:pt x="99" y="35"/>
                    <a:pt x="48" y="99"/>
                    <a:pt x="18" y="158"/>
                  </a:cubicBezTo>
                  <a:cubicBezTo>
                    <a:pt x="0" y="198"/>
                    <a:pt x="0" y="227"/>
                    <a:pt x="24" y="233"/>
                  </a:cubicBezTo>
                  <a:cubicBezTo>
                    <a:pt x="29" y="233"/>
                    <a:pt x="41" y="227"/>
                    <a:pt x="48" y="222"/>
                  </a:cubicBezTo>
                  <a:cubicBezTo>
                    <a:pt x="93" y="198"/>
                    <a:pt x="157" y="128"/>
                    <a:pt x="179" y="65"/>
                  </a:cubicBezTo>
                  <a:cubicBezTo>
                    <a:pt x="197" y="24"/>
                    <a:pt x="192" y="1"/>
                    <a:pt x="174"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30"/>
            <p:cNvSpPr/>
            <p:nvPr/>
          </p:nvSpPr>
          <p:spPr>
            <a:xfrm>
              <a:off x="558414" y="3850475"/>
              <a:ext cx="16775" cy="13646"/>
            </a:xfrm>
            <a:custGeom>
              <a:rect b="b" l="l" r="r" t="t"/>
              <a:pathLst>
                <a:path extrusionOk="0" h="157" w="193">
                  <a:moveTo>
                    <a:pt x="181" y="1"/>
                  </a:moveTo>
                  <a:cubicBezTo>
                    <a:pt x="174" y="1"/>
                    <a:pt x="174" y="1"/>
                    <a:pt x="169" y="7"/>
                  </a:cubicBezTo>
                  <a:cubicBezTo>
                    <a:pt x="158" y="7"/>
                    <a:pt x="152" y="12"/>
                    <a:pt x="140" y="18"/>
                  </a:cubicBezTo>
                  <a:cubicBezTo>
                    <a:pt x="99" y="47"/>
                    <a:pt x="48" y="93"/>
                    <a:pt x="19" y="127"/>
                  </a:cubicBezTo>
                  <a:cubicBezTo>
                    <a:pt x="13" y="140"/>
                    <a:pt x="8" y="145"/>
                    <a:pt x="1" y="151"/>
                  </a:cubicBezTo>
                  <a:cubicBezTo>
                    <a:pt x="1" y="156"/>
                    <a:pt x="1" y="156"/>
                    <a:pt x="8" y="156"/>
                  </a:cubicBezTo>
                  <a:cubicBezTo>
                    <a:pt x="8" y="156"/>
                    <a:pt x="19" y="151"/>
                    <a:pt x="35" y="140"/>
                  </a:cubicBezTo>
                  <a:cubicBezTo>
                    <a:pt x="59" y="127"/>
                    <a:pt x="88" y="105"/>
                    <a:pt x="112" y="81"/>
                  </a:cubicBezTo>
                  <a:cubicBezTo>
                    <a:pt x="140" y="63"/>
                    <a:pt x="158" y="41"/>
                    <a:pt x="174" y="23"/>
                  </a:cubicBezTo>
                  <a:cubicBezTo>
                    <a:pt x="187" y="7"/>
                    <a:pt x="192" y="1"/>
                    <a:pt x="181"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30"/>
            <p:cNvSpPr/>
            <p:nvPr/>
          </p:nvSpPr>
          <p:spPr>
            <a:xfrm>
              <a:off x="562064" y="3929916"/>
              <a:ext cx="28160" cy="28682"/>
            </a:xfrm>
            <a:custGeom>
              <a:rect b="b" l="l" r="r" t="t"/>
              <a:pathLst>
                <a:path extrusionOk="0" h="330" w="324">
                  <a:moveTo>
                    <a:pt x="156" y="1"/>
                  </a:moveTo>
                  <a:cubicBezTo>
                    <a:pt x="116" y="1"/>
                    <a:pt x="75" y="24"/>
                    <a:pt x="52" y="52"/>
                  </a:cubicBezTo>
                  <a:cubicBezTo>
                    <a:pt x="17" y="87"/>
                    <a:pt x="0" y="139"/>
                    <a:pt x="0" y="191"/>
                  </a:cubicBezTo>
                  <a:cubicBezTo>
                    <a:pt x="0" y="203"/>
                    <a:pt x="0" y="214"/>
                    <a:pt x="6" y="220"/>
                  </a:cubicBezTo>
                  <a:cubicBezTo>
                    <a:pt x="86" y="273"/>
                    <a:pt x="179" y="307"/>
                    <a:pt x="278" y="330"/>
                  </a:cubicBezTo>
                  <a:cubicBezTo>
                    <a:pt x="284" y="324"/>
                    <a:pt x="289" y="319"/>
                    <a:pt x="295" y="313"/>
                  </a:cubicBezTo>
                  <a:cubicBezTo>
                    <a:pt x="313" y="284"/>
                    <a:pt x="324" y="244"/>
                    <a:pt x="324" y="198"/>
                  </a:cubicBezTo>
                  <a:cubicBezTo>
                    <a:pt x="324" y="87"/>
                    <a:pt x="249" y="1"/>
                    <a:pt x="161"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30"/>
            <p:cNvSpPr/>
            <p:nvPr/>
          </p:nvSpPr>
          <p:spPr>
            <a:xfrm>
              <a:off x="563976" y="3886111"/>
              <a:ext cx="28856" cy="30855"/>
            </a:xfrm>
            <a:custGeom>
              <a:rect b="b" l="l" r="r" t="t"/>
              <a:pathLst>
                <a:path extrusionOk="0" h="355" w="332">
                  <a:moveTo>
                    <a:pt x="209" y="1"/>
                  </a:moveTo>
                  <a:cubicBezTo>
                    <a:pt x="203" y="1"/>
                    <a:pt x="192" y="1"/>
                    <a:pt x="180" y="8"/>
                  </a:cubicBezTo>
                  <a:cubicBezTo>
                    <a:pt x="169" y="8"/>
                    <a:pt x="157" y="13"/>
                    <a:pt x="139" y="19"/>
                  </a:cubicBezTo>
                  <a:cubicBezTo>
                    <a:pt x="76" y="48"/>
                    <a:pt x="24" y="117"/>
                    <a:pt x="13" y="192"/>
                  </a:cubicBezTo>
                  <a:cubicBezTo>
                    <a:pt x="1" y="285"/>
                    <a:pt x="48" y="355"/>
                    <a:pt x="128" y="355"/>
                  </a:cubicBezTo>
                  <a:cubicBezTo>
                    <a:pt x="134" y="355"/>
                    <a:pt x="134" y="355"/>
                    <a:pt x="139" y="348"/>
                  </a:cubicBezTo>
                  <a:cubicBezTo>
                    <a:pt x="180" y="348"/>
                    <a:pt x="214" y="331"/>
                    <a:pt x="244" y="302"/>
                  </a:cubicBezTo>
                  <a:cubicBezTo>
                    <a:pt x="291" y="267"/>
                    <a:pt x="319" y="209"/>
                    <a:pt x="325" y="152"/>
                  </a:cubicBezTo>
                  <a:cubicBezTo>
                    <a:pt x="331" y="117"/>
                    <a:pt x="325" y="94"/>
                    <a:pt x="313" y="70"/>
                  </a:cubicBezTo>
                  <a:cubicBezTo>
                    <a:pt x="296" y="24"/>
                    <a:pt x="256" y="1"/>
                    <a:pt x="209"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30"/>
            <p:cNvSpPr/>
            <p:nvPr/>
          </p:nvSpPr>
          <p:spPr>
            <a:xfrm>
              <a:off x="571625" y="3855430"/>
              <a:ext cx="27204" cy="21207"/>
            </a:xfrm>
            <a:custGeom>
              <a:rect b="b" l="l" r="r" t="t"/>
              <a:pathLst>
                <a:path extrusionOk="0" h="244" w="313">
                  <a:moveTo>
                    <a:pt x="231" y="1"/>
                  </a:moveTo>
                  <a:cubicBezTo>
                    <a:pt x="219" y="1"/>
                    <a:pt x="208" y="1"/>
                    <a:pt x="190" y="6"/>
                  </a:cubicBezTo>
                  <a:cubicBezTo>
                    <a:pt x="115" y="24"/>
                    <a:pt x="40" y="88"/>
                    <a:pt x="22" y="152"/>
                  </a:cubicBezTo>
                  <a:cubicBezTo>
                    <a:pt x="0" y="204"/>
                    <a:pt x="29" y="244"/>
                    <a:pt x="86" y="244"/>
                  </a:cubicBezTo>
                  <a:cubicBezTo>
                    <a:pt x="92" y="244"/>
                    <a:pt x="104" y="244"/>
                    <a:pt x="121" y="238"/>
                  </a:cubicBezTo>
                  <a:cubicBezTo>
                    <a:pt x="203" y="222"/>
                    <a:pt x="289" y="145"/>
                    <a:pt x="300" y="76"/>
                  </a:cubicBezTo>
                  <a:cubicBezTo>
                    <a:pt x="312" y="36"/>
                    <a:pt x="289" y="6"/>
                    <a:pt x="249"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30"/>
            <p:cNvSpPr/>
            <p:nvPr/>
          </p:nvSpPr>
          <p:spPr>
            <a:xfrm>
              <a:off x="582576" y="3838481"/>
              <a:ext cx="23293" cy="12081"/>
            </a:xfrm>
            <a:custGeom>
              <a:rect b="b" l="l" r="r" t="t"/>
              <a:pathLst>
                <a:path extrusionOk="0" h="139" w="268">
                  <a:moveTo>
                    <a:pt x="232" y="0"/>
                  </a:moveTo>
                  <a:cubicBezTo>
                    <a:pt x="216" y="0"/>
                    <a:pt x="192" y="6"/>
                    <a:pt x="168" y="11"/>
                  </a:cubicBezTo>
                  <a:cubicBezTo>
                    <a:pt x="105" y="35"/>
                    <a:pt x="42" y="75"/>
                    <a:pt x="18" y="104"/>
                  </a:cubicBezTo>
                  <a:cubicBezTo>
                    <a:pt x="0" y="121"/>
                    <a:pt x="7" y="132"/>
                    <a:pt x="18" y="139"/>
                  </a:cubicBezTo>
                  <a:lnTo>
                    <a:pt x="35" y="139"/>
                  </a:lnTo>
                  <a:cubicBezTo>
                    <a:pt x="53" y="139"/>
                    <a:pt x="70" y="139"/>
                    <a:pt x="93" y="132"/>
                  </a:cubicBezTo>
                  <a:cubicBezTo>
                    <a:pt x="168" y="110"/>
                    <a:pt x="243" y="63"/>
                    <a:pt x="261" y="28"/>
                  </a:cubicBezTo>
                  <a:cubicBezTo>
                    <a:pt x="267" y="17"/>
                    <a:pt x="261" y="6"/>
                    <a:pt x="250" y="6"/>
                  </a:cubicBezTo>
                  <a:cubicBezTo>
                    <a:pt x="250" y="0"/>
                    <a:pt x="238" y="0"/>
                    <a:pt x="232"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30"/>
            <p:cNvSpPr/>
            <p:nvPr/>
          </p:nvSpPr>
          <p:spPr>
            <a:xfrm>
              <a:off x="610302" y="3928351"/>
              <a:ext cx="37287" cy="32767"/>
            </a:xfrm>
            <a:custGeom>
              <a:rect b="b" l="l" r="r" t="t"/>
              <a:pathLst>
                <a:path extrusionOk="0" h="377" w="429">
                  <a:moveTo>
                    <a:pt x="215" y="1"/>
                  </a:moveTo>
                  <a:cubicBezTo>
                    <a:pt x="116" y="1"/>
                    <a:pt x="35" y="70"/>
                    <a:pt x="12" y="163"/>
                  </a:cubicBezTo>
                  <a:cubicBezTo>
                    <a:pt x="6" y="181"/>
                    <a:pt x="1" y="198"/>
                    <a:pt x="1" y="216"/>
                  </a:cubicBezTo>
                  <a:cubicBezTo>
                    <a:pt x="6" y="278"/>
                    <a:pt x="29" y="337"/>
                    <a:pt x="76" y="377"/>
                  </a:cubicBezTo>
                  <a:cubicBezTo>
                    <a:pt x="185" y="366"/>
                    <a:pt x="295" y="348"/>
                    <a:pt x="405" y="313"/>
                  </a:cubicBezTo>
                  <a:cubicBezTo>
                    <a:pt x="417" y="285"/>
                    <a:pt x="428" y="250"/>
                    <a:pt x="428" y="216"/>
                  </a:cubicBezTo>
                  <a:lnTo>
                    <a:pt x="428" y="198"/>
                  </a:lnTo>
                  <a:cubicBezTo>
                    <a:pt x="417" y="88"/>
                    <a:pt x="324" y="1"/>
                    <a:pt x="215"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30"/>
            <p:cNvSpPr/>
            <p:nvPr/>
          </p:nvSpPr>
          <p:spPr>
            <a:xfrm>
              <a:off x="611258" y="3881678"/>
              <a:ext cx="36330" cy="32767"/>
            </a:xfrm>
            <a:custGeom>
              <a:rect b="b" l="l" r="r" t="t"/>
              <a:pathLst>
                <a:path extrusionOk="0" h="377" w="418">
                  <a:moveTo>
                    <a:pt x="215" y="0"/>
                  </a:moveTo>
                  <a:cubicBezTo>
                    <a:pt x="145" y="0"/>
                    <a:pt x="87" y="35"/>
                    <a:pt x="47" y="81"/>
                  </a:cubicBezTo>
                  <a:cubicBezTo>
                    <a:pt x="24" y="110"/>
                    <a:pt x="6" y="145"/>
                    <a:pt x="6" y="185"/>
                  </a:cubicBezTo>
                  <a:cubicBezTo>
                    <a:pt x="1" y="289"/>
                    <a:pt x="87" y="376"/>
                    <a:pt x="204" y="376"/>
                  </a:cubicBezTo>
                  <a:lnTo>
                    <a:pt x="204" y="371"/>
                  </a:lnTo>
                  <a:cubicBezTo>
                    <a:pt x="319" y="371"/>
                    <a:pt x="417" y="283"/>
                    <a:pt x="412" y="174"/>
                  </a:cubicBezTo>
                  <a:cubicBezTo>
                    <a:pt x="412" y="156"/>
                    <a:pt x="412" y="145"/>
                    <a:pt x="406" y="128"/>
                  </a:cubicBezTo>
                  <a:cubicBezTo>
                    <a:pt x="383" y="52"/>
                    <a:pt x="308" y="0"/>
                    <a:pt x="220"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30"/>
            <p:cNvSpPr/>
            <p:nvPr/>
          </p:nvSpPr>
          <p:spPr>
            <a:xfrm>
              <a:off x="614300" y="3849432"/>
              <a:ext cx="32332" cy="21207"/>
            </a:xfrm>
            <a:custGeom>
              <a:rect b="b" l="l" r="r" t="t"/>
              <a:pathLst>
                <a:path extrusionOk="0" h="244" w="372">
                  <a:moveTo>
                    <a:pt x="198" y="0"/>
                  </a:moveTo>
                  <a:cubicBezTo>
                    <a:pt x="105" y="0"/>
                    <a:pt x="17" y="59"/>
                    <a:pt x="12" y="123"/>
                  </a:cubicBezTo>
                  <a:cubicBezTo>
                    <a:pt x="1" y="192"/>
                    <a:pt x="76" y="243"/>
                    <a:pt x="174" y="243"/>
                  </a:cubicBezTo>
                  <a:lnTo>
                    <a:pt x="180" y="243"/>
                  </a:lnTo>
                  <a:cubicBezTo>
                    <a:pt x="289" y="243"/>
                    <a:pt x="371" y="180"/>
                    <a:pt x="371" y="105"/>
                  </a:cubicBezTo>
                  <a:cubicBezTo>
                    <a:pt x="364" y="48"/>
                    <a:pt x="295" y="0"/>
                    <a:pt x="209"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30"/>
            <p:cNvSpPr/>
            <p:nvPr/>
          </p:nvSpPr>
          <p:spPr>
            <a:xfrm>
              <a:off x="619341" y="3832919"/>
              <a:ext cx="26161" cy="10604"/>
            </a:xfrm>
            <a:custGeom>
              <a:rect b="b" l="l" r="r" t="t"/>
              <a:pathLst>
                <a:path extrusionOk="0" h="122" w="301">
                  <a:moveTo>
                    <a:pt x="174" y="0"/>
                  </a:moveTo>
                  <a:cubicBezTo>
                    <a:pt x="168" y="0"/>
                    <a:pt x="162" y="0"/>
                    <a:pt x="156" y="6"/>
                  </a:cubicBezTo>
                  <a:cubicBezTo>
                    <a:pt x="81" y="6"/>
                    <a:pt x="12" y="35"/>
                    <a:pt x="6" y="64"/>
                  </a:cubicBezTo>
                  <a:cubicBezTo>
                    <a:pt x="1" y="70"/>
                    <a:pt x="1" y="81"/>
                    <a:pt x="6" y="86"/>
                  </a:cubicBezTo>
                  <a:cubicBezTo>
                    <a:pt x="18" y="104"/>
                    <a:pt x="63" y="121"/>
                    <a:pt x="127" y="121"/>
                  </a:cubicBezTo>
                  <a:lnTo>
                    <a:pt x="145" y="121"/>
                  </a:lnTo>
                  <a:cubicBezTo>
                    <a:pt x="226" y="115"/>
                    <a:pt x="290" y="86"/>
                    <a:pt x="301" y="57"/>
                  </a:cubicBezTo>
                  <a:lnTo>
                    <a:pt x="301" y="52"/>
                  </a:lnTo>
                  <a:cubicBezTo>
                    <a:pt x="295" y="22"/>
                    <a:pt x="244" y="0"/>
                    <a:pt x="174"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30"/>
            <p:cNvSpPr/>
            <p:nvPr/>
          </p:nvSpPr>
          <p:spPr>
            <a:xfrm>
              <a:off x="624295" y="3829877"/>
              <a:ext cx="17209" cy="1043"/>
            </a:xfrm>
            <a:custGeom>
              <a:rect b="b" l="l" r="r" t="t"/>
              <a:pathLst>
                <a:path extrusionOk="0" h="12" w="198">
                  <a:moveTo>
                    <a:pt x="140" y="1"/>
                  </a:moveTo>
                  <a:cubicBezTo>
                    <a:pt x="99" y="1"/>
                    <a:pt x="48" y="6"/>
                    <a:pt x="1" y="12"/>
                  </a:cubicBezTo>
                  <a:lnTo>
                    <a:pt x="105" y="12"/>
                  </a:lnTo>
                  <a:cubicBezTo>
                    <a:pt x="129" y="12"/>
                    <a:pt x="145" y="12"/>
                    <a:pt x="163" y="6"/>
                  </a:cubicBezTo>
                  <a:lnTo>
                    <a:pt x="198" y="6"/>
                  </a:lnTo>
                  <a:cubicBezTo>
                    <a:pt x="180" y="1"/>
                    <a:pt x="163" y="1"/>
                    <a:pt x="140"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30"/>
            <p:cNvSpPr/>
            <p:nvPr/>
          </p:nvSpPr>
          <p:spPr>
            <a:xfrm>
              <a:off x="669578" y="3928960"/>
              <a:ext cx="21207" cy="16601"/>
            </a:xfrm>
            <a:custGeom>
              <a:rect b="b" l="l" r="r" t="t"/>
              <a:pathLst>
                <a:path extrusionOk="0" h="191" w="244">
                  <a:moveTo>
                    <a:pt x="192" y="0"/>
                  </a:moveTo>
                  <a:cubicBezTo>
                    <a:pt x="88" y="0"/>
                    <a:pt x="6" y="87"/>
                    <a:pt x="1" y="191"/>
                  </a:cubicBezTo>
                  <a:cubicBezTo>
                    <a:pt x="30" y="180"/>
                    <a:pt x="53" y="162"/>
                    <a:pt x="82" y="145"/>
                  </a:cubicBezTo>
                  <a:cubicBezTo>
                    <a:pt x="139" y="105"/>
                    <a:pt x="198" y="57"/>
                    <a:pt x="244" y="12"/>
                  </a:cubicBezTo>
                  <a:cubicBezTo>
                    <a:pt x="227" y="6"/>
                    <a:pt x="214" y="0"/>
                    <a:pt x="198"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30"/>
            <p:cNvSpPr/>
            <p:nvPr/>
          </p:nvSpPr>
          <p:spPr>
            <a:xfrm>
              <a:off x="668101" y="3883677"/>
              <a:ext cx="32854" cy="31724"/>
            </a:xfrm>
            <a:custGeom>
              <a:rect b="b" l="l" r="r" t="t"/>
              <a:pathLst>
                <a:path extrusionOk="0" h="365" w="378">
                  <a:moveTo>
                    <a:pt x="151" y="1"/>
                  </a:moveTo>
                  <a:cubicBezTo>
                    <a:pt x="65" y="1"/>
                    <a:pt x="1" y="70"/>
                    <a:pt x="1" y="162"/>
                  </a:cubicBezTo>
                  <a:cubicBezTo>
                    <a:pt x="6" y="209"/>
                    <a:pt x="23" y="255"/>
                    <a:pt x="58" y="290"/>
                  </a:cubicBezTo>
                  <a:cubicBezTo>
                    <a:pt x="92" y="330"/>
                    <a:pt x="151" y="359"/>
                    <a:pt x="209" y="365"/>
                  </a:cubicBezTo>
                  <a:lnTo>
                    <a:pt x="215" y="365"/>
                  </a:lnTo>
                  <a:cubicBezTo>
                    <a:pt x="313" y="365"/>
                    <a:pt x="377" y="290"/>
                    <a:pt x="365" y="191"/>
                  </a:cubicBezTo>
                  <a:cubicBezTo>
                    <a:pt x="359" y="116"/>
                    <a:pt x="301" y="52"/>
                    <a:pt x="238" y="17"/>
                  </a:cubicBezTo>
                  <a:cubicBezTo>
                    <a:pt x="215" y="12"/>
                    <a:pt x="197" y="6"/>
                    <a:pt x="174"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30"/>
            <p:cNvSpPr/>
            <p:nvPr/>
          </p:nvSpPr>
          <p:spPr>
            <a:xfrm>
              <a:off x="664624" y="3851953"/>
              <a:ext cx="29638" cy="21207"/>
            </a:xfrm>
            <a:custGeom>
              <a:rect b="b" l="l" r="r" t="t"/>
              <a:pathLst>
                <a:path extrusionOk="0" h="244" w="341">
                  <a:moveTo>
                    <a:pt x="110" y="1"/>
                  </a:moveTo>
                  <a:cubicBezTo>
                    <a:pt x="92" y="1"/>
                    <a:pt x="81" y="1"/>
                    <a:pt x="70" y="6"/>
                  </a:cubicBezTo>
                  <a:cubicBezTo>
                    <a:pt x="23" y="19"/>
                    <a:pt x="1" y="46"/>
                    <a:pt x="6" y="94"/>
                  </a:cubicBezTo>
                  <a:cubicBezTo>
                    <a:pt x="12" y="158"/>
                    <a:pt x="92" y="220"/>
                    <a:pt x="180" y="244"/>
                  </a:cubicBezTo>
                  <a:lnTo>
                    <a:pt x="226" y="244"/>
                  </a:lnTo>
                  <a:cubicBezTo>
                    <a:pt x="301" y="244"/>
                    <a:pt x="341" y="203"/>
                    <a:pt x="324" y="139"/>
                  </a:cubicBezTo>
                  <a:cubicBezTo>
                    <a:pt x="306" y="81"/>
                    <a:pt x="231" y="19"/>
                    <a:pt x="145" y="6"/>
                  </a:cubicBezTo>
                  <a:cubicBezTo>
                    <a:pt x="132" y="1"/>
                    <a:pt x="121" y="1"/>
                    <a:pt x="110"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30"/>
            <p:cNvSpPr/>
            <p:nvPr/>
          </p:nvSpPr>
          <p:spPr>
            <a:xfrm>
              <a:off x="660539" y="3835439"/>
              <a:ext cx="24684" cy="11038"/>
            </a:xfrm>
            <a:custGeom>
              <a:rect b="b" l="l" r="r" t="t"/>
              <a:pathLst>
                <a:path extrusionOk="0" h="127" w="284">
                  <a:moveTo>
                    <a:pt x="64" y="0"/>
                  </a:moveTo>
                  <a:cubicBezTo>
                    <a:pt x="41" y="0"/>
                    <a:pt x="24" y="6"/>
                    <a:pt x="13" y="12"/>
                  </a:cubicBezTo>
                  <a:cubicBezTo>
                    <a:pt x="0" y="17"/>
                    <a:pt x="0" y="23"/>
                    <a:pt x="0" y="35"/>
                  </a:cubicBezTo>
                  <a:cubicBezTo>
                    <a:pt x="13" y="70"/>
                    <a:pt x="88" y="110"/>
                    <a:pt x="168" y="127"/>
                  </a:cubicBezTo>
                  <a:lnTo>
                    <a:pt x="221" y="127"/>
                  </a:lnTo>
                  <a:cubicBezTo>
                    <a:pt x="243" y="127"/>
                    <a:pt x="256" y="127"/>
                    <a:pt x="267" y="121"/>
                  </a:cubicBezTo>
                  <a:cubicBezTo>
                    <a:pt x="278" y="116"/>
                    <a:pt x="284" y="105"/>
                    <a:pt x="273" y="86"/>
                  </a:cubicBezTo>
                  <a:lnTo>
                    <a:pt x="273" y="81"/>
                  </a:lnTo>
                  <a:cubicBezTo>
                    <a:pt x="221" y="52"/>
                    <a:pt x="168" y="28"/>
                    <a:pt x="117" y="6"/>
                  </a:cubicBezTo>
                  <a:cubicBezTo>
                    <a:pt x="99" y="0"/>
                    <a:pt x="75" y="0"/>
                    <a:pt x="64"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30"/>
            <p:cNvSpPr/>
            <p:nvPr/>
          </p:nvSpPr>
          <p:spPr>
            <a:xfrm>
              <a:off x="706256" y="3864990"/>
              <a:ext cx="3737" cy="8692"/>
            </a:xfrm>
            <a:custGeom>
              <a:rect b="b" l="l" r="r" t="t"/>
              <a:pathLst>
                <a:path extrusionOk="0" h="100" w="43">
                  <a:moveTo>
                    <a:pt x="1" y="1"/>
                  </a:moveTo>
                  <a:cubicBezTo>
                    <a:pt x="1" y="13"/>
                    <a:pt x="8" y="24"/>
                    <a:pt x="13" y="35"/>
                  </a:cubicBezTo>
                  <a:cubicBezTo>
                    <a:pt x="19" y="59"/>
                    <a:pt x="30" y="77"/>
                    <a:pt x="42" y="99"/>
                  </a:cubicBezTo>
                  <a:cubicBezTo>
                    <a:pt x="35" y="64"/>
                    <a:pt x="19" y="35"/>
                    <a:pt x="1"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30"/>
            <p:cNvSpPr/>
            <p:nvPr/>
          </p:nvSpPr>
          <p:spPr>
            <a:xfrm>
              <a:off x="-970942" y="4163196"/>
              <a:ext cx="6972147" cy="1402547"/>
            </a:xfrm>
            <a:custGeom>
              <a:rect b="b" l="l" r="r" t="t"/>
              <a:pathLst>
                <a:path extrusionOk="0" h="16137" w="80218">
                  <a:moveTo>
                    <a:pt x="35300" y="0"/>
                  </a:moveTo>
                  <a:cubicBezTo>
                    <a:pt x="27367" y="0"/>
                    <a:pt x="16335" y="388"/>
                    <a:pt x="1092" y="1303"/>
                  </a:cubicBezTo>
                  <a:cubicBezTo>
                    <a:pt x="1092" y="1303"/>
                    <a:pt x="0" y="16137"/>
                    <a:pt x="7203" y="16137"/>
                  </a:cubicBezTo>
                  <a:cubicBezTo>
                    <a:pt x="7344" y="16137"/>
                    <a:pt x="7488" y="16131"/>
                    <a:pt x="7634" y="16119"/>
                  </a:cubicBezTo>
                  <a:cubicBezTo>
                    <a:pt x="80217" y="10385"/>
                    <a:pt x="49654" y="782"/>
                    <a:pt x="49654" y="782"/>
                  </a:cubicBezTo>
                  <a:cubicBezTo>
                    <a:pt x="46710" y="291"/>
                    <a:pt x="42165" y="0"/>
                    <a:pt x="35300"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30"/>
            <p:cNvSpPr/>
            <p:nvPr/>
          </p:nvSpPr>
          <p:spPr>
            <a:xfrm>
              <a:off x="6384474" y="3916981"/>
              <a:ext cx="197215" cy="337202"/>
            </a:xfrm>
            <a:custGeom>
              <a:rect b="b" l="l" r="r" t="t"/>
              <a:pathLst>
                <a:path extrusionOk="0" h="8031" w="4697">
                  <a:moveTo>
                    <a:pt x="1594" y="1"/>
                  </a:moveTo>
                  <a:cubicBezTo>
                    <a:pt x="1583" y="1"/>
                    <a:pt x="1575" y="7"/>
                    <a:pt x="1570" y="19"/>
                  </a:cubicBezTo>
                  <a:cubicBezTo>
                    <a:pt x="528" y="2444"/>
                    <a:pt x="1" y="7044"/>
                    <a:pt x="1130" y="7709"/>
                  </a:cubicBezTo>
                  <a:cubicBezTo>
                    <a:pt x="1506" y="7933"/>
                    <a:pt x="1854" y="8031"/>
                    <a:pt x="2170" y="8031"/>
                  </a:cubicBezTo>
                  <a:cubicBezTo>
                    <a:pt x="2720" y="8031"/>
                    <a:pt x="3176" y="7737"/>
                    <a:pt x="3525" y="7303"/>
                  </a:cubicBezTo>
                  <a:cubicBezTo>
                    <a:pt x="4696" y="5863"/>
                    <a:pt x="1921" y="1"/>
                    <a:pt x="159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30"/>
            <p:cNvSpPr/>
            <p:nvPr/>
          </p:nvSpPr>
          <p:spPr>
            <a:xfrm>
              <a:off x="6357770" y="4095218"/>
              <a:ext cx="97915" cy="167572"/>
            </a:xfrm>
            <a:custGeom>
              <a:rect b="b" l="l" r="r" t="t"/>
              <a:pathLst>
                <a:path extrusionOk="0" h="3991" w="2332">
                  <a:moveTo>
                    <a:pt x="787" y="0"/>
                  </a:moveTo>
                  <a:cubicBezTo>
                    <a:pt x="782" y="0"/>
                    <a:pt x="778" y="3"/>
                    <a:pt x="776" y="9"/>
                  </a:cubicBezTo>
                  <a:cubicBezTo>
                    <a:pt x="262" y="1219"/>
                    <a:pt x="1" y="3499"/>
                    <a:pt x="556" y="3835"/>
                  </a:cubicBezTo>
                  <a:cubicBezTo>
                    <a:pt x="743" y="3943"/>
                    <a:pt x="916" y="3991"/>
                    <a:pt x="1072" y="3991"/>
                  </a:cubicBezTo>
                  <a:cubicBezTo>
                    <a:pt x="1348" y="3991"/>
                    <a:pt x="1575" y="3845"/>
                    <a:pt x="1747" y="3632"/>
                  </a:cubicBezTo>
                  <a:cubicBezTo>
                    <a:pt x="2332" y="2913"/>
                    <a:pt x="952" y="0"/>
                    <a:pt x="787"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30"/>
            <p:cNvSpPr/>
            <p:nvPr/>
          </p:nvSpPr>
          <p:spPr>
            <a:xfrm>
              <a:off x="6270352" y="4121208"/>
              <a:ext cx="143639" cy="167740"/>
            </a:xfrm>
            <a:custGeom>
              <a:rect b="b" l="l" r="r" t="t"/>
              <a:pathLst>
                <a:path extrusionOk="0" h="3995" w="3421">
                  <a:moveTo>
                    <a:pt x="1152" y="1"/>
                  </a:moveTo>
                  <a:cubicBezTo>
                    <a:pt x="1144" y="1"/>
                    <a:pt x="1138" y="4"/>
                    <a:pt x="1134" y="10"/>
                  </a:cubicBezTo>
                  <a:cubicBezTo>
                    <a:pt x="376" y="1213"/>
                    <a:pt x="0" y="3499"/>
                    <a:pt x="822" y="3833"/>
                  </a:cubicBezTo>
                  <a:cubicBezTo>
                    <a:pt x="1098" y="3946"/>
                    <a:pt x="1352" y="3995"/>
                    <a:pt x="1584" y="3995"/>
                  </a:cubicBezTo>
                  <a:cubicBezTo>
                    <a:pt x="1984" y="3995"/>
                    <a:pt x="2316" y="3850"/>
                    <a:pt x="2569" y="3638"/>
                  </a:cubicBezTo>
                  <a:cubicBezTo>
                    <a:pt x="3421" y="2926"/>
                    <a:pt x="1392" y="1"/>
                    <a:pt x="1152"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30"/>
            <p:cNvSpPr/>
            <p:nvPr/>
          </p:nvSpPr>
          <p:spPr>
            <a:xfrm>
              <a:off x="6202836" y="4138885"/>
              <a:ext cx="119538" cy="165851"/>
            </a:xfrm>
            <a:custGeom>
              <a:rect b="b" l="l" r="r" t="t"/>
              <a:pathLst>
                <a:path extrusionOk="0" h="3950" w="2847">
                  <a:moveTo>
                    <a:pt x="554" y="0"/>
                  </a:moveTo>
                  <a:cubicBezTo>
                    <a:pt x="546" y="0"/>
                    <a:pt x="541" y="3"/>
                    <a:pt x="538" y="11"/>
                  </a:cubicBezTo>
                  <a:cubicBezTo>
                    <a:pt x="46" y="1260"/>
                    <a:pt x="0" y="3569"/>
                    <a:pt x="746" y="3841"/>
                  </a:cubicBezTo>
                  <a:cubicBezTo>
                    <a:pt x="950" y="3917"/>
                    <a:pt x="1138" y="3950"/>
                    <a:pt x="1307" y="3950"/>
                  </a:cubicBezTo>
                  <a:cubicBezTo>
                    <a:pt x="1700" y="3950"/>
                    <a:pt x="2000" y="3771"/>
                    <a:pt x="2209" y="3517"/>
                  </a:cubicBezTo>
                  <a:cubicBezTo>
                    <a:pt x="2846" y="2740"/>
                    <a:pt x="776" y="0"/>
                    <a:pt x="554"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30"/>
            <p:cNvSpPr/>
            <p:nvPr/>
          </p:nvSpPr>
          <p:spPr>
            <a:xfrm>
              <a:off x="6587819" y="4090768"/>
              <a:ext cx="119622" cy="165893"/>
            </a:xfrm>
            <a:custGeom>
              <a:rect b="b" l="l" r="r" t="t"/>
              <a:pathLst>
                <a:path extrusionOk="0" h="3951" w="2849">
                  <a:moveTo>
                    <a:pt x="554" y="1"/>
                  </a:moveTo>
                  <a:cubicBezTo>
                    <a:pt x="546" y="1"/>
                    <a:pt x="541" y="4"/>
                    <a:pt x="538" y="11"/>
                  </a:cubicBezTo>
                  <a:cubicBezTo>
                    <a:pt x="41" y="1268"/>
                    <a:pt x="1" y="3570"/>
                    <a:pt x="741" y="3842"/>
                  </a:cubicBezTo>
                  <a:cubicBezTo>
                    <a:pt x="947" y="3917"/>
                    <a:pt x="1135" y="3950"/>
                    <a:pt x="1306" y="3950"/>
                  </a:cubicBezTo>
                  <a:cubicBezTo>
                    <a:pt x="1701" y="3950"/>
                    <a:pt x="2001" y="3772"/>
                    <a:pt x="2211" y="3517"/>
                  </a:cubicBezTo>
                  <a:cubicBezTo>
                    <a:pt x="2848" y="2741"/>
                    <a:pt x="771" y="1"/>
                    <a:pt x="55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30"/>
            <p:cNvSpPr/>
            <p:nvPr/>
          </p:nvSpPr>
          <p:spPr>
            <a:xfrm>
              <a:off x="6643662" y="4098997"/>
              <a:ext cx="127558" cy="165347"/>
            </a:xfrm>
            <a:custGeom>
              <a:rect b="b" l="l" r="r" t="t"/>
              <a:pathLst>
                <a:path extrusionOk="0" h="3938" w="3038">
                  <a:moveTo>
                    <a:pt x="2086" y="1"/>
                  </a:moveTo>
                  <a:cubicBezTo>
                    <a:pt x="2081" y="1"/>
                    <a:pt x="2077" y="3"/>
                    <a:pt x="2073" y="7"/>
                  </a:cubicBezTo>
                  <a:cubicBezTo>
                    <a:pt x="1055" y="1013"/>
                    <a:pt x="1" y="3131"/>
                    <a:pt x="574" y="3606"/>
                  </a:cubicBezTo>
                  <a:cubicBezTo>
                    <a:pt x="858" y="3842"/>
                    <a:pt x="1148" y="3938"/>
                    <a:pt x="1424" y="3938"/>
                  </a:cubicBezTo>
                  <a:cubicBezTo>
                    <a:pt x="1661" y="3938"/>
                    <a:pt x="1887" y="3868"/>
                    <a:pt x="2089" y="3756"/>
                  </a:cubicBezTo>
                  <a:cubicBezTo>
                    <a:pt x="3038" y="3230"/>
                    <a:pt x="2285" y="1"/>
                    <a:pt x="208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30"/>
            <p:cNvSpPr/>
            <p:nvPr/>
          </p:nvSpPr>
          <p:spPr>
            <a:xfrm>
              <a:off x="6710968" y="4110838"/>
              <a:ext cx="129657" cy="201792"/>
            </a:xfrm>
            <a:custGeom>
              <a:rect b="b" l="l" r="r" t="t"/>
              <a:pathLst>
                <a:path extrusionOk="0" h="4806" w="3088">
                  <a:moveTo>
                    <a:pt x="2353" y="0"/>
                  </a:moveTo>
                  <a:cubicBezTo>
                    <a:pt x="2348" y="0"/>
                    <a:pt x="2343" y="3"/>
                    <a:pt x="2338" y="8"/>
                  </a:cubicBezTo>
                  <a:cubicBezTo>
                    <a:pt x="1228" y="1281"/>
                    <a:pt x="0" y="3896"/>
                    <a:pt x="550" y="4446"/>
                  </a:cubicBezTo>
                  <a:cubicBezTo>
                    <a:pt x="806" y="4701"/>
                    <a:pt x="1076" y="4805"/>
                    <a:pt x="1341" y="4805"/>
                  </a:cubicBezTo>
                  <a:cubicBezTo>
                    <a:pt x="1599" y="4805"/>
                    <a:pt x="1852" y="4706"/>
                    <a:pt x="2083" y="4550"/>
                  </a:cubicBezTo>
                  <a:cubicBezTo>
                    <a:pt x="3087" y="3862"/>
                    <a:pt x="2552" y="0"/>
                    <a:pt x="2353"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30"/>
            <p:cNvSpPr/>
            <p:nvPr/>
          </p:nvSpPr>
          <p:spPr>
            <a:xfrm>
              <a:off x="6510814" y="3966023"/>
              <a:ext cx="127180" cy="291687"/>
            </a:xfrm>
            <a:custGeom>
              <a:rect b="b" l="l" r="r" t="t"/>
              <a:pathLst>
                <a:path extrusionOk="0" h="6947" w="3029">
                  <a:moveTo>
                    <a:pt x="1832" y="1"/>
                  </a:moveTo>
                  <a:cubicBezTo>
                    <a:pt x="1826" y="1"/>
                    <a:pt x="1821" y="6"/>
                    <a:pt x="1817" y="15"/>
                  </a:cubicBezTo>
                  <a:cubicBezTo>
                    <a:pt x="886" y="1976"/>
                    <a:pt x="1" y="5858"/>
                    <a:pt x="609" y="6552"/>
                  </a:cubicBezTo>
                  <a:cubicBezTo>
                    <a:pt x="855" y="6829"/>
                    <a:pt x="1097" y="6946"/>
                    <a:pt x="1327" y="6946"/>
                  </a:cubicBezTo>
                  <a:cubicBezTo>
                    <a:pt x="1620" y="6946"/>
                    <a:pt x="1892" y="6755"/>
                    <a:pt x="2129" y="6460"/>
                  </a:cubicBezTo>
                  <a:cubicBezTo>
                    <a:pt x="3029" y="5347"/>
                    <a:pt x="2033" y="1"/>
                    <a:pt x="1832"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30"/>
            <p:cNvSpPr/>
            <p:nvPr/>
          </p:nvSpPr>
          <p:spPr>
            <a:xfrm>
              <a:off x="6215516" y="4018717"/>
              <a:ext cx="149937" cy="241260"/>
            </a:xfrm>
            <a:custGeom>
              <a:rect b="b" l="l" r="r" t="t"/>
              <a:pathLst>
                <a:path extrusionOk="0" h="5746" w="3571">
                  <a:moveTo>
                    <a:pt x="1409" y="1"/>
                  </a:moveTo>
                  <a:cubicBezTo>
                    <a:pt x="1400" y="1"/>
                    <a:pt x="1390" y="2"/>
                    <a:pt x="1381" y="4"/>
                  </a:cubicBezTo>
                  <a:cubicBezTo>
                    <a:pt x="719" y="158"/>
                    <a:pt x="0" y="5746"/>
                    <a:pt x="1590" y="5746"/>
                  </a:cubicBezTo>
                  <a:cubicBezTo>
                    <a:pt x="1610" y="5746"/>
                    <a:pt x="1632" y="5745"/>
                    <a:pt x="1653" y="5743"/>
                  </a:cubicBezTo>
                  <a:cubicBezTo>
                    <a:pt x="3571" y="5571"/>
                    <a:pt x="2100" y="1"/>
                    <a:pt x="1409"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30"/>
            <p:cNvSpPr/>
            <p:nvPr/>
          </p:nvSpPr>
          <p:spPr>
            <a:xfrm>
              <a:off x="6367973" y="4173819"/>
              <a:ext cx="16081" cy="111057"/>
            </a:xfrm>
            <a:custGeom>
              <a:rect b="b" l="l" r="r" t="t"/>
              <a:pathLst>
                <a:path extrusionOk="0" h="2645" w="383">
                  <a:moveTo>
                    <a:pt x="227" y="1"/>
                  </a:moveTo>
                  <a:lnTo>
                    <a:pt x="1" y="6"/>
                  </a:lnTo>
                  <a:lnTo>
                    <a:pt x="158" y="2644"/>
                  </a:lnTo>
                  <a:lnTo>
                    <a:pt x="383" y="2639"/>
                  </a:lnTo>
                  <a:lnTo>
                    <a:pt x="227"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30"/>
            <p:cNvSpPr/>
            <p:nvPr/>
          </p:nvSpPr>
          <p:spPr>
            <a:xfrm>
              <a:off x="6283914" y="4192293"/>
              <a:ext cx="16081" cy="111267"/>
            </a:xfrm>
            <a:custGeom>
              <a:rect b="b" l="l" r="r" t="t"/>
              <a:pathLst>
                <a:path extrusionOk="0" h="2650" w="383">
                  <a:moveTo>
                    <a:pt x="221" y="1"/>
                  </a:moveTo>
                  <a:lnTo>
                    <a:pt x="1" y="12"/>
                  </a:lnTo>
                  <a:lnTo>
                    <a:pt x="157" y="2650"/>
                  </a:lnTo>
                  <a:lnTo>
                    <a:pt x="382" y="2639"/>
                  </a:lnTo>
                  <a:lnTo>
                    <a:pt x="221"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30"/>
            <p:cNvSpPr/>
            <p:nvPr/>
          </p:nvSpPr>
          <p:spPr>
            <a:xfrm>
              <a:off x="6708575" y="4170208"/>
              <a:ext cx="6340" cy="61260"/>
            </a:xfrm>
            <a:custGeom>
              <a:rect b="b" l="l" r="r" t="t"/>
              <a:pathLst>
                <a:path extrusionOk="0" h="1459" w="151">
                  <a:moveTo>
                    <a:pt x="6" y="1"/>
                  </a:moveTo>
                  <a:lnTo>
                    <a:pt x="0" y="1458"/>
                  </a:lnTo>
                  <a:lnTo>
                    <a:pt x="145" y="1458"/>
                  </a:lnTo>
                  <a:lnTo>
                    <a:pt x="150" y="6"/>
                  </a:lnTo>
                  <a:lnTo>
                    <a:pt x="6"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30"/>
            <p:cNvSpPr/>
            <p:nvPr/>
          </p:nvSpPr>
          <p:spPr>
            <a:xfrm>
              <a:off x="6630562" y="4187171"/>
              <a:ext cx="6382" cy="61260"/>
            </a:xfrm>
            <a:custGeom>
              <a:rect b="b" l="l" r="r" t="t"/>
              <a:pathLst>
                <a:path extrusionOk="0" h="1459" w="152">
                  <a:moveTo>
                    <a:pt x="6" y="1"/>
                  </a:moveTo>
                  <a:lnTo>
                    <a:pt x="0" y="1453"/>
                  </a:lnTo>
                  <a:lnTo>
                    <a:pt x="145" y="1459"/>
                  </a:lnTo>
                  <a:lnTo>
                    <a:pt x="152"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30"/>
            <p:cNvSpPr/>
            <p:nvPr/>
          </p:nvSpPr>
          <p:spPr>
            <a:xfrm>
              <a:off x="6545076" y="4181587"/>
              <a:ext cx="6130" cy="61260"/>
            </a:xfrm>
            <a:custGeom>
              <a:rect b="b" l="l" r="r" t="t"/>
              <a:pathLst>
                <a:path extrusionOk="0" h="1459" w="146">
                  <a:moveTo>
                    <a:pt x="1" y="0"/>
                  </a:moveTo>
                  <a:lnTo>
                    <a:pt x="1" y="1458"/>
                  </a:lnTo>
                  <a:lnTo>
                    <a:pt x="140" y="1458"/>
                  </a:lnTo>
                  <a:lnTo>
                    <a:pt x="145" y="7"/>
                  </a:lnTo>
                  <a:lnTo>
                    <a:pt x="1" y="0"/>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30"/>
            <p:cNvSpPr/>
            <p:nvPr/>
          </p:nvSpPr>
          <p:spPr>
            <a:xfrm>
              <a:off x="6245495" y="3918031"/>
              <a:ext cx="202464" cy="305123"/>
            </a:xfrm>
            <a:custGeom>
              <a:rect b="b" l="l" r="r" t="t"/>
              <a:pathLst>
                <a:path extrusionOk="0" h="7267" w="4822">
                  <a:moveTo>
                    <a:pt x="2672" y="0"/>
                  </a:moveTo>
                  <a:cubicBezTo>
                    <a:pt x="0" y="0"/>
                    <a:pt x="1929" y="7267"/>
                    <a:pt x="2960" y="7267"/>
                  </a:cubicBezTo>
                  <a:cubicBezTo>
                    <a:pt x="2975" y="7267"/>
                    <a:pt x="2990" y="7265"/>
                    <a:pt x="3005" y="7262"/>
                  </a:cubicBezTo>
                  <a:cubicBezTo>
                    <a:pt x="4255" y="6990"/>
                    <a:pt x="4821" y="3866"/>
                    <a:pt x="4699" y="2987"/>
                  </a:cubicBezTo>
                  <a:cubicBezTo>
                    <a:pt x="4491" y="1470"/>
                    <a:pt x="3393" y="58"/>
                    <a:pt x="2814" y="7"/>
                  </a:cubicBezTo>
                  <a:cubicBezTo>
                    <a:pt x="2765" y="3"/>
                    <a:pt x="2718" y="0"/>
                    <a:pt x="2672"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30"/>
            <p:cNvSpPr/>
            <p:nvPr/>
          </p:nvSpPr>
          <p:spPr>
            <a:xfrm>
              <a:off x="6643788" y="3937093"/>
              <a:ext cx="129405" cy="249826"/>
            </a:xfrm>
            <a:custGeom>
              <a:rect b="b" l="l" r="r" t="t"/>
              <a:pathLst>
                <a:path extrusionOk="0" h="5950" w="3082">
                  <a:moveTo>
                    <a:pt x="1445" y="0"/>
                  </a:moveTo>
                  <a:cubicBezTo>
                    <a:pt x="0" y="0"/>
                    <a:pt x="172" y="5670"/>
                    <a:pt x="681" y="5807"/>
                  </a:cubicBezTo>
                  <a:cubicBezTo>
                    <a:pt x="1005" y="5895"/>
                    <a:pt x="1258" y="5949"/>
                    <a:pt x="1526" y="5949"/>
                  </a:cubicBezTo>
                  <a:cubicBezTo>
                    <a:pt x="1784" y="5949"/>
                    <a:pt x="2057" y="5899"/>
                    <a:pt x="2422" y="5783"/>
                  </a:cubicBezTo>
                  <a:cubicBezTo>
                    <a:pt x="3082" y="5569"/>
                    <a:pt x="3065" y="635"/>
                    <a:pt x="1717" y="61"/>
                  </a:cubicBezTo>
                  <a:cubicBezTo>
                    <a:pt x="1621" y="20"/>
                    <a:pt x="1530" y="0"/>
                    <a:pt x="1445"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30"/>
            <p:cNvSpPr/>
            <p:nvPr/>
          </p:nvSpPr>
          <p:spPr>
            <a:xfrm>
              <a:off x="6576566" y="4001166"/>
              <a:ext cx="101442" cy="207586"/>
            </a:xfrm>
            <a:custGeom>
              <a:rect b="b" l="l" r="r" t="t"/>
              <a:pathLst>
                <a:path extrusionOk="0" h="4944" w="2416">
                  <a:moveTo>
                    <a:pt x="1132" y="1"/>
                  </a:moveTo>
                  <a:cubicBezTo>
                    <a:pt x="0" y="1"/>
                    <a:pt x="135" y="4710"/>
                    <a:pt x="535" y="4825"/>
                  </a:cubicBezTo>
                  <a:cubicBezTo>
                    <a:pt x="788" y="4898"/>
                    <a:pt x="985" y="4943"/>
                    <a:pt x="1195" y="4943"/>
                  </a:cubicBezTo>
                  <a:cubicBezTo>
                    <a:pt x="1398" y="4943"/>
                    <a:pt x="1613" y="4901"/>
                    <a:pt x="1900" y="4801"/>
                  </a:cubicBezTo>
                  <a:cubicBezTo>
                    <a:pt x="2415" y="4628"/>
                    <a:pt x="2397" y="526"/>
                    <a:pt x="1345" y="51"/>
                  </a:cubicBezTo>
                  <a:cubicBezTo>
                    <a:pt x="1269" y="17"/>
                    <a:pt x="1199" y="1"/>
                    <a:pt x="1132"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30"/>
            <p:cNvSpPr/>
            <p:nvPr/>
          </p:nvSpPr>
          <p:spPr>
            <a:xfrm>
              <a:off x="6482892" y="3947842"/>
              <a:ext cx="120000" cy="255452"/>
            </a:xfrm>
            <a:custGeom>
              <a:rect b="b" l="l" r="r" t="t"/>
              <a:pathLst>
                <a:path extrusionOk="0" h="6084" w="2858">
                  <a:moveTo>
                    <a:pt x="1188" y="1"/>
                  </a:moveTo>
                  <a:cubicBezTo>
                    <a:pt x="1178" y="1"/>
                    <a:pt x="1167" y="1"/>
                    <a:pt x="1157" y="2"/>
                  </a:cubicBezTo>
                  <a:cubicBezTo>
                    <a:pt x="0" y="106"/>
                    <a:pt x="481" y="5810"/>
                    <a:pt x="845" y="5944"/>
                  </a:cubicBezTo>
                  <a:cubicBezTo>
                    <a:pt x="1080" y="6029"/>
                    <a:pt x="1270" y="6084"/>
                    <a:pt x="1476" y="6084"/>
                  </a:cubicBezTo>
                  <a:cubicBezTo>
                    <a:pt x="1690" y="6084"/>
                    <a:pt x="1921" y="6025"/>
                    <a:pt x="2239" y="5880"/>
                  </a:cubicBezTo>
                  <a:cubicBezTo>
                    <a:pt x="2858" y="5605"/>
                    <a:pt x="2318" y="1"/>
                    <a:pt x="1188"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30"/>
            <p:cNvSpPr/>
            <p:nvPr/>
          </p:nvSpPr>
          <p:spPr>
            <a:xfrm>
              <a:off x="1561686" y="3981500"/>
              <a:ext cx="5211698" cy="394934"/>
            </a:xfrm>
            <a:custGeom>
              <a:rect b="b" l="l" r="r" t="t"/>
              <a:pathLst>
                <a:path extrusionOk="0" h="9406" w="124125">
                  <a:moveTo>
                    <a:pt x="55489" y="1"/>
                  </a:moveTo>
                  <a:cubicBezTo>
                    <a:pt x="53412" y="1"/>
                    <a:pt x="51349" y="20"/>
                    <a:pt x="49314" y="61"/>
                  </a:cubicBezTo>
                  <a:cubicBezTo>
                    <a:pt x="27909" y="490"/>
                    <a:pt x="7059" y="1387"/>
                    <a:pt x="1" y="3278"/>
                  </a:cubicBezTo>
                  <a:lnTo>
                    <a:pt x="101296" y="9406"/>
                  </a:lnTo>
                  <a:cubicBezTo>
                    <a:pt x="101296" y="9406"/>
                    <a:pt x="124124" y="6565"/>
                    <a:pt x="107510" y="3238"/>
                  </a:cubicBezTo>
                  <a:cubicBezTo>
                    <a:pt x="103073" y="2352"/>
                    <a:pt x="78477" y="1"/>
                    <a:pt x="55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30"/>
            <p:cNvSpPr/>
            <p:nvPr/>
          </p:nvSpPr>
          <p:spPr>
            <a:xfrm>
              <a:off x="-1443464" y="4549663"/>
              <a:ext cx="5362571" cy="985741"/>
            </a:xfrm>
            <a:custGeom>
              <a:rect b="b" l="l" r="r" t="t"/>
              <a:pathLst>
                <a:path extrusionOk="0" h="23477" w="91340">
                  <a:moveTo>
                    <a:pt x="1" y="0"/>
                  </a:moveTo>
                  <a:lnTo>
                    <a:pt x="1" y="0"/>
                  </a:lnTo>
                  <a:cubicBezTo>
                    <a:pt x="110" y="17"/>
                    <a:pt x="226" y="29"/>
                    <a:pt x="335" y="41"/>
                  </a:cubicBezTo>
                  <a:cubicBezTo>
                    <a:pt x="16414" y="2211"/>
                    <a:pt x="30986" y="19346"/>
                    <a:pt x="38623" y="23477"/>
                  </a:cubicBezTo>
                  <a:lnTo>
                    <a:pt x="91339" y="16865"/>
                  </a:lnTo>
                  <a:lnTo>
                    <a:pt x="75216" y="104"/>
                  </a:lnTo>
                  <a:lnTo>
                    <a:pt x="1"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30"/>
            <p:cNvSpPr/>
            <p:nvPr/>
          </p:nvSpPr>
          <p:spPr>
            <a:xfrm>
              <a:off x="1988600" y="4067108"/>
              <a:ext cx="4986268" cy="1874429"/>
            </a:xfrm>
            <a:custGeom>
              <a:rect b="b" l="l" r="r" t="t"/>
              <a:pathLst>
                <a:path extrusionOk="0" h="32168" w="118756">
                  <a:moveTo>
                    <a:pt x="21493" y="1"/>
                  </a:moveTo>
                  <a:lnTo>
                    <a:pt x="0" y="8644"/>
                  </a:lnTo>
                  <a:lnTo>
                    <a:pt x="100862" y="32168"/>
                  </a:lnTo>
                  <a:lnTo>
                    <a:pt x="118756" y="2507"/>
                  </a:lnTo>
                  <a:lnTo>
                    <a:pt x="2149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30"/>
            <p:cNvSpPr/>
            <p:nvPr/>
          </p:nvSpPr>
          <p:spPr>
            <a:xfrm flipH="1">
              <a:off x="-1257662" y="4194487"/>
              <a:ext cx="4359226" cy="462303"/>
            </a:xfrm>
            <a:custGeom>
              <a:rect b="b" l="l" r="r" t="t"/>
              <a:pathLst>
                <a:path extrusionOk="0" h="4946" w="103822">
                  <a:moveTo>
                    <a:pt x="56849" y="1"/>
                  </a:moveTo>
                  <a:cubicBezTo>
                    <a:pt x="5173" y="1"/>
                    <a:pt x="1" y="4422"/>
                    <a:pt x="2075" y="4781"/>
                  </a:cubicBezTo>
                  <a:cubicBezTo>
                    <a:pt x="2744" y="4895"/>
                    <a:pt x="4766" y="4946"/>
                    <a:pt x="7794" y="4946"/>
                  </a:cubicBezTo>
                  <a:cubicBezTo>
                    <a:pt x="28440" y="4946"/>
                    <a:pt x="95839" y="2588"/>
                    <a:pt x="99558" y="1876"/>
                  </a:cubicBezTo>
                  <a:cubicBezTo>
                    <a:pt x="103822" y="1056"/>
                    <a:pt x="75913" y="89"/>
                    <a:pt x="61959" y="14"/>
                  </a:cubicBezTo>
                  <a:cubicBezTo>
                    <a:pt x="60207" y="5"/>
                    <a:pt x="58504" y="1"/>
                    <a:pt x="56849"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30"/>
            <p:cNvSpPr/>
            <p:nvPr/>
          </p:nvSpPr>
          <p:spPr>
            <a:xfrm>
              <a:off x="4661897" y="4586636"/>
              <a:ext cx="5577368" cy="805320"/>
            </a:xfrm>
            <a:custGeom>
              <a:rect b="b" l="l" r="r" t="t"/>
              <a:pathLst>
                <a:path extrusionOk="0" h="19180" w="132834">
                  <a:moveTo>
                    <a:pt x="132833" y="1"/>
                  </a:moveTo>
                  <a:lnTo>
                    <a:pt x="27303" y="1424"/>
                  </a:lnTo>
                  <a:lnTo>
                    <a:pt x="1" y="11925"/>
                  </a:lnTo>
                  <a:lnTo>
                    <a:pt x="47233" y="19180"/>
                  </a:lnTo>
                  <a:lnTo>
                    <a:pt x="126059" y="6122"/>
                  </a:lnTo>
                  <a:lnTo>
                    <a:pt x="1328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30"/>
            <p:cNvSpPr/>
            <p:nvPr/>
          </p:nvSpPr>
          <p:spPr>
            <a:xfrm>
              <a:off x="6403075" y="4355037"/>
              <a:ext cx="4359226" cy="462303"/>
            </a:xfrm>
            <a:custGeom>
              <a:rect b="b" l="l" r="r" t="t"/>
              <a:pathLst>
                <a:path extrusionOk="0" h="4946" w="103822">
                  <a:moveTo>
                    <a:pt x="56849" y="1"/>
                  </a:moveTo>
                  <a:cubicBezTo>
                    <a:pt x="5173" y="1"/>
                    <a:pt x="1" y="4422"/>
                    <a:pt x="2075" y="4781"/>
                  </a:cubicBezTo>
                  <a:cubicBezTo>
                    <a:pt x="2744" y="4895"/>
                    <a:pt x="4766" y="4946"/>
                    <a:pt x="7794" y="4946"/>
                  </a:cubicBezTo>
                  <a:cubicBezTo>
                    <a:pt x="28440" y="4946"/>
                    <a:pt x="95839" y="2588"/>
                    <a:pt x="99558" y="1876"/>
                  </a:cubicBezTo>
                  <a:cubicBezTo>
                    <a:pt x="103822" y="1056"/>
                    <a:pt x="75913" y="89"/>
                    <a:pt x="61959" y="14"/>
                  </a:cubicBezTo>
                  <a:cubicBezTo>
                    <a:pt x="60207" y="5"/>
                    <a:pt x="58504" y="1"/>
                    <a:pt x="56849"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30"/>
            <p:cNvSpPr/>
            <p:nvPr/>
          </p:nvSpPr>
          <p:spPr>
            <a:xfrm>
              <a:off x="8741349" y="3088034"/>
              <a:ext cx="485376" cy="900464"/>
            </a:xfrm>
            <a:custGeom>
              <a:rect b="b" l="l" r="r" t="t"/>
              <a:pathLst>
                <a:path extrusionOk="0" h="21446" w="11560">
                  <a:moveTo>
                    <a:pt x="7471" y="0"/>
                  </a:moveTo>
                  <a:cubicBezTo>
                    <a:pt x="7455" y="0"/>
                    <a:pt x="7439" y="2"/>
                    <a:pt x="7423" y="4"/>
                  </a:cubicBezTo>
                  <a:cubicBezTo>
                    <a:pt x="5948" y="229"/>
                    <a:pt x="5936" y="10990"/>
                    <a:pt x="5960" y="13854"/>
                  </a:cubicBezTo>
                  <a:cubicBezTo>
                    <a:pt x="5921" y="11662"/>
                    <a:pt x="5687" y="5066"/>
                    <a:pt x="4291" y="5066"/>
                  </a:cubicBezTo>
                  <a:cubicBezTo>
                    <a:pt x="4229" y="5066"/>
                    <a:pt x="4164" y="5079"/>
                    <a:pt x="4096" y="5107"/>
                  </a:cubicBezTo>
                  <a:cubicBezTo>
                    <a:pt x="2234" y="5876"/>
                    <a:pt x="4589" y="14936"/>
                    <a:pt x="4589" y="14936"/>
                  </a:cubicBezTo>
                  <a:cubicBezTo>
                    <a:pt x="4589" y="14936"/>
                    <a:pt x="3193" y="13838"/>
                    <a:pt x="1931" y="13838"/>
                  </a:cubicBezTo>
                  <a:cubicBezTo>
                    <a:pt x="1641" y="13838"/>
                    <a:pt x="1357" y="13896"/>
                    <a:pt x="1100" y="14039"/>
                  </a:cubicBezTo>
                  <a:cubicBezTo>
                    <a:pt x="0" y="14653"/>
                    <a:pt x="1575" y="17037"/>
                    <a:pt x="2263" y="17985"/>
                  </a:cubicBezTo>
                  <a:cubicBezTo>
                    <a:pt x="2171" y="17930"/>
                    <a:pt x="2054" y="17891"/>
                    <a:pt x="1903" y="17891"/>
                  </a:cubicBezTo>
                  <a:cubicBezTo>
                    <a:pt x="1771" y="17891"/>
                    <a:pt x="1613" y="17921"/>
                    <a:pt x="1423" y="17996"/>
                  </a:cubicBezTo>
                  <a:cubicBezTo>
                    <a:pt x="446" y="18378"/>
                    <a:pt x="857" y="19911"/>
                    <a:pt x="1262" y="21445"/>
                  </a:cubicBezTo>
                  <a:lnTo>
                    <a:pt x="11559" y="17742"/>
                  </a:lnTo>
                  <a:cubicBezTo>
                    <a:pt x="11559" y="17742"/>
                    <a:pt x="10750" y="8554"/>
                    <a:pt x="9778" y="8428"/>
                  </a:cubicBezTo>
                  <a:cubicBezTo>
                    <a:pt x="9765" y="8426"/>
                    <a:pt x="9753" y="8426"/>
                    <a:pt x="9740" y="8426"/>
                  </a:cubicBezTo>
                  <a:cubicBezTo>
                    <a:pt x="8929" y="8426"/>
                    <a:pt x="8760" y="11983"/>
                    <a:pt x="8731" y="12923"/>
                  </a:cubicBezTo>
                  <a:cubicBezTo>
                    <a:pt x="8771" y="11205"/>
                    <a:pt x="8993" y="0"/>
                    <a:pt x="7471"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8" name="Shape 298"/>
        <p:cNvGrpSpPr/>
        <p:nvPr/>
      </p:nvGrpSpPr>
      <p:grpSpPr>
        <a:xfrm>
          <a:off x="0" y="0"/>
          <a:ext cx="0" cy="0"/>
          <a:chOff x="0" y="0"/>
          <a:chExt cx="0" cy="0"/>
        </a:xfrm>
      </p:grpSpPr>
      <p:sp>
        <p:nvSpPr>
          <p:cNvPr id="299" name="Google Shape;299;p4"/>
          <p:cNvSpPr/>
          <p:nvPr/>
        </p:nvSpPr>
        <p:spPr>
          <a:xfrm>
            <a:off x="613200" y="1093450"/>
            <a:ext cx="7917600" cy="3582900"/>
          </a:xfrm>
          <a:prstGeom prst="roundRect">
            <a:avLst>
              <a:gd fmla="val 6116" name="adj"/>
            </a:avLst>
          </a:prstGeom>
          <a:solidFill>
            <a:srgbClr val="FFFFFF">
              <a:alpha val="39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
          <p:cNvSpPr/>
          <p:nvPr/>
        </p:nvSpPr>
        <p:spPr>
          <a:xfrm flipH="1">
            <a:off x="-29600" y="-44400"/>
            <a:ext cx="9280500" cy="489486"/>
          </a:xfrm>
          <a:custGeom>
            <a:rect b="b" l="l" r="r" t="t"/>
            <a:pathLst>
              <a:path extrusionOk="0" h="52989" w="371220">
                <a:moveTo>
                  <a:pt x="592" y="592"/>
                </a:moveTo>
                <a:lnTo>
                  <a:pt x="0" y="52989"/>
                </a:lnTo>
                <a:lnTo>
                  <a:pt x="371220" y="18058"/>
                </a:lnTo>
                <a:lnTo>
                  <a:pt x="369740" y="0"/>
                </a:lnTo>
                <a:close/>
              </a:path>
            </a:pathLst>
          </a:custGeom>
          <a:solidFill>
            <a:srgbClr val="FFFFFF">
              <a:alpha val="34640"/>
            </a:srgbClr>
          </a:solidFill>
          <a:ln>
            <a:noFill/>
          </a:ln>
        </p:spPr>
      </p:sp>
      <p:sp>
        <p:nvSpPr>
          <p:cNvPr id="301" name="Google Shape;301;p4"/>
          <p:cNvSpPr/>
          <p:nvPr/>
        </p:nvSpPr>
        <p:spPr>
          <a:xfrm>
            <a:off x="194400" y="168000"/>
            <a:ext cx="8755200" cy="5071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303" name="Google Shape;303;p4"/>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AutoNum type="arabicPeriod"/>
              <a:defRPr sz="1200"/>
            </a:lvl1pPr>
            <a:lvl2pPr indent="-304800" lvl="1" marL="914400" rtl="0">
              <a:lnSpc>
                <a:spcPct val="115000"/>
              </a:lnSpc>
              <a:spcBef>
                <a:spcPts val="0"/>
              </a:spcBef>
              <a:spcAft>
                <a:spcPts val="0"/>
              </a:spcAft>
              <a:buSzPts val="1200"/>
              <a:buFont typeface="Roboto Condensed Light"/>
              <a:buAutoNum type="alphaLcPeriod"/>
              <a:defRPr/>
            </a:lvl2pPr>
            <a:lvl3pPr indent="-304800" lvl="2" marL="1371600" rtl="0">
              <a:lnSpc>
                <a:spcPct val="115000"/>
              </a:lnSpc>
              <a:spcBef>
                <a:spcPts val="0"/>
              </a:spcBef>
              <a:spcAft>
                <a:spcPts val="0"/>
              </a:spcAft>
              <a:buSzPts val="1200"/>
              <a:buFont typeface="Roboto Condensed Light"/>
              <a:buAutoNum type="romanLcPeriod"/>
              <a:defRPr/>
            </a:lvl3pPr>
            <a:lvl4pPr indent="-304800" lvl="3" marL="1828800" rtl="0">
              <a:lnSpc>
                <a:spcPct val="115000"/>
              </a:lnSpc>
              <a:spcBef>
                <a:spcPts val="0"/>
              </a:spcBef>
              <a:spcAft>
                <a:spcPts val="0"/>
              </a:spcAft>
              <a:buSzPts val="1200"/>
              <a:buFont typeface="Roboto Condensed Light"/>
              <a:buAutoNum type="arabicPeriod"/>
              <a:defRPr/>
            </a:lvl4pPr>
            <a:lvl5pPr indent="-304800" lvl="4" marL="2286000" rtl="0">
              <a:lnSpc>
                <a:spcPct val="115000"/>
              </a:lnSpc>
              <a:spcBef>
                <a:spcPts val="0"/>
              </a:spcBef>
              <a:spcAft>
                <a:spcPts val="0"/>
              </a:spcAft>
              <a:buSzPts val="1200"/>
              <a:buFont typeface="Roboto Condensed Light"/>
              <a:buAutoNum type="alphaLcPeriod"/>
              <a:defRPr/>
            </a:lvl5pPr>
            <a:lvl6pPr indent="-304800" lvl="5" marL="2743200" rtl="0">
              <a:lnSpc>
                <a:spcPct val="115000"/>
              </a:lnSpc>
              <a:spcBef>
                <a:spcPts val="0"/>
              </a:spcBef>
              <a:spcAft>
                <a:spcPts val="0"/>
              </a:spcAft>
              <a:buSzPts val="1200"/>
              <a:buFont typeface="Roboto Condensed Light"/>
              <a:buAutoNum type="romanLcPeriod"/>
              <a:defRPr/>
            </a:lvl6pPr>
            <a:lvl7pPr indent="-304800" lvl="6" marL="3200400" rtl="0">
              <a:lnSpc>
                <a:spcPct val="115000"/>
              </a:lnSpc>
              <a:spcBef>
                <a:spcPts val="0"/>
              </a:spcBef>
              <a:spcAft>
                <a:spcPts val="0"/>
              </a:spcAft>
              <a:buSzPts val="1200"/>
              <a:buFont typeface="Roboto Condensed Light"/>
              <a:buAutoNum type="arabicPeriod"/>
              <a:defRPr/>
            </a:lvl7pPr>
            <a:lvl8pPr indent="-304800" lvl="7" marL="3657600" rtl="0">
              <a:lnSpc>
                <a:spcPct val="115000"/>
              </a:lnSpc>
              <a:spcBef>
                <a:spcPts val="0"/>
              </a:spcBef>
              <a:spcAft>
                <a:spcPts val="0"/>
              </a:spcAft>
              <a:buSzPts val="1200"/>
              <a:buFont typeface="Roboto Condensed Light"/>
              <a:buAutoNum type="alphaLcPeriod"/>
              <a:defRPr/>
            </a:lvl8pPr>
            <a:lvl9pPr indent="-304800" lvl="8" marL="4114800" rtl="0">
              <a:lnSpc>
                <a:spcPct val="115000"/>
              </a:lnSpc>
              <a:spcBef>
                <a:spcPts val="0"/>
              </a:spcBef>
              <a:spcAft>
                <a:spcPts val="0"/>
              </a:spcAft>
              <a:buSzPts val="1200"/>
              <a:buFont typeface="Roboto Condensed Light"/>
              <a:buAutoNum type="romanLcPeriod"/>
              <a:defRPr/>
            </a:lvl9pPr>
          </a:lstStyle>
          <a:p/>
        </p:txBody>
      </p:sp>
      <p:grpSp>
        <p:nvGrpSpPr>
          <p:cNvPr id="304" name="Google Shape;304;p4"/>
          <p:cNvGrpSpPr/>
          <p:nvPr/>
        </p:nvGrpSpPr>
        <p:grpSpPr>
          <a:xfrm>
            <a:off x="-822275" y="3830368"/>
            <a:ext cx="11693680" cy="2593480"/>
            <a:chOff x="2975001" y="4462540"/>
            <a:chExt cx="4979424" cy="1104360"/>
          </a:xfrm>
        </p:grpSpPr>
        <p:sp>
          <p:nvSpPr>
            <p:cNvPr id="305" name="Google Shape;305;p4"/>
            <p:cNvSpPr/>
            <p:nvPr/>
          </p:nvSpPr>
          <p:spPr>
            <a:xfrm rot="432916">
              <a:off x="4477425" y="4591138"/>
              <a:ext cx="2090739" cy="681263"/>
            </a:xfrm>
            <a:custGeom>
              <a:rect b="b" l="l" r="r" t="t"/>
              <a:pathLst>
                <a:path extrusionOk="0" h="27250" w="83628">
                  <a:moveTo>
                    <a:pt x="70322" y="0"/>
                  </a:moveTo>
                  <a:cubicBezTo>
                    <a:pt x="66249" y="0"/>
                    <a:pt x="60023" y="1146"/>
                    <a:pt x="56645" y="4768"/>
                  </a:cubicBezTo>
                  <a:cubicBezTo>
                    <a:pt x="55529" y="6261"/>
                    <a:pt x="56229" y="8892"/>
                    <a:pt x="54290" y="8892"/>
                  </a:cubicBezTo>
                  <a:cubicBezTo>
                    <a:pt x="53706" y="8892"/>
                    <a:pt x="52995" y="8742"/>
                    <a:pt x="52346" y="8742"/>
                  </a:cubicBezTo>
                  <a:cubicBezTo>
                    <a:pt x="51247" y="8742"/>
                    <a:pt x="51970" y="10021"/>
                    <a:pt x="50779" y="10021"/>
                  </a:cubicBezTo>
                  <a:cubicBezTo>
                    <a:pt x="49188" y="10021"/>
                    <a:pt x="50050" y="9239"/>
                    <a:pt x="48667" y="9239"/>
                  </a:cubicBezTo>
                  <a:cubicBezTo>
                    <a:pt x="47753" y="9239"/>
                    <a:pt x="46920" y="9517"/>
                    <a:pt x="46920" y="10432"/>
                  </a:cubicBezTo>
                  <a:cubicBezTo>
                    <a:pt x="46920" y="11103"/>
                    <a:pt x="47105" y="11768"/>
                    <a:pt x="47105" y="12440"/>
                  </a:cubicBezTo>
                  <a:cubicBezTo>
                    <a:pt x="47105" y="13196"/>
                    <a:pt x="46880" y="14024"/>
                    <a:pt x="46098" y="14024"/>
                  </a:cubicBezTo>
                  <a:cubicBezTo>
                    <a:pt x="45804" y="14024"/>
                    <a:pt x="45497" y="13925"/>
                    <a:pt x="45179" y="13925"/>
                  </a:cubicBezTo>
                  <a:cubicBezTo>
                    <a:pt x="45140" y="13925"/>
                    <a:pt x="45107" y="13925"/>
                    <a:pt x="45080" y="13925"/>
                  </a:cubicBezTo>
                  <a:cubicBezTo>
                    <a:pt x="44712" y="13925"/>
                    <a:pt x="45375" y="13905"/>
                    <a:pt x="45375" y="13307"/>
                  </a:cubicBezTo>
                  <a:cubicBezTo>
                    <a:pt x="45375" y="12977"/>
                    <a:pt x="43559" y="11698"/>
                    <a:pt x="41540" y="11698"/>
                  </a:cubicBezTo>
                  <a:cubicBezTo>
                    <a:pt x="38780" y="11698"/>
                    <a:pt x="38705" y="13295"/>
                    <a:pt x="36888" y="13295"/>
                  </a:cubicBezTo>
                  <a:cubicBezTo>
                    <a:pt x="35633" y="13295"/>
                    <a:pt x="34377" y="12694"/>
                    <a:pt x="33655" y="12694"/>
                  </a:cubicBezTo>
                  <a:cubicBezTo>
                    <a:pt x="32745" y="12694"/>
                    <a:pt x="31901" y="13162"/>
                    <a:pt x="30982" y="13162"/>
                  </a:cubicBezTo>
                  <a:cubicBezTo>
                    <a:pt x="30880" y="13162"/>
                    <a:pt x="30802" y="13149"/>
                    <a:pt x="30743" y="13149"/>
                  </a:cubicBezTo>
                  <a:cubicBezTo>
                    <a:pt x="30619" y="13149"/>
                    <a:pt x="30576" y="13204"/>
                    <a:pt x="30576" y="13543"/>
                  </a:cubicBezTo>
                  <a:cubicBezTo>
                    <a:pt x="30224" y="13695"/>
                    <a:pt x="29877" y="13717"/>
                    <a:pt x="29524" y="13717"/>
                  </a:cubicBezTo>
                  <a:cubicBezTo>
                    <a:pt x="29407" y="13717"/>
                    <a:pt x="29292" y="13712"/>
                    <a:pt x="29177" y="13712"/>
                  </a:cubicBezTo>
                  <a:cubicBezTo>
                    <a:pt x="27788" y="13712"/>
                    <a:pt x="27348" y="14429"/>
                    <a:pt x="27348" y="14806"/>
                  </a:cubicBezTo>
                  <a:cubicBezTo>
                    <a:pt x="27348" y="15112"/>
                    <a:pt x="27626" y="15204"/>
                    <a:pt x="27626" y="15401"/>
                  </a:cubicBezTo>
                  <a:cubicBezTo>
                    <a:pt x="27626" y="15425"/>
                    <a:pt x="27620" y="15436"/>
                    <a:pt x="27597" y="15436"/>
                  </a:cubicBezTo>
                  <a:cubicBezTo>
                    <a:pt x="27597" y="15436"/>
                    <a:pt x="24328" y="14892"/>
                    <a:pt x="22096" y="14892"/>
                  </a:cubicBezTo>
                  <a:cubicBezTo>
                    <a:pt x="15084" y="14892"/>
                    <a:pt x="19012" y="17166"/>
                    <a:pt x="19012" y="18328"/>
                  </a:cubicBezTo>
                  <a:cubicBezTo>
                    <a:pt x="19012" y="18798"/>
                    <a:pt x="18665" y="18832"/>
                    <a:pt x="18270" y="18832"/>
                  </a:cubicBezTo>
                  <a:lnTo>
                    <a:pt x="17981" y="18832"/>
                  </a:lnTo>
                  <a:cubicBezTo>
                    <a:pt x="16535" y="18832"/>
                    <a:pt x="17207" y="19556"/>
                    <a:pt x="16576" y="19556"/>
                  </a:cubicBezTo>
                  <a:cubicBezTo>
                    <a:pt x="16188" y="19556"/>
                    <a:pt x="15778" y="19457"/>
                    <a:pt x="15389" y="19457"/>
                  </a:cubicBezTo>
                  <a:cubicBezTo>
                    <a:pt x="14980" y="19457"/>
                    <a:pt x="14435" y="19613"/>
                    <a:pt x="14435" y="20035"/>
                  </a:cubicBezTo>
                  <a:cubicBezTo>
                    <a:pt x="14435" y="20128"/>
                    <a:pt x="14441" y="20221"/>
                    <a:pt x="14441" y="20312"/>
                  </a:cubicBezTo>
                  <a:cubicBezTo>
                    <a:pt x="14441" y="20758"/>
                    <a:pt x="14233" y="20805"/>
                    <a:pt x="13306" y="20805"/>
                  </a:cubicBezTo>
                  <a:cubicBezTo>
                    <a:pt x="11415" y="20805"/>
                    <a:pt x="6636" y="19358"/>
                    <a:pt x="4067" y="19358"/>
                  </a:cubicBezTo>
                  <a:cubicBezTo>
                    <a:pt x="1250" y="19358"/>
                    <a:pt x="1" y="20961"/>
                    <a:pt x="1" y="21511"/>
                  </a:cubicBezTo>
                  <a:cubicBezTo>
                    <a:pt x="1" y="22662"/>
                    <a:pt x="4420" y="26352"/>
                    <a:pt x="9245" y="26352"/>
                  </a:cubicBezTo>
                  <a:cubicBezTo>
                    <a:pt x="9523" y="26352"/>
                    <a:pt x="9801" y="26341"/>
                    <a:pt x="10085" y="26318"/>
                  </a:cubicBezTo>
                  <a:lnTo>
                    <a:pt x="71681" y="27249"/>
                  </a:lnTo>
                  <a:cubicBezTo>
                    <a:pt x="74348" y="25861"/>
                    <a:pt x="81470" y="24478"/>
                    <a:pt x="81470" y="21111"/>
                  </a:cubicBezTo>
                  <a:cubicBezTo>
                    <a:pt x="81470" y="19214"/>
                    <a:pt x="83628" y="17791"/>
                    <a:pt x="83628" y="16298"/>
                  </a:cubicBezTo>
                  <a:cubicBezTo>
                    <a:pt x="83628" y="14753"/>
                    <a:pt x="80602" y="14597"/>
                    <a:pt x="80602" y="13620"/>
                  </a:cubicBezTo>
                  <a:cubicBezTo>
                    <a:pt x="80602" y="13452"/>
                    <a:pt x="80631" y="13244"/>
                    <a:pt x="80631" y="13052"/>
                  </a:cubicBezTo>
                  <a:cubicBezTo>
                    <a:pt x="80631" y="12491"/>
                    <a:pt x="80209" y="12306"/>
                    <a:pt x="79665" y="12306"/>
                  </a:cubicBezTo>
                  <a:cubicBezTo>
                    <a:pt x="79046" y="12306"/>
                    <a:pt x="78340" y="12566"/>
                    <a:pt x="77854" y="12566"/>
                  </a:cubicBezTo>
                  <a:cubicBezTo>
                    <a:pt x="77438" y="12566"/>
                    <a:pt x="77218" y="12433"/>
                    <a:pt x="77218" y="11495"/>
                  </a:cubicBezTo>
                  <a:cubicBezTo>
                    <a:pt x="77218" y="9697"/>
                    <a:pt x="78503" y="8013"/>
                    <a:pt x="78503" y="6162"/>
                  </a:cubicBezTo>
                  <a:cubicBezTo>
                    <a:pt x="78503" y="3535"/>
                    <a:pt x="76287" y="0"/>
                    <a:pt x="70322" y="0"/>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
            <p:cNvSpPr/>
            <p:nvPr/>
          </p:nvSpPr>
          <p:spPr>
            <a:xfrm>
              <a:off x="6913800" y="4647425"/>
              <a:ext cx="791725" cy="436525"/>
            </a:xfrm>
            <a:custGeom>
              <a:rect b="b" l="l" r="r" t="t"/>
              <a:pathLst>
                <a:path extrusionOk="0" h="17461" w="31669">
                  <a:moveTo>
                    <a:pt x="2163" y="1"/>
                  </a:moveTo>
                  <a:cubicBezTo>
                    <a:pt x="503" y="1"/>
                    <a:pt x="0" y="817"/>
                    <a:pt x="0" y="2489"/>
                  </a:cubicBezTo>
                  <a:cubicBezTo>
                    <a:pt x="0" y="4884"/>
                    <a:pt x="1648" y="7170"/>
                    <a:pt x="3298" y="8812"/>
                  </a:cubicBezTo>
                  <a:cubicBezTo>
                    <a:pt x="4229" y="9344"/>
                    <a:pt x="5154" y="9610"/>
                    <a:pt x="6086" y="10409"/>
                  </a:cubicBezTo>
                  <a:cubicBezTo>
                    <a:pt x="7018" y="11074"/>
                    <a:pt x="8082" y="10675"/>
                    <a:pt x="9014" y="10941"/>
                  </a:cubicBezTo>
                  <a:cubicBezTo>
                    <a:pt x="16200" y="12804"/>
                    <a:pt x="22453" y="16929"/>
                    <a:pt x="29898" y="17461"/>
                  </a:cubicBezTo>
                  <a:cubicBezTo>
                    <a:pt x="30819" y="17461"/>
                    <a:pt x="31669" y="17328"/>
                    <a:pt x="31669" y="13452"/>
                  </a:cubicBezTo>
                  <a:cubicBezTo>
                    <a:pt x="31669" y="10478"/>
                    <a:pt x="30766" y="3362"/>
                    <a:pt x="27636" y="3362"/>
                  </a:cubicBezTo>
                  <a:cubicBezTo>
                    <a:pt x="27226" y="2946"/>
                    <a:pt x="27260" y="2929"/>
                    <a:pt x="26960" y="2929"/>
                  </a:cubicBezTo>
                  <a:cubicBezTo>
                    <a:pt x="25369" y="2929"/>
                    <a:pt x="25861" y="4318"/>
                    <a:pt x="25380" y="4561"/>
                  </a:cubicBezTo>
                  <a:cubicBezTo>
                    <a:pt x="23524" y="5792"/>
                    <a:pt x="23372" y="6238"/>
                    <a:pt x="23431" y="6377"/>
                  </a:cubicBezTo>
                  <a:cubicBezTo>
                    <a:pt x="23327" y="6342"/>
                    <a:pt x="23089" y="6313"/>
                    <a:pt x="22614" y="6313"/>
                  </a:cubicBezTo>
                  <a:cubicBezTo>
                    <a:pt x="20087" y="6313"/>
                    <a:pt x="17119" y="10241"/>
                    <a:pt x="17119" y="10241"/>
                  </a:cubicBezTo>
                  <a:cubicBezTo>
                    <a:pt x="16766" y="10241"/>
                    <a:pt x="14625" y="5741"/>
                    <a:pt x="13936" y="4561"/>
                  </a:cubicBezTo>
                  <a:cubicBezTo>
                    <a:pt x="13249" y="3640"/>
                    <a:pt x="8614" y="742"/>
                    <a:pt x="5890" y="742"/>
                  </a:cubicBezTo>
                  <a:cubicBezTo>
                    <a:pt x="5224" y="742"/>
                    <a:pt x="4571" y="903"/>
                    <a:pt x="3963" y="1367"/>
                  </a:cubicBezTo>
                  <a:cubicBezTo>
                    <a:pt x="3512" y="249"/>
                    <a:pt x="2916" y="1"/>
                    <a:pt x="2163" y="1"/>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
            <p:cNvSpPr/>
            <p:nvPr/>
          </p:nvSpPr>
          <p:spPr>
            <a:xfrm>
              <a:off x="3772750" y="4895200"/>
              <a:ext cx="832425" cy="226950"/>
            </a:xfrm>
            <a:custGeom>
              <a:rect b="b" l="l" r="r" t="t"/>
              <a:pathLst>
                <a:path extrusionOk="0" h="9078" w="33297">
                  <a:moveTo>
                    <a:pt x="12585" y="1"/>
                  </a:moveTo>
                  <a:cubicBezTo>
                    <a:pt x="11248" y="1"/>
                    <a:pt x="11717" y="377"/>
                    <a:pt x="11207" y="631"/>
                  </a:cubicBezTo>
                  <a:cubicBezTo>
                    <a:pt x="10994" y="631"/>
                    <a:pt x="10780" y="805"/>
                    <a:pt x="10571" y="805"/>
                  </a:cubicBezTo>
                  <a:cubicBezTo>
                    <a:pt x="10571" y="805"/>
                    <a:pt x="9189" y="238"/>
                    <a:pt x="7424" y="238"/>
                  </a:cubicBezTo>
                  <a:cubicBezTo>
                    <a:pt x="2535" y="238"/>
                    <a:pt x="1" y="2904"/>
                    <a:pt x="1" y="4797"/>
                  </a:cubicBezTo>
                  <a:cubicBezTo>
                    <a:pt x="1" y="5178"/>
                    <a:pt x="94" y="5566"/>
                    <a:pt x="302" y="5953"/>
                  </a:cubicBezTo>
                  <a:cubicBezTo>
                    <a:pt x="7124" y="7528"/>
                    <a:pt x="4508" y="9077"/>
                    <a:pt x="16918" y="9077"/>
                  </a:cubicBezTo>
                  <a:cubicBezTo>
                    <a:pt x="21036" y="9077"/>
                    <a:pt x="25139" y="8875"/>
                    <a:pt x="29298" y="8615"/>
                  </a:cubicBezTo>
                  <a:cubicBezTo>
                    <a:pt x="30213" y="8615"/>
                    <a:pt x="31081" y="8527"/>
                    <a:pt x="31954" y="8527"/>
                  </a:cubicBezTo>
                  <a:cubicBezTo>
                    <a:pt x="32400" y="8527"/>
                    <a:pt x="32846" y="8551"/>
                    <a:pt x="33297" y="8620"/>
                  </a:cubicBezTo>
                  <a:cubicBezTo>
                    <a:pt x="32336" y="8222"/>
                    <a:pt x="31919" y="6938"/>
                    <a:pt x="31919" y="5723"/>
                  </a:cubicBezTo>
                  <a:cubicBezTo>
                    <a:pt x="31919" y="5080"/>
                    <a:pt x="31983" y="4808"/>
                    <a:pt x="31983" y="4808"/>
                  </a:cubicBezTo>
                  <a:cubicBezTo>
                    <a:pt x="31983" y="4605"/>
                    <a:pt x="31167" y="4050"/>
                    <a:pt x="29987" y="4050"/>
                  </a:cubicBezTo>
                  <a:cubicBezTo>
                    <a:pt x="29385" y="4050"/>
                    <a:pt x="28777" y="4161"/>
                    <a:pt x="28171" y="4161"/>
                  </a:cubicBezTo>
                  <a:cubicBezTo>
                    <a:pt x="27303" y="4161"/>
                    <a:pt x="27303" y="4091"/>
                    <a:pt x="27303" y="3894"/>
                  </a:cubicBezTo>
                  <a:cubicBezTo>
                    <a:pt x="27303" y="3790"/>
                    <a:pt x="27303" y="3691"/>
                    <a:pt x="27169" y="3691"/>
                  </a:cubicBezTo>
                  <a:cubicBezTo>
                    <a:pt x="26782" y="3691"/>
                    <a:pt x="26325" y="3975"/>
                    <a:pt x="26000" y="3975"/>
                  </a:cubicBezTo>
                  <a:cubicBezTo>
                    <a:pt x="25752" y="3975"/>
                    <a:pt x="25578" y="3726"/>
                    <a:pt x="25578" y="3518"/>
                  </a:cubicBezTo>
                  <a:cubicBezTo>
                    <a:pt x="25578" y="3119"/>
                    <a:pt x="26029" y="2615"/>
                    <a:pt x="26029" y="2210"/>
                  </a:cubicBezTo>
                  <a:cubicBezTo>
                    <a:pt x="26029" y="1782"/>
                    <a:pt x="25284" y="1291"/>
                    <a:pt x="24352" y="1291"/>
                  </a:cubicBezTo>
                  <a:cubicBezTo>
                    <a:pt x="23939" y="1291"/>
                    <a:pt x="23510" y="1378"/>
                    <a:pt x="23119" y="1532"/>
                  </a:cubicBezTo>
                  <a:lnTo>
                    <a:pt x="23119" y="1532"/>
                  </a:lnTo>
                  <a:cubicBezTo>
                    <a:pt x="23161" y="1508"/>
                    <a:pt x="23178" y="1479"/>
                    <a:pt x="23178" y="1446"/>
                  </a:cubicBezTo>
                  <a:cubicBezTo>
                    <a:pt x="23178" y="1342"/>
                    <a:pt x="22980" y="1216"/>
                    <a:pt x="22980" y="1112"/>
                  </a:cubicBezTo>
                  <a:cubicBezTo>
                    <a:pt x="22980" y="898"/>
                    <a:pt x="20737" y="498"/>
                    <a:pt x="19724" y="498"/>
                  </a:cubicBezTo>
                  <a:cubicBezTo>
                    <a:pt x="19134" y="794"/>
                    <a:pt x="19429" y="1481"/>
                    <a:pt x="18278" y="1481"/>
                  </a:cubicBezTo>
                  <a:cubicBezTo>
                    <a:pt x="17629" y="1481"/>
                    <a:pt x="16641" y="231"/>
                    <a:pt x="15333" y="231"/>
                  </a:cubicBezTo>
                  <a:cubicBezTo>
                    <a:pt x="15060" y="231"/>
                    <a:pt x="14911" y="487"/>
                    <a:pt x="14761" y="730"/>
                  </a:cubicBezTo>
                  <a:cubicBezTo>
                    <a:pt x="14500" y="474"/>
                    <a:pt x="13615" y="1"/>
                    <a:pt x="12585" y="1"/>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
            <p:cNvSpPr/>
            <p:nvPr/>
          </p:nvSpPr>
          <p:spPr>
            <a:xfrm>
              <a:off x="4605150" y="5110700"/>
              <a:ext cx="16525" cy="3225"/>
            </a:xfrm>
            <a:custGeom>
              <a:rect b="b" l="l" r="r" t="t"/>
              <a:pathLst>
                <a:path extrusionOk="0" h="129" w="661">
                  <a:moveTo>
                    <a:pt x="1" y="0"/>
                  </a:moveTo>
                  <a:lnTo>
                    <a:pt x="1" y="0"/>
                  </a:lnTo>
                  <a:cubicBezTo>
                    <a:pt x="197" y="81"/>
                    <a:pt x="417" y="128"/>
                    <a:pt x="660" y="128"/>
                  </a:cubicBezTo>
                  <a:cubicBezTo>
                    <a:pt x="440" y="70"/>
                    <a:pt x="220" y="3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
            <p:cNvSpPr/>
            <p:nvPr/>
          </p:nvSpPr>
          <p:spPr>
            <a:xfrm>
              <a:off x="3510765" y="4825511"/>
              <a:ext cx="34325" cy="33875"/>
            </a:xfrm>
            <a:custGeom>
              <a:rect b="b" l="l" r="r" t="t"/>
              <a:pathLst>
                <a:path extrusionOk="0" h="1355" w="1373">
                  <a:moveTo>
                    <a:pt x="689" y="1"/>
                  </a:moveTo>
                  <a:cubicBezTo>
                    <a:pt x="313" y="1"/>
                    <a:pt x="6" y="302"/>
                    <a:pt x="6" y="671"/>
                  </a:cubicBezTo>
                  <a:cubicBezTo>
                    <a:pt x="0" y="1047"/>
                    <a:pt x="307" y="1354"/>
                    <a:pt x="684" y="1354"/>
                  </a:cubicBezTo>
                  <a:cubicBezTo>
                    <a:pt x="1065" y="1354"/>
                    <a:pt x="1372" y="1053"/>
                    <a:pt x="1372" y="678"/>
                  </a:cubicBezTo>
                  <a:cubicBezTo>
                    <a:pt x="1372" y="307"/>
                    <a:pt x="1071" y="1"/>
                    <a:pt x="689"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
            <p:cNvSpPr/>
            <p:nvPr/>
          </p:nvSpPr>
          <p:spPr>
            <a:xfrm>
              <a:off x="3611792" y="4861758"/>
              <a:ext cx="27675" cy="31400"/>
            </a:xfrm>
            <a:custGeom>
              <a:rect b="b" l="l" r="r" t="t"/>
              <a:pathLst>
                <a:path extrusionOk="0" h="1256" w="1107">
                  <a:moveTo>
                    <a:pt x="556" y="0"/>
                  </a:moveTo>
                  <a:cubicBezTo>
                    <a:pt x="249" y="0"/>
                    <a:pt x="1" y="278"/>
                    <a:pt x="1" y="625"/>
                  </a:cubicBezTo>
                  <a:cubicBezTo>
                    <a:pt x="1" y="972"/>
                    <a:pt x="244" y="1256"/>
                    <a:pt x="551" y="1256"/>
                  </a:cubicBezTo>
                  <a:cubicBezTo>
                    <a:pt x="858" y="1256"/>
                    <a:pt x="1106" y="978"/>
                    <a:pt x="1106" y="631"/>
                  </a:cubicBezTo>
                  <a:cubicBezTo>
                    <a:pt x="1106" y="284"/>
                    <a:pt x="863" y="0"/>
                    <a:pt x="556"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
            <p:cNvSpPr/>
            <p:nvPr/>
          </p:nvSpPr>
          <p:spPr>
            <a:xfrm>
              <a:off x="3536442" y="4786833"/>
              <a:ext cx="60950" cy="93275"/>
            </a:xfrm>
            <a:custGeom>
              <a:rect b="b" l="l" r="r" t="t"/>
              <a:pathLst>
                <a:path extrusionOk="0" h="3731" w="2438">
                  <a:moveTo>
                    <a:pt x="1661" y="1"/>
                  </a:moveTo>
                  <a:cubicBezTo>
                    <a:pt x="979" y="579"/>
                    <a:pt x="198" y="1684"/>
                    <a:pt x="99" y="2356"/>
                  </a:cubicBezTo>
                  <a:cubicBezTo>
                    <a:pt x="0" y="3032"/>
                    <a:pt x="424" y="3640"/>
                    <a:pt x="1042" y="3721"/>
                  </a:cubicBezTo>
                  <a:cubicBezTo>
                    <a:pt x="1090" y="3727"/>
                    <a:pt x="1138" y="3731"/>
                    <a:pt x="1186" y="3731"/>
                  </a:cubicBezTo>
                  <a:cubicBezTo>
                    <a:pt x="1749" y="3731"/>
                    <a:pt x="2248" y="3275"/>
                    <a:pt x="2339" y="2650"/>
                  </a:cubicBezTo>
                  <a:cubicBezTo>
                    <a:pt x="2437" y="1980"/>
                    <a:pt x="1974" y="1030"/>
                    <a:pt x="16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
            <p:cNvSpPr/>
            <p:nvPr/>
          </p:nvSpPr>
          <p:spPr>
            <a:xfrm>
              <a:off x="3443815" y="4807561"/>
              <a:ext cx="34275" cy="42875"/>
            </a:xfrm>
            <a:custGeom>
              <a:rect b="b" l="l" r="r" t="t"/>
              <a:pathLst>
                <a:path extrusionOk="0" h="1715" w="1371">
                  <a:moveTo>
                    <a:pt x="689" y="1"/>
                  </a:moveTo>
                  <a:cubicBezTo>
                    <a:pt x="312" y="1"/>
                    <a:pt x="6" y="382"/>
                    <a:pt x="0" y="857"/>
                  </a:cubicBezTo>
                  <a:cubicBezTo>
                    <a:pt x="0" y="1327"/>
                    <a:pt x="307" y="1708"/>
                    <a:pt x="683" y="1714"/>
                  </a:cubicBezTo>
                  <a:cubicBezTo>
                    <a:pt x="1058" y="1714"/>
                    <a:pt x="1365" y="1332"/>
                    <a:pt x="1370" y="857"/>
                  </a:cubicBezTo>
                  <a:cubicBezTo>
                    <a:pt x="1370" y="389"/>
                    <a:pt x="1065" y="8"/>
                    <a:pt x="689"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
            <p:cNvSpPr/>
            <p:nvPr/>
          </p:nvSpPr>
          <p:spPr>
            <a:xfrm>
              <a:off x="3443513" y="4744657"/>
              <a:ext cx="54525" cy="101475"/>
            </a:xfrm>
            <a:custGeom>
              <a:rect b="b" l="l" r="r" t="t"/>
              <a:pathLst>
                <a:path extrusionOk="0" h="4059" w="2181">
                  <a:moveTo>
                    <a:pt x="1343" y="1"/>
                  </a:moveTo>
                  <a:cubicBezTo>
                    <a:pt x="1032" y="1"/>
                    <a:pt x="758" y="309"/>
                    <a:pt x="417" y="1448"/>
                  </a:cubicBezTo>
                  <a:cubicBezTo>
                    <a:pt x="18" y="2784"/>
                    <a:pt x="1" y="3947"/>
                    <a:pt x="376" y="4051"/>
                  </a:cubicBezTo>
                  <a:cubicBezTo>
                    <a:pt x="394" y="4056"/>
                    <a:pt x="412" y="4059"/>
                    <a:pt x="432" y="4059"/>
                  </a:cubicBezTo>
                  <a:cubicBezTo>
                    <a:pt x="812" y="4059"/>
                    <a:pt x="1402" y="3090"/>
                    <a:pt x="1782" y="1823"/>
                  </a:cubicBezTo>
                  <a:cubicBezTo>
                    <a:pt x="2181" y="493"/>
                    <a:pt x="1881" y="129"/>
                    <a:pt x="1505" y="25"/>
                  </a:cubicBezTo>
                  <a:cubicBezTo>
                    <a:pt x="1449" y="10"/>
                    <a:pt x="1396" y="1"/>
                    <a:pt x="1343"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
            <p:cNvSpPr/>
            <p:nvPr/>
          </p:nvSpPr>
          <p:spPr>
            <a:xfrm>
              <a:off x="3467192" y="4806933"/>
              <a:ext cx="54525" cy="101475"/>
            </a:xfrm>
            <a:custGeom>
              <a:rect b="b" l="l" r="r" t="t"/>
              <a:pathLst>
                <a:path extrusionOk="0" h="4059" w="2181">
                  <a:moveTo>
                    <a:pt x="1339" y="1"/>
                  </a:moveTo>
                  <a:cubicBezTo>
                    <a:pt x="1032" y="1"/>
                    <a:pt x="758" y="309"/>
                    <a:pt x="417" y="1448"/>
                  </a:cubicBezTo>
                  <a:cubicBezTo>
                    <a:pt x="17" y="2783"/>
                    <a:pt x="0" y="3947"/>
                    <a:pt x="375" y="4051"/>
                  </a:cubicBezTo>
                  <a:cubicBezTo>
                    <a:pt x="393" y="4056"/>
                    <a:pt x="412" y="4059"/>
                    <a:pt x="431" y="4059"/>
                  </a:cubicBezTo>
                  <a:cubicBezTo>
                    <a:pt x="812" y="4059"/>
                    <a:pt x="1401" y="3090"/>
                    <a:pt x="1782" y="1823"/>
                  </a:cubicBezTo>
                  <a:cubicBezTo>
                    <a:pt x="2180" y="492"/>
                    <a:pt x="1880" y="129"/>
                    <a:pt x="1499" y="25"/>
                  </a:cubicBezTo>
                  <a:cubicBezTo>
                    <a:pt x="1444" y="9"/>
                    <a:pt x="1391" y="1"/>
                    <a:pt x="13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
            <p:cNvSpPr/>
            <p:nvPr/>
          </p:nvSpPr>
          <p:spPr>
            <a:xfrm>
              <a:off x="3325142" y="4682383"/>
              <a:ext cx="127875" cy="183600"/>
            </a:xfrm>
            <a:custGeom>
              <a:rect b="b" l="l" r="r" t="t"/>
              <a:pathLst>
                <a:path extrusionOk="0" h="7344" w="5115">
                  <a:moveTo>
                    <a:pt x="420" y="1"/>
                  </a:moveTo>
                  <a:cubicBezTo>
                    <a:pt x="413" y="1"/>
                    <a:pt x="406" y="1"/>
                    <a:pt x="399" y="1"/>
                  </a:cubicBezTo>
                  <a:lnTo>
                    <a:pt x="1" y="7332"/>
                  </a:lnTo>
                  <a:lnTo>
                    <a:pt x="3947" y="7343"/>
                  </a:lnTo>
                  <a:cubicBezTo>
                    <a:pt x="5115" y="4740"/>
                    <a:pt x="4965" y="2831"/>
                    <a:pt x="4230" y="2778"/>
                  </a:cubicBezTo>
                  <a:cubicBezTo>
                    <a:pt x="4220" y="2777"/>
                    <a:pt x="4209" y="2777"/>
                    <a:pt x="4199" y="2777"/>
                  </a:cubicBezTo>
                  <a:cubicBezTo>
                    <a:pt x="3485" y="2777"/>
                    <a:pt x="3119" y="4682"/>
                    <a:pt x="3119" y="4682"/>
                  </a:cubicBezTo>
                  <a:cubicBezTo>
                    <a:pt x="3119" y="4682"/>
                    <a:pt x="3547" y="1766"/>
                    <a:pt x="2495" y="1714"/>
                  </a:cubicBezTo>
                  <a:cubicBezTo>
                    <a:pt x="2487" y="1714"/>
                    <a:pt x="2479" y="1714"/>
                    <a:pt x="2471" y="1714"/>
                  </a:cubicBezTo>
                  <a:cubicBezTo>
                    <a:pt x="2015" y="1714"/>
                    <a:pt x="1854" y="2412"/>
                    <a:pt x="1815" y="3182"/>
                  </a:cubicBezTo>
                  <a:lnTo>
                    <a:pt x="1815" y="3182"/>
                  </a:lnTo>
                  <a:cubicBezTo>
                    <a:pt x="1616" y="1608"/>
                    <a:pt x="1132" y="1"/>
                    <a:pt x="4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
            <p:cNvSpPr/>
            <p:nvPr/>
          </p:nvSpPr>
          <p:spPr>
            <a:xfrm>
              <a:off x="6670525" y="4734350"/>
              <a:ext cx="36625" cy="33925"/>
            </a:xfrm>
            <a:custGeom>
              <a:rect b="b" l="l" r="r" t="t"/>
              <a:pathLst>
                <a:path extrusionOk="0" h="1357" w="1465">
                  <a:moveTo>
                    <a:pt x="734" y="1"/>
                  </a:moveTo>
                  <a:cubicBezTo>
                    <a:pt x="702" y="1"/>
                    <a:pt x="669" y="3"/>
                    <a:pt x="637" y="7"/>
                  </a:cubicBezTo>
                  <a:cubicBezTo>
                    <a:pt x="260" y="64"/>
                    <a:pt x="1" y="406"/>
                    <a:pt x="52" y="777"/>
                  </a:cubicBezTo>
                  <a:cubicBezTo>
                    <a:pt x="105" y="1111"/>
                    <a:pt x="390" y="1357"/>
                    <a:pt x="722" y="1357"/>
                  </a:cubicBezTo>
                  <a:cubicBezTo>
                    <a:pt x="756" y="1357"/>
                    <a:pt x="791" y="1354"/>
                    <a:pt x="827" y="1349"/>
                  </a:cubicBezTo>
                  <a:cubicBezTo>
                    <a:pt x="1203" y="1297"/>
                    <a:pt x="1464" y="950"/>
                    <a:pt x="1406" y="580"/>
                  </a:cubicBezTo>
                  <a:cubicBezTo>
                    <a:pt x="1359" y="242"/>
                    <a:pt x="1066" y="1"/>
                    <a:pt x="73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
            <p:cNvSpPr/>
            <p:nvPr/>
          </p:nvSpPr>
          <p:spPr>
            <a:xfrm>
              <a:off x="6742550" y="4719325"/>
              <a:ext cx="29825" cy="31250"/>
            </a:xfrm>
            <a:custGeom>
              <a:rect b="b" l="l" r="r" t="t"/>
              <a:pathLst>
                <a:path extrusionOk="0" h="1250" w="1193">
                  <a:moveTo>
                    <a:pt x="577" y="0"/>
                  </a:moveTo>
                  <a:cubicBezTo>
                    <a:pt x="552" y="0"/>
                    <a:pt x="528" y="2"/>
                    <a:pt x="503" y="6"/>
                  </a:cubicBezTo>
                  <a:cubicBezTo>
                    <a:pt x="202" y="46"/>
                    <a:pt x="1" y="359"/>
                    <a:pt x="47" y="706"/>
                  </a:cubicBezTo>
                  <a:cubicBezTo>
                    <a:pt x="94" y="1019"/>
                    <a:pt x="338" y="1250"/>
                    <a:pt x="610" y="1250"/>
                  </a:cubicBezTo>
                  <a:cubicBezTo>
                    <a:pt x="634" y="1250"/>
                    <a:pt x="658" y="1248"/>
                    <a:pt x="682" y="1244"/>
                  </a:cubicBezTo>
                  <a:cubicBezTo>
                    <a:pt x="984" y="1204"/>
                    <a:pt x="1192" y="892"/>
                    <a:pt x="1139" y="545"/>
                  </a:cubicBezTo>
                  <a:cubicBezTo>
                    <a:pt x="1097" y="231"/>
                    <a:pt x="850" y="0"/>
                    <a:pt x="577"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
            <p:cNvSpPr/>
            <p:nvPr/>
          </p:nvSpPr>
          <p:spPr>
            <a:xfrm>
              <a:off x="6363325" y="4791650"/>
              <a:ext cx="29800" cy="31250"/>
            </a:xfrm>
            <a:custGeom>
              <a:rect b="b" l="l" r="r" t="t"/>
              <a:pathLst>
                <a:path extrusionOk="0" h="1250" w="1192">
                  <a:moveTo>
                    <a:pt x="584" y="1"/>
                  </a:moveTo>
                  <a:cubicBezTo>
                    <a:pt x="559" y="1"/>
                    <a:pt x="534" y="3"/>
                    <a:pt x="509" y="6"/>
                  </a:cubicBezTo>
                  <a:cubicBezTo>
                    <a:pt x="209" y="47"/>
                    <a:pt x="1" y="359"/>
                    <a:pt x="52" y="706"/>
                  </a:cubicBezTo>
                  <a:cubicBezTo>
                    <a:pt x="94" y="1019"/>
                    <a:pt x="341" y="1249"/>
                    <a:pt x="613" y="1249"/>
                  </a:cubicBezTo>
                  <a:cubicBezTo>
                    <a:pt x="638" y="1249"/>
                    <a:pt x="663" y="1248"/>
                    <a:pt x="688" y="1244"/>
                  </a:cubicBezTo>
                  <a:cubicBezTo>
                    <a:pt x="989" y="1203"/>
                    <a:pt x="1192" y="891"/>
                    <a:pt x="1146" y="544"/>
                  </a:cubicBezTo>
                  <a:cubicBezTo>
                    <a:pt x="1098" y="231"/>
                    <a:pt x="856" y="1"/>
                    <a:pt x="58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
            <p:cNvSpPr/>
            <p:nvPr/>
          </p:nvSpPr>
          <p:spPr>
            <a:xfrm>
              <a:off x="6401050" y="4758375"/>
              <a:ext cx="63525" cy="92250"/>
            </a:xfrm>
            <a:custGeom>
              <a:rect b="b" l="l" r="r" t="t"/>
              <a:pathLst>
                <a:path extrusionOk="0" h="3690" w="2541">
                  <a:moveTo>
                    <a:pt x="644" y="0"/>
                  </a:moveTo>
                  <a:cubicBezTo>
                    <a:pt x="255" y="804"/>
                    <a:pt x="1" y="2136"/>
                    <a:pt x="185" y="2788"/>
                  </a:cubicBezTo>
                  <a:cubicBezTo>
                    <a:pt x="345" y="3333"/>
                    <a:pt x="813" y="3689"/>
                    <a:pt x="1309" y="3689"/>
                  </a:cubicBezTo>
                  <a:cubicBezTo>
                    <a:pt x="1409" y="3689"/>
                    <a:pt x="1509" y="3675"/>
                    <a:pt x="1609" y="3645"/>
                  </a:cubicBezTo>
                  <a:cubicBezTo>
                    <a:pt x="2211" y="3466"/>
                    <a:pt x="2540" y="2788"/>
                    <a:pt x="2350" y="2136"/>
                  </a:cubicBezTo>
                  <a:cubicBezTo>
                    <a:pt x="2164" y="1482"/>
                    <a:pt x="1349" y="810"/>
                    <a:pt x="644"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
            <p:cNvSpPr/>
            <p:nvPr/>
          </p:nvSpPr>
          <p:spPr>
            <a:xfrm>
              <a:off x="6601975" y="4744075"/>
              <a:ext cx="37175" cy="42500"/>
            </a:xfrm>
            <a:custGeom>
              <a:rect b="b" l="l" r="r" t="t"/>
              <a:pathLst>
                <a:path extrusionOk="0" h="1700" w="1487">
                  <a:moveTo>
                    <a:pt x="696" y="0"/>
                  </a:moveTo>
                  <a:cubicBezTo>
                    <a:pt x="670" y="0"/>
                    <a:pt x="644" y="2"/>
                    <a:pt x="618" y="6"/>
                  </a:cubicBezTo>
                  <a:cubicBezTo>
                    <a:pt x="249" y="57"/>
                    <a:pt x="0" y="479"/>
                    <a:pt x="63" y="949"/>
                  </a:cubicBezTo>
                  <a:cubicBezTo>
                    <a:pt x="127" y="1384"/>
                    <a:pt x="443" y="1700"/>
                    <a:pt x="783" y="1700"/>
                  </a:cubicBezTo>
                  <a:cubicBezTo>
                    <a:pt x="809" y="1700"/>
                    <a:pt x="835" y="1698"/>
                    <a:pt x="861" y="1694"/>
                  </a:cubicBezTo>
                  <a:cubicBezTo>
                    <a:pt x="1237" y="1643"/>
                    <a:pt x="1486" y="1221"/>
                    <a:pt x="1417" y="751"/>
                  </a:cubicBezTo>
                  <a:cubicBezTo>
                    <a:pt x="1358" y="321"/>
                    <a:pt x="1043" y="0"/>
                    <a:pt x="696"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
            <p:cNvSpPr/>
            <p:nvPr/>
          </p:nvSpPr>
          <p:spPr>
            <a:xfrm>
              <a:off x="6442300" y="4775275"/>
              <a:ext cx="37150" cy="42550"/>
            </a:xfrm>
            <a:custGeom>
              <a:rect b="b" l="l" r="r" t="t"/>
              <a:pathLst>
                <a:path extrusionOk="0" h="1702" w="1486">
                  <a:moveTo>
                    <a:pt x="709" y="1"/>
                  </a:moveTo>
                  <a:cubicBezTo>
                    <a:pt x="681" y="1"/>
                    <a:pt x="653" y="3"/>
                    <a:pt x="625" y="8"/>
                  </a:cubicBezTo>
                  <a:cubicBezTo>
                    <a:pt x="249" y="59"/>
                    <a:pt x="0" y="481"/>
                    <a:pt x="70" y="950"/>
                  </a:cubicBezTo>
                  <a:cubicBezTo>
                    <a:pt x="128" y="1381"/>
                    <a:pt x="443" y="1701"/>
                    <a:pt x="790" y="1701"/>
                  </a:cubicBezTo>
                  <a:cubicBezTo>
                    <a:pt x="816" y="1701"/>
                    <a:pt x="842" y="1700"/>
                    <a:pt x="868" y="1696"/>
                  </a:cubicBezTo>
                  <a:cubicBezTo>
                    <a:pt x="1237" y="1639"/>
                    <a:pt x="1486" y="1217"/>
                    <a:pt x="1424" y="753"/>
                  </a:cubicBezTo>
                  <a:cubicBezTo>
                    <a:pt x="1359" y="321"/>
                    <a:pt x="1047" y="1"/>
                    <a:pt x="709"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
            <p:cNvSpPr/>
            <p:nvPr/>
          </p:nvSpPr>
          <p:spPr>
            <a:xfrm>
              <a:off x="6582875" y="4691275"/>
              <a:ext cx="45150" cy="103875"/>
            </a:xfrm>
            <a:custGeom>
              <a:rect b="b" l="l" r="r" t="t"/>
              <a:pathLst>
                <a:path extrusionOk="0" h="4155" w="1806">
                  <a:moveTo>
                    <a:pt x="976" y="1"/>
                  </a:moveTo>
                  <a:cubicBezTo>
                    <a:pt x="632" y="1"/>
                    <a:pt x="384" y="297"/>
                    <a:pt x="196" y="1574"/>
                  </a:cubicBezTo>
                  <a:cubicBezTo>
                    <a:pt x="1" y="2951"/>
                    <a:pt x="151" y="4108"/>
                    <a:pt x="538" y="4153"/>
                  </a:cubicBezTo>
                  <a:cubicBezTo>
                    <a:pt x="546" y="4154"/>
                    <a:pt x="554" y="4155"/>
                    <a:pt x="563" y="4155"/>
                  </a:cubicBezTo>
                  <a:cubicBezTo>
                    <a:pt x="946" y="4155"/>
                    <a:pt x="1410" y="3095"/>
                    <a:pt x="1603" y="1742"/>
                  </a:cubicBezTo>
                  <a:cubicBezTo>
                    <a:pt x="1806" y="364"/>
                    <a:pt x="1446" y="52"/>
                    <a:pt x="1059" y="6"/>
                  </a:cubicBezTo>
                  <a:cubicBezTo>
                    <a:pt x="1030" y="3"/>
                    <a:pt x="1003" y="1"/>
                    <a:pt x="97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
            <p:cNvSpPr/>
            <p:nvPr/>
          </p:nvSpPr>
          <p:spPr>
            <a:xfrm>
              <a:off x="6630875" y="4723250"/>
              <a:ext cx="45150" cy="103875"/>
            </a:xfrm>
            <a:custGeom>
              <a:rect b="b" l="l" r="r" t="t"/>
              <a:pathLst>
                <a:path extrusionOk="0" h="4155" w="1806">
                  <a:moveTo>
                    <a:pt x="975" y="0"/>
                  </a:moveTo>
                  <a:cubicBezTo>
                    <a:pt x="632" y="0"/>
                    <a:pt x="385" y="303"/>
                    <a:pt x="198" y="1579"/>
                  </a:cubicBezTo>
                  <a:cubicBezTo>
                    <a:pt x="1" y="2956"/>
                    <a:pt x="151" y="4107"/>
                    <a:pt x="538" y="4153"/>
                  </a:cubicBezTo>
                  <a:cubicBezTo>
                    <a:pt x="547" y="4154"/>
                    <a:pt x="555" y="4155"/>
                    <a:pt x="563" y="4155"/>
                  </a:cubicBezTo>
                  <a:cubicBezTo>
                    <a:pt x="947" y="4155"/>
                    <a:pt x="1410" y="3095"/>
                    <a:pt x="1603" y="1747"/>
                  </a:cubicBezTo>
                  <a:cubicBezTo>
                    <a:pt x="1806" y="370"/>
                    <a:pt x="1453" y="52"/>
                    <a:pt x="1059" y="6"/>
                  </a:cubicBezTo>
                  <a:cubicBezTo>
                    <a:pt x="1031" y="2"/>
                    <a:pt x="1003" y="0"/>
                    <a:pt x="975"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
            <p:cNvSpPr/>
            <p:nvPr/>
          </p:nvSpPr>
          <p:spPr>
            <a:xfrm>
              <a:off x="6447050" y="4745600"/>
              <a:ext cx="57750" cy="99600"/>
            </a:xfrm>
            <a:custGeom>
              <a:rect b="b" l="l" r="r" t="t"/>
              <a:pathLst>
                <a:path extrusionOk="0" h="3984" w="2310">
                  <a:moveTo>
                    <a:pt x="724" y="1"/>
                  </a:moveTo>
                  <a:cubicBezTo>
                    <a:pt x="646" y="1"/>
                    <a:pt x="570" y="17"/>
                    <a:pt x="498" y="43"/>
                  </a:cubicBezTo>
                  <a:cubicBezTo>
                    <a:pt x="134" y="182"/>
                    <a:pt x="1" y="522"/>
                    <a:pt x="457" y="1836"/>
                  </a:cubicBezTo>
                  <a:cubicBezTo>
                    <a:pt x="886" y="3067"/>
                    <a:pt x="1498" y="3984"/>
                    <a:pt x="1873" y="3984"/>
                  </a:cubicBezTo>
                  <a:cubicBezTo>
                    <a:pt x="1898" y="3984"/>
                    <a:pt x="1922" y="3980"/>
                    <a:pt x="1944" y="3971"/>
                  </a:cubicBezTo>
                  <a:cubicBezTo>
                    <a:pt x="2310" y="3833"/>
                    <a:pt x="2240" y="2652"/>
                    <a:pt x="1782" y="1339"/>
                  </a:cubicBezTo>
                  <a:cubicBezTo>
                    <a:pt x="1414" y="282"/>
                    <a:pt x="1047" y="1"/>
                    <a:pt x="72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
            <p:cNvSpPr/>
            <p:nvPr/>
          </p:nvSpPr>
          <p:spPr>
            <a:xfrm>
              <a:off x="6449375" y="4619775"/>
              <a:ext cx="155650" cy="187500"/>
            </a:xfrm>
            <a:custGeom>
              <a:rect b="b" l="l" r="r" t="t"/>
              <a:pathLst>
                <a:path extrusionOk="0" h="7500" w="6226">
                  <a:moveTo>
                    <a:pt x="1120" y="1"/>
                  </a:moveTo>
                  <a:cubicBezTo>
                    <a:pt x="1092" y="1"/>
                    <a:pt x="1064" y="3"/>
                    <a:pt x="1036" y="8"/>
                  </a:cubicBezTo>
                  <a:cubicBezTo>
                    <a:pt x="1" y="210"/>
                    <a:pt x="1563" y="7499"/>
                    <a:pt x="1563" y="7499"/>
                  </a:cubicBezTo>
                  <a:lnTo>
                    <a:pt x="5467" y="6933"/>
                  </a:lnTo>
                  <a:cubicBezTo>
                    <a:pt x="6226" y="4223"/>
                    <a:pt x="5820" y="2373"/>
                    <a:pt x="5104" y="2373"/>
                  </a:cubicBezTo>
                  <a:cubicBezTo>
                    <a:pt x="5094" y="2373"/>
                    <a:pt x="5084" y="2374"/>
                    <a:pt x="5074" y="2374"/>
                  </a:cubicBezTo>
                  <a:cubicBezTo>
                    <a:pt x="4340" y="2431"/>
                    <a:pt x="4252" y="4422"/>
                    <a:pt x="4252" y="4422"/>
                  </a:cubicBezTo>
                  <a:cubicBezTo>
                    <a:pt x="4252" y="4422"/>
                    <a:pt x="4252" y="1579"/>
                    <a:pt x="3259" y="1579"/>
                  </a:cubicBezTo>
                  <a:cubicBezTo>
                    <a:pt x="3241" y="1579"/>
                    <a:pt x="3223" y="1580"/>
                    <a:pt x="3205" y="1582"/>
                  </a:cubicBezTo>
                  <a:cubicBezTo>
                    <a:pt x="2788" y="1621"/>
                    <a:pt x="2691" y="2186"/>
                    <a:pt x="2724" y="2852"/>
                  </a:cubicBezTo>
                  <a:lnTo>
                    <a:pt x="2724" y="2852"/>
                  </a:lnTo>
                  <a:cubicBezTo>
                    <a:pt x="2350" y="1398"/>
                    <a:pt x="1763" y="1"/>
                    <a:pt x="112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
            <p:cNvSpPr/>
            <p:nvPr/>
          </p:nvSpPr>
          <p:spPr>
            <a:xfrm>
              <a:off x="2975001" y="4722230"/>
              <a:ext cx="4855847" cy="516350"/>
            </a:xfrm>
            <a:custGeom>
              <a:rect b="b" l="l" r="r" t="t"/>
              <a:pathLst>
                <a:path extrusionOk="0" h="20654" w="190762">
                  <a:moveTo>
                    <a:pt x="158353" y="1"/>
                  </a:moveTo>
                  <a:cubicBezTo>
                    <a:pt x="157346" y="1"/>
                    <a:pt x="156310" y="34"/>
                    <a:pt x="155245" y="104"/>
                  </a:cubicBezTo>
                  <a:cubicBezTo>
                    <a:pt x="127706" y="1898"/>
                    <a:pt x="106555" y="14672"/>
                    <a:pt x="78420" y="14672"/>
                  </a:cubicBezTo>
                  <a:cubicBezTo>
                    <a:pt x="54133" y="14672"/>
                    <a:pt x="30825" y="4681"/>
                    <a:pt x="15824" y="4681"/>
                  </a:cubicBezTo>
                  <a:cubicBezTo>
                    <a:pt x="15535" y="4681"/>
                    <a:pt x="15249" y="4685"/>
                    <a:pt x="14967" y="4693"/>
                  </a:cubicBezTo>
                  <a:cubicBezTo>
                    <a:pt x="0" y="5091"/>
                    <a:pt x="18953" y="19659"/>
                    <a:pt x="18953" y="19659"/>
                  </a:cubicBezTo>
                  <a:lnTo>
                    <a:pt x="190761" y="20653"/>
                  </a:lnTo>
                  <a:cubicBezTo>
                    <a:pt x="190761" y="20653"/>
                    <a:pt x="183383" y="1"/>
                    <a:pt x="158353"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
            <p:cNvSpPr/>
            <p:nvPr/>
          </p:nvSpPr>
          <p:spPr>
            <a:xfrm>
              <a:off x="6864600" y="4722225"/>
              <a:ext cx="966350" cy="516350"/>
            </a:xfrm>
            <a:custGeom>
              <a:rect b="b" l="l" r="r" t="t"/>
              <a:pathLst>
                <a:path extrusionOk="0" h="20654" w="38654">
                  <a:moveTo>
                    <a:pt x="6245" y="1"/>
                  </a:moveTo>
                  <a:cubicBezTo>
                    <a:pt x="5238" y="1"/>
                    <a:pt x="4202" y="34"/>
                    <a:pt x="3137" y="104"/>
                  </a:cubicBezTo>
                  <a:cubicBezTo>
                    <a:pt x="2083" y="173"/>
                    <a:pt x="1036" y="261"/>
                    <a:pt x="1" y="359"/>
                  </a:cubicBezTo>
                  <a:cubicBezTo>
                    <a:pt x="1274" y="6503"/>
                    <a:pt x="6844" y="13526"/>
                    <a:pt x="15113" y="18543"/>
                  </a:cubicBezTo>
                  <a:cubicBezTo>
                    <a:pt x="16333" y="19283"/>
                    <a:pt x="17559" y="19948"/>
                    <a:pt x="18792" y="20538"/>
                  </a:cubicBezTo>
                  <a:lnTo>
                    <a:pt x="38653" y="20653"/>
                  </a:lnTo>
                  <a:cubicBezTo>
                    <a:pt x="38653" y="20653"/>
                    <a:pt x="31275" y="1"/>
                    <a:pt x="6245"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
            <p:cNvSpPr/>
            <p:nvPr/>
          </p:nvSpPr>
          <p:spPr>
            <a:xfrm>
              <a:off x="7090675" y="4666375"/>
              <a:ext cx="43425" cy="9000"/>
            </a:xfrm>
            <a:custGeom>
              <a:rect b="b" l="l" r="r" t="t"/>
              <a:pathLst>
                <a:path extrusionOk="0" h="360" w="1737">
                  <a:moveTo>
                    <a:pt x="1" y="1"/>
                  </a:moveTo>
                  <a:lnTo>
                    <a:pt x="1" y="36"/>
                  </a:lnTo>
                  <a:cubicBezTo>
                    <a:pt x="81" y="88"/>
                    <a:pt x="92" y="244"/>
                    <a:pt x="1" y="290"/>
                  </a:cubicBezTo>
                  <a:lnTo>
                    <a:pt x="1" y="313"/>
                  </a:lnTo>
                  <a:cubicBezTo>
                    <a:pt x="1" y="313"/>
                    <a:pt x="231" y="359"/>
                    <a:pt x="452" y="359"/>
                  </a:cubicBezTo>
                  <a:cubicBezTo>
                    <a:pt x="945" y="349"/>
                    <a:pt x="918" y="184"/>
                    <a:pt x="1489" y="184"/>
                  </a:cubicBezTo>
                  <a:cubicBezTo>
                    <a:pt x="1561" y="184"/>
                    <a:pt x="1643" y="187"/>
                    <a:pt x="1736" y="193"/>
                  </a:cubicBezTo>
                  <a:cubicBezTo>
                    <a:pt x="1449" y="47"/>
                    <a:pt x="1188" y="11"/>
                    <a:pt x="973" y="11"/>
                  </a:cubicBezTo>
                  <a:cubicBezTo>
                    <a:pt x="759" y="11"/>
                    <a:pt x="591" y="47"/>
                    <a:pt x="487" y="47"/>
                  </a:cubicBezTo>
                  <a:cubicBezTo>
                    <a:pt x="260" y="41"/>
                    <a:pt x="1" y="1"/>
                    <a:pt x="1" y="1"/>
                  </a:cubicBez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
            <p:cNvSpPr/>
            <p:nvPr/>
          </p:nvSpPr>
          <p:spPr>
            <a:xfrm>
              <a:off x="7089675" y="4666100"/>
              <a:ext cx="1175" cy="67000"/>
            </a:xfrm>
            <a:custGeom>
              <a:rect b="b" l="l" r="r" t="t"/>
              <a:pathLst>
                <a:path extrusionOk="0" h="2680" w="47">
                  <a:moveTo>
                    <a:pt x="1" y="1"/>
                  </a:moveTo>
                  <a:lnTo>
                    <a:pt x="1" y="2679"/>
                  </a:lnTo>
                  <a:lnTo>
                    <a:pt x="46" y="2679"/>
                  </a:lnTo>
                  <a:lnTo>
                    <a:pt x="46"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
            <p:cNvSpPr/>
            <p:nvPr/>
          </p:nvSpPr>
          <p:spPr>
            <a:xfrm>
              <a:off x="7089675" y="4676925"/>
              <a:ext cx="1175" cy="46625"/>
            </a:xfrm>
            <a:custGeom>
              <a:rect b="b" l="l" r="r" t="t"/>
              <a:pathLst>
                <a:path extrusionOk="0" h="1865" w="47">
                  <a:moveTo>
                    <a:pt x="1" y="1"/>
                  </a:moveTo>
                  <a:lnTo>
                    <a:pt x="1" y="1864"/>
                  </a:lnTo>
                  <a:cubicBezTo>
                    <a:pt x="17" y="1853"/>
                    <a:pt x="28" y="1841"/>
                    <a:pt x="46" y="1830"/>
                  </a:cubicBezTo>
                  <a:lnTo>
                    <a:pt x="46" y="30"/>
                  </a:lnTo>
                  <a:cubicBezTo>
                    <a:pt x="28" y="19"/>
                    <a:pt x="17" y="13"/>
                    <a:pt x="1" y="1"/>
                  </a:cubicBez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
            <p:cNvSpPr/>
            <p:nvPr/>
          </p:nvSpPr>
          <p:spPr>
            <a:xfrm>
              <a:off x="7089225" y="4665975"/>
              <a:ext cx="2050" cy="425"/>
            </a:xfrm>
            <a:custGeom>
              <a:rect b="b" l="l" r="r" t="t"/>
              <a:pathLst>
                <a:path extrusionOk="0" h="17" w="82">
                  <a:moveTo>
                    <a:pt x="41" y="0"/>
                  </a:moveTo>
                  <a:cubicBezTo>
                    <a:pt x="19" y="0"/>
                    <a:pt x="1" y="6"/>
                    <a:pt x="1" y="6"/>
                  </a:cubicBezTo>
                  <a:cubicBezTo>
                    <a:pt x="1" y="11"/>
                    <a:pt x="19" y="17"/>
                    <a:pt x="41" y="17"/>
                  </a:cubicBezTo>
                  <a:cubicBezTo>
                    <a:pt x="64" y="17"/>
                    <a:pt x="81" y="11"/>
                    <a:pt x="81" y="6"/>
                  </a:cubicBezTo>
                  <a:cubicBezTo>
                    <a:pt x="81" y="6"/>
                    <a:pt x="64" y="0"/>
                    <a:pt x="41" y="0"/>
                  </a:cubicBez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
            <p:cNvSpPr/>
            <p:nvPr/>
          </p:nvSpPr>
          <p:spPr>
            <a:xfrm>
              <a:off x="6582872" y="4722251"/>
              <a:ext cx="725637" cy="54100"/>
            </a:xfrm>
            <a:custGeom>
              <a:rect b="b" l="l" r="r" t="t"/>
              <a:pathLst>
                <a:path extrusionOk="0" h="2164" w="28384">
                  <a:moveTo>
                    <a:pt x="16865" y="0"/>
                  </a:moveTo>
                  <a:cubicBezTo>
                    <a:pt x="15860" y="0"/>
                    <a:pt x="14827" y="33"/>
                    <a:pt x="13764" y="103"/>
                  </a:cubicBezTo>
                  <a:cubicBezTo>
                    <a:pt x="9009" y="410"/>
                    <a:pt x="4443" y="1047"/>
                    <a:pt x="0" y="1891"/>
                  </a:cubicBezTo>
                  <a:cubicBezTo>
                    <a:pt x="3541" y="2065"/>
                    <a:pt x="7765" y="2163"/>
                    <a:pt x="12299" y="2163"/>
                  </a:cubicBezTo>
                  <a:cubicBezTo>
                    <a:pt x="18595" y="2163"/>
                    <a:pt x="24288" y="1972"/>
                    <a:pt x="28384" y="1659"/>
                  </a:cubicBezTo>
                  <a:cubicBezTo>
                    <a:pt x="25041" y="626"/>
                    <a:pt x="21221" y="0"/>
                    <a:pt x="16865" y="0"/>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
            <p:cNvSpPr/>
            <p:nvPr/>
          </p:nvSpPr>
          <p:spPr>
            <a:xfrm>
              <a:off x="6805011" y="4722251"/>
              <a:ext cx="503503" cy="54100"/>
            </a:xfrm>
            <a:custGeom>
              <a:rect b="b" l="l" r="r" t="t"/>
              <a:pathLst>
                <a:path extrusionOk="0" h="2164" w="19695">
                  <a:moveTo>
                    <a:pt x="8176" y="0"/>
                  </a:moveTo>
                  <a:cubicBezTo>
                    <a:pt x="7171" y="0"/>
                    <a:pt x="6138" y="33"/>
                    <a:pt x="5075" y="103"/>
                  </a:cubicBezTo>
                  <a:cubicBezTo>
                    <a:pt x="3356" y="214"/>
                    <a:pt x="1673" y="369"/>
                    <a:pt x="0" y="561"/>
                  </a:cubicBezTo>
                  <a:cubicBezTo>
                    <a:pt x="336" y="1168"/>
                    <a:pt x="1361" y="1718"/>
                    <a:pt x="2876" y="2163"/>
                  </a:cubicBezTo>
                  <a:lnTo>
                    <a:pt x="3610" y="2163"/>
                  </a:lnTo>
                  <a:cubicBezTo>
                    <a:pt x="9906" y="2163"/>
                    <a:pt x="15599" y="1972"/>
                    <a:pt x="19695" y="1659"/>
                  </a:cubicBezTo>
                  <a:cubicBezTo>
                    <a:pt x="16352" y="626"/>
                    <a:pt x="12532" y="0"/>
                    <a:pt x="8176" y="0"/>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
            <p:cNvSpPr/>
            <p:nvPr/>
          </p:nvSpPr>
          <p:spPr>
            <a:xfrm>
              <a:off x="2975096" y="4839278"/>
              <a:ext cx="4855847" cy="399300"/>
            </a:xfrm>
            <a:custGeom>
              <a:rect b="b" l="l" r="r" t="t"/>
              <a:pathLst>
                <a:path extrusionOk="0" h="15972" w="190762">
                  <a:moveTo>
                    <a:pt x="15815" y="0"/>
                  </a:moveTo>
                  <a:cubicBezTo>
                    <a:pt x="15529" y="0"/>
                    <a:pt x="15246" y="4"/>
                    <a:pt x="14967" y="11"/>
                  </a:cubicBezTo>
                  <a:cubicBezTo>
                    <a:pt x="0" y="409"/>
                    <a:pt x="18953" y="14977"/>
                    <a:pt x="18953" y="14977"/>
                  </a:cubicBezTo>
                  <a:lnTo>
                    <a:pt x="190761" y="15971"/>
                  </a:lnTo>
                  <a:cubicBezTo>
                    <a:pt x="190761" y="15971"/>
                    <a:pt x="190228" y="14486"/>
                    <a:pt x="188967" y="12310"/>
                  </a:cubicBezTo>
                  <a:cubicBezTo>
                    <a:pt x="181227" y="14236"/>
                    <a:pt x="171582" y="15376"/>
                    <a:pt x="161128" y="15376"/>
                  </a:cubicBezTo>
                  <a:cubicBezTo>
                    <a:pt x="139208" y="15376"/>
                    <a:pt x="120851" y="10360"/>
                    <a:pt x="116118" y="3637"/>
                  </a:cubicBezTo>
                  <a:cubicBezTo>
                    <a:pt x="111473" y="4927"/>
                    <a:pt x="106809" y="6177"/>
                    <a:pt x="102037" y="7218"/>
                  </a:cubicBezTo>
                  <a:cubicBezTo>
                    <a:pt x="93848" y="11474"/>
                    <a:pt x="80757" y="14187"/>
                    <a:pt x="65929" y="14187"/>
                  </a:cubicBezTo>
                  <a:cubicBezTo>
                    <a:pt x="65315" y="14187"/>
                    <a:pt x="64698" y="14183"/>
                    <a:pt x="64079" y="14173"/>
                  </a:cubicBezTo>
                  <a:cubicBezTo>
                    <a:pt x="42557" y="13854"/>
                    <a:pt x="24531" y="7925"/>
                    <a:pt x="19300" y="155"/>
                  </a:cubicBezTo>
                  <a:cubicBezTo>
                    <a:pt x="18094" y="53"/>
                    <a:pt x="16931" y="0"/>
                    <a:pt x="158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
            <p:cNvSpPr/>
            <p:nvPr/>
          </p:nvSpPr>
          <p:spPr>
            <a:xfrm>
              <a:off x="7311375" y="4889025"/>
              <a:ext cx="414850" cy="256850"/>
            </a:xfrm>
            <a:custGeom>
              <a:rect b="b" l="l" r="r" t="t"/>
              <a:pathLst>
                <a:path extrusionOk="0" h="10274" w="16594">
                  <a:moveTo>
                    <a:pt x="12824" y="0"/>
                  </a:moveTo>
                  <a:cubicBezTo>
                    <a:pt x="12108" y="0"/>
                    <a:pt x="11801" y="2534"/>
                    <a:pt x="11669" y="4584"/>
                  </a:cubicBezTo>
                  <a:lnTo>
                    <a:pt x="11669" y="4584"/>
                  </a:lnTo>
                  <a:cubicBezTo>
                    <a:pt x="11623" y="4022"/>
                    <a:pt x="11505" y="3551"/>
                    <a:pt x="11253" y="3407"/>
                  </a:cubicBezTo>
                  <a:cubicBezTo>
                    <a:pt x="11216" y="3385"/>
                    <a:pt x="11178" y="3375"/>
                    <a:pt x="11140" y="3375"/>
                  </a:cubicBezTo>
                  <a:cubicBezTo>
                    <a:pt x="10431" y="3375"/>
                    <a:pt x="9685" y="6942"/>
                    <a:pt x="9685" y="6942"/>
                  </a:cubicBezTo>
                  <a:cubicBezTo>
                    <a:pt x="9685" y="6942"/>
                    <a:pt x="10091" y="2168"/>
                    <a:pt x="9419" y="1740"/>
                  </a:cubicBezTo>
                  <a:cubicBezTo>
                    <a:pt x="9391" y="1723"/>
                    <a:pt x="9363" y="1715"/>
                    <a:pt x="9334" y="1715"/>
                  </a:cubicBezTo>
                  <a:cubicBezTo>
                    <a:pt x="8665" y="1715"/>
                    <a:pt x="7661" y="6200"/>
                    <a:pt x="7661" y="6200"/>
                  </a:cubicBezTo>
                  <a:cubicBezTo>
                    <a:pt x="7661" y="6200"/>
                    <a:pt x="8072" y="1295"/>
                    <a:pt x="7100" y="988"/>
                  </a:cubicBezTo>
                  <a:cubicBezTo>
                    <a:pt x="7077" y="981"/>
                    <a:pt x="7055" y="977"/>
                    <a:pt x="7032" y="977"/>
                  </a:cubicBezTo>
                  <a:cubicBezTo>
                    <a:pt x="6281" y="977"/>
                    <a:pt x="6045" y="4968"/>
                    <a:pt x="5984" y="6421"/>
                  </a:cubicBezTo>
                  <a:lnTo>
                    <a:pt x="5984" y="6421"/>
                  </a:lnTo>
                  <a:cubicBezTo>
                    <a:pt x="6007" y="5367"/>
                    <a:pt x="5976" y="3081"/>
                    <a:pt x="5277" y="3054"/>
                  </a:cubicBezTo>
                  <a:cubicBezTo>
                    <a:pt x="5273" y="3054"/>
                    <a:pt x="5269" y="3054"/>
                    <a:pt x="5264" y="3054"/>
                  </a:cubicBezTo>
                  <a:cubicBezTo>
                    <a:pt x="4365" y="3054"/>
                    <a:pt x="4531" y="6750"/>
                    <a:pt x="4531" y="6750"/>
                  </a:cubicBezTo>
                  <a:cubicBezTo>
                    <a:pt x="4531" y="6750"/>
                    <a:pt x="4120" y="1543"/>
                    <a:pt x="3067" y="1242"/>
                  </a:cubicBezTo>
                  <a:cubicBezTo>
                    <a:pt x="3039" y="1234"/>
                    <a:pt x="3013" y="1230"/>
                    <a:pt x="2989" y="1230"/>
                  </a:cubicBezTo>
                  <a:cubicBezTo>
                    <a:pt x="2058" y="1230"/>
                    <a:pt x="2865" y="6692"/>
                    <a:pt x="2865" y="6692"/>
                  </a:cubicBezTo>
                  <a:cubicBezTo>
                    <a:pt x="2865" y="6692"/>
                    <a:pt x="1920" y="3518"/>
                    <a:pt x="1349" y="3518"/>
                  </a:cubicBezTo>
                  <a:cubicBezTo>
                    <a:pt x="1308" y="3518"/>
                    <a:pt x="1270" y="3534"/>
                    <a:pt x="1234" y="3568"/>
                  </a:cubicBezTo>
                  <a:cubicBezTo>
                    <a:pt x="1" y="4720"/>
                    <a:pt x="1829" y="7983"/>
                    <a:pt x="2581" y="10274"/>
                  </a:cubicBezTo>
                  <a:lnTo>
                    <a:pt x="15736" y="9434"/>
                  </a:lnTo>
                  <a:cubicBezTo>
                    <a:pt x="15736" y="9434"/>
                    <a:pt x="16593" y="4673"/>
                    <a:pt x="16073" y="4384"/>
                  </a:cubicBezTo>
                  <a:cubicBezTo>
                    <a:pt x="16045" y="4369"/>
                    <a:pt x="16015" y="4362"/>
                    <a:pt x="15985" y="4362"/>
                  </a:cubicBezTo>
                  <a:cubicBezTo>
                    <a:pt x="15455" y="4362"/>
                    <a:pt x="14626" y="6595"/>
                    <a:pt x="14626" y="6595"/>
                  </a:cubicBezTo>
                  <a:cubicBezTo>
                    <a:pt x="14626" y="6595"/>
                    <a:pt x="15135" y="3151"/>
                    <a:pt x="14615" y="2868"/>
                  </a:cubicBezTo>
                  <a:cubicBezTo>
                    <a:pt x="14598" y="2859"/>
                    <a:pt x="14581" y="2854"/>
                    <a:pt x="14564" y="2854"/>
                  </a:cubicBezTo>
                  <a:cubicBezTo>
                    <a:pt x="14041" y="2854"/>
                    <a:pt x="13250" y="6942"/>
                    <a:pt x="13250" y="6942"/>
                  </a:cubicBezTo>
                  <a:cubicBezTo>
                    <a:pt x="13250" y="6942"/>
                    <a:pt x="14181" y="323"/>
                    <a:pt x="12903" y="10"/>
                  </a:cubicBezTo>
                  <a:cubicBezTo>
                    <a:pt x="12876" y="4"/>
                    <a:pt x="12850" y="0"/>
                    <a:pt x="12824"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
            <p:cNvSpPr/>
            <p:nvPr/>
          </p:nvSpPr>
          <p:spPr>
            <a:xfrm>
              <a:off x="3594000" y="5117225"/>
              <a:ext cx="4260225" cy="249350"/>
            </a:xfrm>
            <a:custGeom>
              <a:rect b="b" l="l" r="r" t="t"/>
              <a:pathLst>
                <a:path extrusionOk="0" h="9974" w="170409">
                  <a:moveTo>
                    <a:pt x="0" y="0"/>
                  </a:moveTo>
                  <a:lnTo>
                    <a:pt x="0" y="9974"/>
                  </a:lnTo>
                  <a:lnTo>
                    <a:pt x="170409" y="9974"/>
                  </a:lnTo>
                  <a:lnTo>
                    <a:pt x="170409"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
            <p:cNvSpPr/>
            <p:nvPr/>
          </p:nvSpPr>
          <p:spPr>
            <a:xfrm>
              <a:off x="3594000" y="5117225"/>
              <a:ext cx="4260225" cy="249350"/>
            </a:xfrm>
            <a:custGeom>
              <a:rect b="b" l="l" r="r" t="t"/>
              <a:pathLst>
                <a:path extrusionOk="0" h="9974" w="170409">
                  <a:moveTo>
                    <a:pt x="0" y="0"/>
                  </a:moveTo>
                  <a:lnTo>
                    <a:pt x="0" y="9974"/>
                  </a:lnTo>
                  <a:lnTo>
                    <a:pt x="170409" y="9974"/>
                  </a:lnTo>
                  <a:lnTo>
                    <a:pt x="170177" y="1261"/>
                  </a:lnTo>
                  <a:lnTo>
                    <a:pt x="0"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
            <p:cNvSpPr/>
            <p:nvPr/>
          </p:nvSpPr>
          <p:spPr>
            <a:xfrm>
              <a:off x="3492325" y="5165375"/>
              <a:ext cx="4263975" cy="309550"/>
            </a:xfrm>
            <a:custGeom>
              <a:rect b="b" l="l" r="r" t="t"/>
              <a:pathLst>
                <a:path extrusionOk="0" h="12382" w="170559">
                  <a:moveTo>
                    <a:pt x="198" y="0"/>
                  </a:moveTo>
                  <a:lnTo>
                    <a:pt x="0" y="8510"/>
                  </a:lnTo>
                  <a:lnTo>
                    <a:pt x="170367" y="12381"/>
                  </a:lnTo>
                  <a:lnTo>
                    <a:pt x="170559" y="3864"/>
                  </a:lnTo>
                  <a:lnTo>
                    <a:pt x="198"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
            <p:cNvSpPr/>
            <p:nvPr/>
          </p:nvSpPr>
          <p:spPr>
            <a:xfrm>
              <a:off x="3322588" y="5119675"/>
              <a:ext cx="243875" cy="175325"/>
            </a:xfrm>
            <a:custGeom>
              <a:rect b="b" l="l" r="r" t="t"/>
              <a:pathLst>
                <a:path extrusionOk="0" h="7013" w="9755">
                  <a:moveTo>
                    <a:pt x="3650" y="1"/>
                  </a:moveTo>
                  <a:cubicBezTo>
                    <a:pt x="3650" y="2"/>
                    <a:pt x="2552" y="4172"/>
                    <a:pt x="3223" y="5745"/>
                  </a:cubicBezTo>
                  <a:cubicBezTo>
                    <a:pt x="3223" y="5745"/>
                    <a:pt x="1511" y="3477"/>
                    <a:pt x="1372" y="1366"/>
                  </a:cubicBezTo>
                  <a:lnTo>
                    <a:pt x="1372" y="1366"/>
                  </a:lnTo>
                  <a:cubicBezTo>
                    <a:pt x="1372" y="1366"/>
                    <a:pt x="921" y="4004"/>
                    <a:pt x="2037" y="6046"/>
                  </a:cubicBezTo>
                  <a:cubicBezTo>
                    <a:pt x="2037" y="6046"/>
                    <a:pt x="325" y="4148"/>
                    <a:pt x="18" y="1961"/>
                  </a:cubicBezTo>
                  <a:lnTo>
                    <a:pt x="18" y="1961"/>
                  </a:lnTo>
                  <a:cubicBezTo>
                    <a:pt x="18" y="1962"/>
                    <a:pt x="0" y="4577"/>
                    <a:pt x="1632" y="7013"/>
                  </a:cubicBezTo>
                  <a:lnTo>
                    <a:pt x="7915" y="6839"/>
                  </a:lnTo>
                  <a:cubicBezTo>
                    <a:pt x="8048" y="5653"/>
                    <a:pt x="7602" y="4548"/>
                    <a:pt x="9754" y="1285"/>
                  </a:cubicBezTo>
                  <a:lnTo>
                    <a:pt x="9754" y="1285"/>
                  </a:lnTo>
                  <a:cubicBezTo>
                    <a:pt x="9754" y="1286"/>
                    <a:pt x="6851" y="4508"/>
                    <a:pt x="6387" y="5491"/>
                  </a:cubicBezTo>
                  <a:cubicBezTo>
                    <a:pt x="6387" y="5491"/>
                    <a:pt x="5792" y="2783"/>
                    <a:pt x="6763" y="278"/>
                  </a:cubicBezTo>
                  <a:lnTo>
                    <a:pt x="6763" y="278"/>
                  </a:lnTo>
                  <a:cubicBezTo>
                    <a:pt x="6763" y="279"/>
                    <a:pt x="4536" y="4391"/>
                    <a:pt x="4715" y="5693"/>
                  </a:cubicBezTo>
                  <a:cubicBezTo>
                    <a:pt x="4715" y="5693"/>
                    <a:pt x="2956" y="3072"/>
                    <a:pt x="365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
            <p:cNvSpPr/>
            <p:nvPr/>
          </p:nvSpPr>
          <p:spPr>
            <a:xfrm>
              <a:off x="3443513" y="5017825"/>
              <a:ext cx="257600" cy="321300"/>
            </a:xfrm>
            <a:custGeom>
              <a:rect b="b" l="l" r="r" t="t"/>
              <a:pathLst>
                <a:path extrusionOk="0" h="12852" w="10304">
                  <a:moveTo>
                    <a:pt x="5600" y="1"/>
                  </a:moveTo>
                  <a:lnTo>
                    <a:pt x="5600" y="1"/>
                  </a:lnTo>
                  <a:cubicBezTo>
                    <a:pt x="5600" y="3"/>
                    <a:pt x="3483" y="6487"/>
                    <a:pt x="3795" y="9872"/>
                  </a:cubicBezTo>
                  <a:cubicBezTo>
                    <a:pt x="3795" y="9872"/>
                    <a:pt x="2471" y="4902"/>
                    <a:pt x="3014" y="1205"/>
                  </a:cubicBezTo>
                  <a:lnTo>
                    <a:pt x="3014" y="1205"/>
                  </a:lnTo>
                  <a:cubicBezTo>
                    <a:pt x="3013" y="1205"/>
                    <a:pt x="1528" y="5781"/>
                    <a:pt x="2158" y="10449"/>
                  </a:cubicBezTo>
                  <a:cubicBezTo>
                    <a:pt x="2158" y="10449"/>
                    <a:pt x="666" y="5931"/>
                    <a:pt x="1227" y="1691"/>
                  </a:cubicBezTo>
                  <a:lnTo>
                    <a:pt x="1227" y="1691"/>
                  </a:lnTo>
                  <a:cubicBezTo>
                    <a:pt x="1226" y="1692"/>
                    <a:pt x="1" y="6777"/>
                    <a:pt x="1146" y="12851"/>
                  </a:cubicBezTo>
                  <a:lnTo>
                    <a:pt x="8637" y="12457"/>
                  </a:lnTo>
                  <a:cubicBezTo>
                    <a:pt x="8840" y="10102"/>
                    <a:pt x="8527" y="8043"/>
                    <a:pt x="10303" y="3455"/>
                  </a:cubicBezTo>
                  <a:lnTo>
                    <a:pt x="10303" y="3455"/>
                  </a:lnTo>
                  <a:cubicBezTo>
                    <a:pt x="10303" y="3456"/>
                    <a:pt x="7857" y="7858"/>
                    <a:pt x="7307" y="9645"/>
                  </a:cubicBezTo>
                  <a:cubicBezTo>
                    <a:pt x="7307" y="9645"/>
                    <a:pt x="7099" y="4740"/>
                    <a:pt x="8158" y="1367"/>
                  </a:cubicBezTo>
                  <a:lnTo>
                    <a:pt x="8158" y="1367"/>
                  </a:lnTo>
                  <a:cubicBezTo>
                    <a:pt x="8158" y="1368"/>
                    <a:pt x="5624" y="7285"/>
                    <a:pt x="5537" y="9894"/>
                  </a:cubicBezTo>
                  <a:lnTo>
                    <a:pt x="5537" y="9894"/>
                  </a:lnTo>
                  <a:cubicBezTo>
                    <a:pt x="5537" y="9894"/>
                    <a:pt x="4247" y="4537"/>
                    <a:pt x="560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
            <p:cNvSpPr/>
            <p:nvPr/>
          </p:nvSpPr>
          <p:spPr>
            <a:xfrm>
              <a:off x="3600138" y="5050250"/>
              <a:ext cx="268900" cy="309700"/>
            </a:xfrm>
            <a:custGeom>
              <a:rect b="b" l="l" r="r" t="t"/>
              <a:pathLst>
                <a:path extrusionOk="0" h="12388" w="10756">
                  <a:moveTo>
                    <a:pt x="5114" y="1"/>
                  </a:moveTo>
                  <a:lnTo>
                    <a:pt x="5114" y="1"/>
                  </a:lnTo>
                  <a:cubicBezTo>
                    <a:pt x="6208" y="3940"/>
                    <a:pt x="4403" y="8395"/>
                    <a:pt x="4403" y="8395"/>
                  </a:cubicBezTo>
                  <a:cubicBezTo>
                    <a:pt x="4524" y="6012"/>
                    <a:pt x="2402" y="563"/>
                    <a:pt x="2401" y="562"/>
                  </a:cubicBezTo>
                  <a:lnTo>
                    <a:pt x="2401" y="562"/>
                  </a:lnTo>
                  <a:cubicBezTo>
                    <a:pt x="3177" y="3501"/>
                    <a:pt x="2471" y="7742"/>
                    <a:pt x="2471" y="7742"/>
                  </a:cubicBezTo>
                  <a:cubicBezTo>
                    <a:pt x="2060" y="6012"/>
                    <a:pt x="1" y="1783"/>
                    <a:pt x="0" y="1782"/>
                  </a:cubicBezTo>
                  <a:lnTo>
                    <a:pt x="0" y="1782"/>
                  </a:lnTo>
                  <a:cubicBezTo>
                    <a:pt x="1320" y="6023"/>
                    <a:pt x="741" y="7798"/>
                    <a:pt x="678" y="10062"/>
                  </a:cubicBezTo>
                  <a:lnTo>
                    <a:pt x="9245" y="12387"/>
                  </a:lnTo>
                  <a:cubicBezTo>
                    <a:pt x="10756" y="6851"/>
                    <a:pt x="9558" y="2223"/>
                    <a:pt x="9557" y="2222"/>
                  </a:cubicBezTo>
                  <a:lnTo>
                    <a:pt x="9557" y="2222"/>
                  </a:lnTo>
                  <a:cubicBezTo>
                    <a:pt x="10038" y="5942"/>
                    <a:pt x="8181" y="9749"/>
                    <a:pt x="8181" y="9749"/>
                  </a:cubicBezTo>
                  <a:cubicBezTo>
                    <a:pt x="9095" y="5612"/>
                    <a:pt x="7701" y="1459"/>
                    <a:pt x="7701" y="1459"/>
                  </a:cubicBezTo>
                  <a:lnTo>
                    <a:pt x="7701" y="1459"/>
                  </a:lnTo>
                  <a:cubicBezTo>
                    <a:pt x="8100" y="4640"/>
                    <a:pt x="6353" y="8800"/>
                    <a:pt x="6353" y="8800"/>
                  </a:cubicBezTo>
                  <a:cubicBezTo>
                    <a:pt x="6919" y="5793"/>
                    <a:pt x="5115" y="2"/>
                    <a:pt x="511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
            <p:cNvSpPr/>
            <p:nvPr/>
          </p:nvSpPr>
          <p:spPr>
            <a:xfrm>
              <a:off x="3999038" y="5092775"/>
              <a:ext cx="287425" cy="373175"/>
            </a:xfrm>
            <a:custGeom>
              <a:rect b="b" l="l" r="r" t="t"/>
              <a:pathLst>
                <a:path extrusionOk="0" h="14927" w="11497">
                  <a:moveTo>
                    <a:pt x="6434" y="1"/>
                  </a:moveTo>
                  <a:cubicBezTo>
                    <a:pt x="6249" y="4438"/>
                    <a:pt x="3085" y="8620"/>
                    <a:pt x="3085" y="8620"/>
                  </a:cubicBezTo>
                  <a:cubicBezTo>
                    <a:pt x="3900" y="6335"/>
                    <a:pt x="3646" y="771"/>
                    <a:pt x="3646" y="770"/>
                  </a:cubicBezTo>
                  <a:lnTo>
                    <a:pt x="3646" y="770"/>
                  </a:lnTo>
                  <a:cubicBezTo>
                    <a:pt x="3454" y="3675"/>
                    <a:pt x="1748" y="7521"/>
                    <a:pt x="1748" y="7521"/>
                  </a:cubicBezTo>
                  <a:cubicBezTo>
                    <a:pt x="1898" y="5896"/>
                    <a:pt x="1499" y="1956"/>
                    <a:pt x="1499" y="1956"/>
                  </a:cubicBezTo>
                  <a:cubicBezTo>
                    <a:pt x="1371" y="5792"/>
                    <a:pt x="562" y="7203"/>
                    <a:pt x="1" y="9042"/>
                  </a:cubicBezTo>
                  <a:lnTo>
                    <a:pt x="6637" y="14927"/>
                  </a:lnTo>
                  <a:cubicBezTo>
                    <a:pt x="11195" y="9159"/>
                    <a:pt x="11496" y="2627"/>
                    <a:pt x="11496" y="2626"/>
                  </a:cubicBezTo>
                  <a:lnTo>
                    <a:pt x="11496" y="2626"/>
                  </a:lnTo>
                  <a:cubicBezTo>
                    <a:pt x="10472" y="7683"/>
                    <a:pt x="6375" y="11432"/>
                    <a:pt x="6375" y="11432"/>
                  </a:cubicBezTo>
                  <a:cubicBezTo>
                    <a:pt x="9211" y="6978"/>
                    <a:pt x="9048" y="1598"/>
                    <a:pt x="9048" y="1597"/>
                  </a:cubicBezTo>
                  <a:lnTo>
                    <a:pt x="9048" y="1597"/>
                  </a:lnTo>
                  <a:cubicBezTo>
                    <a:pt x="8262" y="5549"/>
                    <a:pt x="4744" y="9656"/>
                    <a:pt x="4744" y="9656"/>
                  </a:cubicBezTo>
                  <a:cubicBezTo>
                    <a:pt x="6375" y="6626"/>
                    <a:pt x="6434" y="3"/>
                    <a:pt x="643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
            <p:cNvSpPr/>
            <p:nvPr/>
          </p:nvSpPr>
          <p:spPr>
            <a:xfrm>
              <a:off x="3787863" y="5077025"/>
              <a:ext cx="268900" cy="306625"/>
            </a:xfrm>
            <a:custGeom>
              <a:rect b="b" l="l" r="r" t="t"/>
              <a:pathLst>
                <a:path extrusionOk="0" h="12265" w="10756">
                  <a:moveTo>
                    <a:pt x="4155" y="0"/>
                  </a:moveTo>
                  <a:lnTo>
                    <a:pt x="4155" y="0"/>
                  </a:lnTo>
                  <a:cubicBezTo>
                    <a:pt x="5028" y="3737"/>
                    <a:pt x="3050" y="8296"/>
                    <a:pt x="3050" y="8296"/>
                  </a:cubicBezTo>
                  <a:cubicBezTo>
                    <a:pt x="3270" y="6121"/>
                    <a:pt x="1731" y="1614"/>
                    <a:pt x="1730" y="1614"/>
                  </a:cubicBezTo>
                  <a:lnTo>
                    <a:pt x="1730" y="1614"/>
                  </a:lnTo>
                  <a:cubicBezTo>
                    <a:pt x="2234" y="4084"/>
                    <a:pt x="1546" y="7856"/>
                    <a:pt x="1546" y="7856"/>
                  </a:cubicBezTo>
                  <a:cubicBezTo>
                    <a:pt x="1297" y="6462"/>
                    <a:pt x="1" y="3350"/>
                    <a:pt x="0" y="3349"/>
                  </a:cubicBezTo>
                  <a:lnTo>
                    <a:pt x="0" y="3349"/>
                  </a:lnTo>
                  <a:cubicBezTo>
                    <a:pt x="782" y="6561"/>
                    <a:pt x="360" y="8006"/>
                    <a:pt x="267" y="9725"/>
                  </a:cubicBezTo>
                  <a:lnTo>
                    <a:pt x="7852" y="12265"/>
                  </a:lnTo>
                  <a:cubicBezTo>
                    <a:pt x="10755" y="5902"/>
                    <a:pt x="9506" y="400"/>
                    <a:pt x="9506" y="399"/>
                  </a:cubicBezTo>
                  <a:lnTo>
                    <a:pt x="9506" y="399"/>
                  </a:lnTo>
                  <a:cubicBezTo>
                    <a:pt x="9732" y="4940"/>
                    <a:pt x="6787" y="9464"/>
                    <a:pt x="6787" y="9464"/>
                  </a:cubicBezTo>
                  <a:cubicBezTo>
                    <a:pt x="8390" y="4796"/>
                    <a:pt x="6972" y="410"/>
                    <a:pt x="6972" y="410"/>
                  </a:cubicBezTo>
                  <a:lnTo>
                    <a:pt x="6972" y="410"/>
                  </a:lnTo>
                  <a:cubicBezTo>
                    <a:pt x="7169" y="3945"/>
                    <a:pt x="4843" y="8567"/>
                    <a:pt x="4843" y="8567"/>
                  </a:cubicBezTo>
                  <a:cubicBezTo>
                    <a:pt x="5658" y="5496"/>
                    <a:pt x="4155" y="2"/>
                    <a:pt x="4155"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
            <p:cNvSpPr/>
            <p:nvPr/>
          </p:nvSpPr>
          <p:spPr>
            <a:xfrm>
              <a:off x="6988825" y="5290175"/>
              <a:ext cx="303600" cy="270500"/>
            </a:xfrm>
            <a:custGeom>
              <a:rect b="b" l="l" r="r" t="t"/>
              <a:pathLst>
                <a:path extrusionOk="0" h="10820" w="12144">
                  <a:moveTo>
                    <a:pt x="8383" y="0"/>
                  </a:moveTo>
                  <a:cubicBezTo>
                    <a:pt x="8382" y="2"/>
                    <a:pt x="6590" y="6122"/>
                    <a:pt x="7116" y="7719"/>
                  </a:cubicBezTo>
                  <a:cubicBezTo>
                    <a:pt x="7116" y="7719"/>
                    <a:pt x="4246" y="5057"/>
                    <a:pt x="4398" y="742"/>
                  </a:cubicBezTo>
                  <a:lnTo>
                    <a:pt x="4398" y="742"/>
                  </a:lnTo>
                  <a:cubicBezTo>
                    <a:pt x="4397" y="744"/>
                    <a:pt x="3992" y="6678"/>
                    <a:pt x="5247" y="8442"/>
                  </a:cubicBezTo>
                  <a:cubicBezTo>
                    <a:pt x="5247" y="8442"/>
                    <a:pt x="2430" y="6203"/>
                    <a:pt x="1712" y="3431"/>
                  </a:cubicBezTo>
                  <a:lnTo>
                    <a:pt x="1712" y="3431"/>
                  </a:lnTo>
                  <a:cubicBezTo>
                    <a:pt x="1712" y="3432"/>
                    <a:pt x="1771" y="7164"/>
                    <a:pt x="3778" y="9367"/>
                  </a:cubicBezTo>
                  <a:cubicBezTo>
                    <a:pt x="3778" y="9367"/>
                    <a:pt x="996" y="7620"/>
                    <a:pt x="0" y="4798"/>
                  </a:cubicBezTo>
                  <a:lnTo>
                    <a:pt x="0" y="4798"/>
                  </a:lnTo>
                  <a:cubicBezTo>
                    <a:pt x="0" y="4799"/>
                    <a:pt x="660" y="8344"/>
                    <a:pt x="3483" y="10820"/>
                  </a:cubicBezTo>
                  <a:lnTo>
                    <a:pt x="11241" y="7811"/>
                  </a:lnTo>
                  <a:cubicBezTo>
                    <a:pt x="11132" y="6283"/>
                    <a:pt x="10368" y="5087"/>
                    <a:pt x="12144" y="238"/>
                  </a:cubicBezTo>
                  <a:lnTo>
                    <a:pt x="12144" y="238"/>
                  </a:lnTo>
                  <a:cubicBezTo>
                    <a:pt x="12143" y="239"/>
                    <a:pt x="9459" y="5330"/>
                    <a:pt x="9124" y="6758"/>
                  </a:cubicBezTo>
                  <a:cubicBezTo>
                    <a:pt x="9124" y="6758"/>
                    <a:pt x="7776" y="3554"/>
                    <a:pt x="8383"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
            <p:cNvSpPr/>
            <p:nvPr/>
          </p:nvSpPr>
          <p:spPr>
            <a:xfrm>
              <a:off x="7152975" y="5124275"/>
              <a:ext cx="278000" cy="442625"/>
            </a:xfrm>
            <a:custGeom>
              <a:rect b="b" l="l" r="r" t="t"/>
              <a:pathLst>
                <a:path extrusionOk="0" h="17705" w="11120">
                  <a:moveTo>
                    <a:pt x="5191" y="1"/>
                  </a:moveTo>
                  <a:cubicBezTo>
                    <a:pt x="5190" y="5"/>
                    <a:pt x="4161" y="8784"/>
                    <a:pt x="5271" y="12868"/>
                  </a:cubicBezTo>
                  <a:cubicBezTo>
                    <a:pt x="5271" y="12868"/>
                    <a:pt x="2604" y="7141"/>
                    <a:pt x="2414" y="2257"/>
                  </a:cubicBezTo>
                  <a:lnTo>
                    <a:pt x="2414" y="2257"/>
                  </a:lnTo>
                  <a:cubicBezTo>
                    <a:pt x="2413" y="2258"/>
                    <a:pt x="1661" y="8605"/>
                    <a:pt x="3483" y="14251"/>
                  </a:cubicBezTo>
                  <a:cubicBezTo>
                    <a:pt x="3483" y="14251"/>
                    <a:pt x="636" y="9114"/>
                    <a:pt x="336" y="3443"/>
                  </a:cubicBezTo>
                  <a:lnTo>
                    <a:pt x="336" y="3443"/>
                  </a:lnTo>
                  <a:cubicBezTo>
                    <a:pt x="336" y="3445"/>
                    <a:pt x="1" y="10456"/>
                    <a:pt x="2823" y="17704"/>
                  </a:cubicBezTo>
                  <a:lnTo>
                    <a:pt x="11119" y="14077"/>
                  </a:lnTo>
                  <a:cubicBezTo>
                    <a:pt x="10860" y="11231"/>
                    <a:pt x="10113" y="8905"/>
                    <a:pt x="11057" y="2900"/>
                  </a:cubicBezTo>
                  <a:lnTo>
                    <a:pt x="11057" y="2900"/>
                  </a:lnTo>
                  <a:cubicBezTo>
                    <a:pt x="11057" y="2901"/>
                    <a:pt x="9362" y="8911"/>
                    <a:pt x="9141" y="11248"/>
                  </a:cubicBezTo>
                  <a:cubicBezTo>
                    <a:pt x="9141" y="11248"/>
                    <a:pt x="7898" y="5405"/>
                    <a:pt x="8349" y="991"/>
                  </a:cubicBezTo>
                  <a:lnTo>
                    <a:pt x="8349" y="991"/>
                  </a:lnTo>
                  <a:cubicBezTo>
                    <a:pt x="8349" y="993"/>
                    <a:pt x="6793" y="9004"/>
                    <a:pt x="7250" y="12214"/>
                  </a:cubicBezTo>
                  <a:cubicBezTo>
                    <a:pt x="7250" y="12214"/>
                    <a:pt x="4628" y="6081"/>
                    <a:pt x="5191"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
            <p:cNvSpPr/>
            <p:nvPr/>
          </p:nvSpPr>
          <p:spPr>
            <a:xfrm>
              <a:off x="7318300" y="5125600"/>
              <a:ext cx="296375" cy="334550"/>
            </a:xfrm>
            <a:custGeom>
              <a:rect b="b" l="l" r="r" t="t"/>
              <a:pathLst>
                <a:path extrusionOk="0" h="13382" w="11855">
                  <a:moveTo>
                    <a:pt x="5126" y="1"/>
                  </a:moveTo>
                  <a:cubicBezTo>
                    <a:pt x="7000" y="4305"/>
                    <a:pt x="6046" y="10049"/>
                    <a:pt x="6046" y="10049"/>
                  </a:cubicBezTo>
                  <a:cubicBezTo>
                    <a:pt x="5710" y="7227"/>
                    <a:pt x="2390" y="1396"/>
                    <a:pt x="2389" y="1395"/>
                  </a:cubicBezTo>
                  <a:lnTo>
                    <a:pt x="2389" y="1395"/>
                  </a:lnTo>
                  <a:cubicBezTo>
                    <a:pt x="3812" y="4692"/>
                    <a:pt x="3929" y="9958"/>
                    <a:pt x="3929" y="9958"/>
                  </a:cubicBezTo>
                  <a:cubicBezTo>
                    <a:pt x="3142" y="8042"/>
                    <a:pt x="1" y="3582"/>
                    <a:pt x="1" y="3582"/>
                  </a:cubicBezTo>
                  <a:lnTo>
                    <a:pt x="1" y="3582"/>
                  </a:lnTo>
                  <a:cubicBezTo>
                    <a:pt x="2349" y="8308"/>
                    <a:pt x="2089" y="10645"/>
                    <a:pt x="2488" y="13382"/>
                  </a:cubicBezTo>
                  <a:lnTo>
                    <a:pt x="11461" y="12855"/>
                  </a:lnTo>
                  <a:cubicBezTo>
                    <a:pt x="11854" y="6261"/>
                    <a:pt x="9916" y="1420"/>
                    <a:pt x="9916" y="1418"/>
                  </a:cubicBezTo>
                  <a:lnTo>
                    <a:pt x="9916" y="1418"/>
                  </a:lnTo>
                  <a:cubicBezTo>
                    <a:pt x="11032" y="5462"/>
                    <a:pt x="9998" y="10298"/>
                    <a:pt x="9998" y="10298"/>
                  </a:cubicBezTo>
                  <a:cubicBezTo>
                    <a:pt x="10102" y="5376"/>
                    <a:pt x="7996" y="1037"/>
                    <a:pt x="7996" y="1037"/>
                  </a:cubicBezTo>
                  <a:lnTo>
                    <a:pt x="7996" y="1037"/>
                  </a:lnTo>
                  <a:cubicBezTo>
                    <a:pt x="8979" y="4559"/>
                    <a:pt x="8065" y="9841"/>
                    <a:pt x="8065" y="9841"/>
                  </a:cubicBezTo>
                  <a:cubicBezTo>
                    <a:pt x="8047" y="6226"/>
                    <a:pt x="5127" y="3"/>
                    <a:pt x="512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
            <p:cNvSpPr/>
            <p:nvPr/>
          </p:nvSpPr>
          <p:spPr>
            <a:xfrm>
              <a:off x="7743525" y="5073400"/>
              <a:ext cx="210900" cy="372000"/>
            </a:xfrm>
            <a:custGeom>
              <a:rect b="b" l="l" r="r" t="t"/>
              <a:pathLst>
                <a:path extrusionOk="0" h="14880" w="8436">
                  <a:moveTo>
                    <a:pt x="3668" y="0"/>
                  </a:moveTo>
                  <a:cubicBezTo>
                    <a:pt x="4201" y="4548"/>
                    <a:pt x="2401" y="9627"/>
                    <a:pt x="2401" y="9627"/>
                  </a:cubicBezTo>
                  <a:cubicBezTo>
                    <a:pt x="2685" y="7064"/>
                    <a:pt x="1626" y="1390"/>
                    <a:pt x="1625" y="1389"/>
                  </a:cubicBezTo>
                  <a:lnTo>
                    <a:pt x="1625" y="1389"/>
                  </a:lnTo>
                  <a:cubicBezTo>
                    <a:pt x="1927" y="4444"/>
                    <a:pt x="1174" y="8880"/>
                    <a:pt x="1174" y="8880"/>
                  </a:cubicBezTo>
                  <a:cubicBezTo>
                    <a:pt x="1035" y="7144"/>
                    <a:pt x="82" y="3126"/>
                    <a:pt x="81" y="3125"/>
                  </a:cubicBezTo>
                  <a:lnTo>
                    <a:pt x="81" y="3125"/>
                  </a:lnTo>
                  <a:cubicBezTo>
                    <a:pt x="591" y="7179"/>
                    <a:pt x="162" y="8880"/>
                    <a:pt x="1" y="10975"/>
                  </a:cubicBezTo>
                  <a:lnTo>
                    <a:pt x="6023" y="14879"/>
                  </a:lnTo>
                  <a:cubicBezTo>
                    <a:pt x="8435" y="7978"/>
                    <a:pt x="7735" y="1581"/>
                    <a:pt x="7735" y="1579"/>
                  </a:cubicBezTo>
                  <a:lnTo>
                    <a:pt x="7735" y="1579"/>
                  </a:lnTo>
                  <a:cubicBezTo>
                    <a:pt x="7729" y="6735"/>
                    <a:pt x="5328" y="11512"/>
                    <a:pt x="5328" y="11512"/>
                  </a:cubicBezTo>
                  <a:cubicBezTo>
                    <a:pt x="6740" y="6359"/>
                    <a:pt x="5849" y="1078"/>
                    <a:pt x="5849" y="1077"/>
                  </a:cubicBezTo>
                  <a:lnTo>
                    <a:pt x="5849" y="1077"/>
                  </a:lnTo>
                  <a:cubicBezTo>
                    <a:pt x="5849" y="5173"/>
                    <a:pt x="3841" y="10206"/>
                    <a:pt x="3841" y="10206"/>
                  </a:cubicBezTo>
                  <a:cubicBezTo>
                    <a:pt x="4617" y="6717"/>
                    <a:pt x="3668" y="4"/>
                    <a:pt x="3668"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
            <p:cNvSpPr/>
            <p:nvPr/>
          </p:nvSpPr>
          <p:spPr>
            <a:xfrm>
              <a:off x="7527450" y="5096100"/>
              <a:ext cx="247750" cy="324125"/>
            </a:xfrm>
            <a:custGeom>
              <a:rect b="b" l="l" r="r" t="t"/>
              <a:pathLst>
                <a:path extrusionOk="0" h="12965" w="9910">
                  <a:moveTo>
                    <a:pt x="8006" y="0"/>
                  </a:moveTo>
                  <a:lnTo>
                    <a:pt x="8006" y="0"/>
                  </a:lnTo>
                  <a:cubicBezTo>
                    <a:pt x="8933" y="4744"/>
                    <a:pt x="7221" y="10361"/>
                    <a:pt x="7221" y="10361"/>
                  </a:cubicBezTo>
                  <a:cubicBezTo>
                    <a:pt x="7798" y="4941"/>
                    <a:pt x="5867" y="579"/>
                    <a:pt x="5867" y="578"/>
                  </a:cubicBezTo>
                  <a:lnTo>
                    <a:pt x="5867" y="578"/>
                  </a:lnTo>
                  <a:cubicBezTo>
                    <a:pt x="6623" y="4351"/>
                    <a:pt x="5397" y="10003"/>
                    <a:pt x="5397" y="10003"/>
                  </a:cubicBezTo>
                  <a:cubicBezTo>
                    <a:pt x="5582" y="6434"/>
                    <a:pt x="3292" y="796"/>
                    <a:pt x="3291" y="793"/>
                  </a:cubicBezTo>
                  <a:lnTo>
                    <a:pt x="3291" y="793"/>
                  </a:lnTo>
                  <a:cubicBezTo>
                    <a:pt x="4727" y="4692"/>
                    <a:pt x="3755" y="10275"/>
                    <a:pt x="3755" y="10275"/>
                  </a:cubicBezTo>
                  <a:cubicBezTo>
                    <a:pt x="3569" y="7811"/>
                    <a:pt x="1331" y="3212"/>
                    <a:pt x="1331" y="3211"/>
                  </a:cubicBezTo>
                  <a:lnTo>
                    <a:pt x="1331" y="3211"/>
                  </a:lnTo>
                  <a:cubicBezTo>
                    <a:pt x="2257" y="5849"/>
                    <a:pt x="2297" y="10275"/>
                    <a:pt x="2297" y="10275"/>
                  </a:cubicBezTo>
                  <a:cubicBezTo>
                    <a:pt x="1811" y="8788"/>
                    <a:pt x="1" y="5659"/>
                    <a:pt x="0" y="5659"/>
                  </a:cubicBezTo>
                  <a:lnTo>
                    <a:pt x="0" y="5659"/>
                  </a:lnTo>
                  <a:cubicBezTo>
                    <a:pt x="1342" y="9060"/>
                    <a:pt x="1208" y="10831"/>
                    <a:pt x="1435" y="12786"/>
                  </a:cubicBezTo>
                  <a:lnTo>
                    <a:pt x="8567" y="12965"/>
                  </a:lnTo>
                  <a:cubicBezTo>
                    <a:pt x="9910" y="5480"/>
                    <a:pt x="8007" y="2"/>
                    <a:pt x="8006"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_1">
    <p:spTree>
      <p:nvGrpSpPr>
        <p:cNvPr id="2678" name="Shape 2678"/>
        <p:cNvGrpSpPr/>
        <p:nvPr/>
      </p:nvGrpSpPr>
      <p:grpSpPr>
        <a:xfrm>
          <a:off x="0" y="0"/>
          <a:ext cx="0" cy="0"/>
          <a:chOff x="0" y="0"/>
          <a:chExt cx="0" cy="0"/>
        </a:xfrm>
      </p:grpSpPr>
      <p:sp>
        <p:nvSpPr>
          <p:cNvPr id="2679" name="Google Shape;2679;p31"/>
          <p:cNvSpPr/>
          <p:nvPr/>
        </p:nvSpPr>
        <p:spPr>
          <a:xfrm flipH="1">
            <a:off x="-29600" y="-44400"/>
            <a:ext cx="9280500" cy="1324725"/>
          </a:xfrm>
          <a:custGeom>
            <a:rect b="b" l="l" r="r" t="t"/>
            <a:pathLst>
              <a:path extrusionOk="0" h="52989" w="371220">
                <a:moveTo>
                  <a:pt x="592" y="592"/>
                </a:moveTo>
                <a:lnTo>
                  <a:pt x="0" y="52989"/>
                </a:lnTo>
                <a:lnTo>
                  <a:pt x="371220" y="18058"/>
                </a:lnTo>
                <a:lnTo>
                  <a:pt x="369740" y="0"/>
                </a:lnTo>
                <a:close/>
              </a:path>
            </a:pathLst>
          </a:custGeom>
          <a:solidFill>
            <a:srgbClr val="FFFFFF">
              <a:alpha val="34640"/>
            </a:srgbClr>
          </a:solidFill>
          <a:ln>
            <a:noFill/>
          </a:ln>
        </p:spPr>
      </p:sp>
      <p:sp>
        <p:nvSpPr>
          <p:cNvPr id="2680" name="Google Shape;2680;p31"/>
          <p:cNvSpPr/>
          <p:nvPr/>
        </p:nvSpPr>
        <p:spPr>
          <a:xfrm>
            <a:off x="194400" y="168000"/>
            <a:ext cx="8755200" cy="50397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81" name="Google Shape;2681;p31"/>
          <p:cNvGrpSpPr/>
          <p:nvPr/>
        </p:nvGrpSpPr>
        <p:grpSpPr>
          <a:xfrm flipH="1">
            <a:off x="-1457000" y="3830368"/>
            <a:ext cx="11693680" cy="2593480"/>
            <a:chOff x="2975001" y="4462540"/>
            <a:chExt cx="4979424" cy="1104360"/>
          </a:xfrm>
        </p:grpSpPr>
        <p:sp>
          <p:nvSpPr>
            <p:cNvPr id="2682" name="Google Shape;2682;p31"/>
            <p:cNvSpPr/>
            <p:nvPr/>
          </p:nvSpPr>
          <p:spPr>
            <a:xfrm rot="432916">
              <a:off x="4477425" y="4591138"/>
              <a:ext cx="2090739" cy="681263"/>
            </a:xfrm>
            <a:custGeom>
              <a:rect b="b" l="l" r="r" t="t"/>
              <a:pathLst>
                <a:path extrusionOk="0" h="27250" w="83628">
                  <a:moveTo>
                    <a:pt x="70322" y="0"/>
                  </a:moveTo>
                  <a:cubicBezTo>
                    <a:pt x="66249" y="0"/>
                    <a:pt x="60023" y="1146"/>
                    <a:pt x="56645" y="4768"/>
                  </a:cubicBezTo>
                  <a:cubicBezTo>
                    <a:pt x="55529" y="6261"/>
                    <a:pt x="56229" y="8892"/>
                    <a:pt x="54290" y="8892"/>
                  </a:cubicBezTo>
                  <a:cubicBezTo>
                    <a:pt x="53706" y="8892"/>
                    <a:pt x="52995" y="8742"/>
                    <a:pt x="52346" y="8742"/>
                  </a:cubicBezTo>
                  <a:cubicBezTo>
                    <a:pt x="51247" y="8742"/>
                    <a:pt x="51970" y="10021"/>
                    <a:pt x="50779" y="10021"/>
                  </a:cubicBezTo>
                  <a:cubicBezTo>
                    <a:pt x="49188" y="10021"/>
                    <a:pt x="50050" y="9239"/>
                    <a:pt x="48667" y="9239"/>
                  </a:cubicBezTo>
                  <a:cubicBezTo>
                    <a:pt x="47753" y="9239"/>
                    <a:pt x="46920" y="9517"/>
                    <a:pt x="46920" y="10432"/>
                  </a:cubicBezTo>
                  <a:cubicBezTo>
                    <a:pt x="46920" y="11103"/>
                    <a:pt x="47105" y="11768"/>
                    <a:pt x="47105" y="12440"/>
                  </a:cubicBezTo>
                  <a:cubicBezTo>
                    <a:pt x="47105" y="13196"/>
                    <a:pt x="46880" y="14024"/>
                    <a:pt x="46098" y="14024"/>
                  </a:cubicBezTo>
                  <a:cubicBezTo>
                    <a:pt x="45804" y="14024"/>
                    <a:pt x="45497" y="13925"/>
                    <a:pt x="45179" y="13925"/>
                  </a:cubicBezTo>
                  <a:cubicBezTo>
                    <a:pt x="45140" y="13925"/>
                    <a:pt x="45107" y="13925"/>
                    <a:pt x="45080" y="13925"/>
                  </a:cubicBezTo>
                  <a:cubicBezTo>
                    <a:pt x="44712" y="13925"/>
                    <a:pt x="45375" y="13905"/>
                    <a:pt x="45375" y="13307"/>
                  </a:cubicBezTo>
                  <a:cubicBezTo>
                    <a:pt x="45375" y="12977"/>
                    <a:pt x="43559" y="11698"/>
                    <a:pt x="41540" y="11698"/>
                  </a:cubicBezTo>
                  <a:cubicBezTo>
                    <a:pt x="38780" y="11698"/>
                    <a:pt x="38705" y="13295"/>
                    <a:pt x="36888" y="13295"/>
                  </a:cubicBezTo>
                  <a:cubicBezTo>
                    <a:pt x="35633" y="13295"/>
                    <a:pt x="34377" y="12694"/>
                    <a:pt x="33655" y="12694"/>
                  </a:cubicBezTo>
                  <a:cubicBezTo>
                    <a:pt x="32745" y="12694"/>
                    <a:pt x="31901" y="13162"/>
                    <a:pt x="30982" y="13162"/>
                  </a:cubicBezTo>
                  <a:cubicBezTo>
                    <a:pt x="30880" y="13162"/>
                    <a:pt x="30802" y="13149"/>
                    <a:pt x="30743" y="13149"/>
                  </a:cubicBezTo>
                  <a:cubicBezTo>
                    <a:pt x="30619" y="13149"/>
                    <a:pt x="30576" y="13204"/>
                    <a:pt x="30576" y="13543"/>
                  </a:cubicBezTo>
                  <a:cubicBezTo>
                    <a:pt x="30224" y="13695"/>
                    <a:pt x="29877" y="13717"/>
                    <a:pt x="29524" y="13717"/>
                  </a:cubicBezTo>
                  <a:cubicBezTo>
                    <a:pt x="29407" y="13717"/>
                    <a:pt x="29292" y="13712"/>
                    <a:pt x="29177" y="13712"/>
                  </a:cubicBezTo>
                  <a:cubicBezTo>
                    <a:pt x="27788" y="13712"/>
                    <a:pt x="27348" y="14429"/>
                    <a:pt x="27348" y="14806"/>
                  </a:cubicBezTo>
                  <a:cubicBezTo>
                    <a:pt x="27348" y="15112"/>
                    <a:pt x="27626" y="15204"/>
                    <a:pt x="27626" y="15401"/>
                  </a:cubicBezTo>
                  <a:cubicBezTo>
                    <a:pt x="27626" y="15425"/>
                    <a:pt x="27620" y="15436"/>
                    <a:pt x="27597" y="15436"/>
                  </a:cubicBezTo>
                  <a:cubicBezTo>
                    <a:pt x="27597" y="15436"/>
                    <a:pt x="24328" y="14892"/>
                    <a:pt x="22096" y="14892"/>
                  </a:cubicBezTo>
                  <a:cubicBezTo>
                    <a:pt x="15084" y="14892"/>
                    <a:pt x="19012" y="17166"/>
                    <a:pt x="19012" y="18328"/>
                  </a:cubicBezTo>
                  <a:cubicBezTo>
                    <a:pt x="19012" y="18798"/>
                    <a:pt x="18665" y="18832"/>
                    <a:pt x="18270" y="18832"/>
                  </a:cubicBezTo>
                  <a:lnTo>
                    <a:pt x="17981" y="18832"/>
                  </a:lnTo>
                  <a:cubicBezTo>
                    <a:pt x="16535" y="18832"/>
                    <a:pt x="17207" y="19556"/>
                    <a:pt x="16576" y="19556"/>
                  </a:cubicBezTo>
                  <a:cubicBezTo>
                    <a:pt x="16188" y="19556"/>
                    <a:pt x="15778" y="19457"/>
                    <a:pt x="15389" y="19457"/>
                  </a:cubicBezTo>
                  <a:cubicBezTo>
                    <a:pt x="14980" y="19457"/>
                    <a:pt x="14435" y="19613"/>
                    <a:pt x="14435" y="20035"/>
                  </a:cubicBezTo>
                  <a:cubicBezTo>
                    <a:pt x="14435" y="20128"/>
                    <a:pt x="14441" y="20221"/>
                    <a:pt x="14441" y="20312"/>
                  </a:cubicBezTo>
                  <a:cubicBezTo>
                    <a:pt x="14441" y="20758"/>
                    <a:pt x="14233" y="20805"/>
                    <a:pt x="13306" y="20805"/>
                  </a:cubicBezTo>
                  <a:cubicBezTo>
                    <a:pt x="11415" y="20805"/>
                    <a:pt x="6636" y="19358"/>
                    <a:pt x="4067" y="19358"/>
                  </a:cubicBezTo>
                  <a:cubicBezTo>
                    <a:pt x="1250" y="19358"/>
                    <a:pt x="1" y="20961"/>
                    <a:pt x="1" y="21511"/>
                  </a:cubicBezTo>
                  <a:cubicBezTo>
                    <a:pt x="1" y="22662"/>
                    <a:pt x="4420" y="26352"/>
                    <a:pt x="9245" y="26352"/>
                  </a:cubicBezTo>
                  <a:cubicBezTo>
                    <a:pt x="9523" y="26352"/>
                    <a:pt x="9801" y="26341"/>
                    <a:pt x="10085" y="26318"/>
                  </a:cubicBezTo>
                  <a:lnTo>
                    <a:pt x="71681" y="27249"/>
                  </a:lnTo>
                  <a:cubicBezTo>
                    <a:pt x="74348" y="25861"/>
                    <a:pt x="81470" y="24478"/>
                    <a:pt x="81470" y="21111"/>
                  </a:cubicBezTo>
                  <a:cubicBezTo>
                    <a:pt x="81470" y="19214"/>
                    <a:pt x="83628" y="17791"/>
                    <a:pt x="83628" y="16298"/>
                  </a:cubicBezTo>
                  <a:cubicBezTo>
                    <a:pt x="83628" y="14753"/>
                    <a:pt x="80602" y="14597"/>
                    <a:pt x="80602" y="13620"/>
                  </a:cubicBezTo>
                  <a:cubicBezTo>
                    <a:pt x="80602" y="13452"/>
                    <a:pt x="80631" y="13244"/>
                    <a:pt x="80631" y="13052"/>
                  </a:cubicBezTo>
                  <a:cubicBezTo>
                    <a:pt x="80631" y="12491"/>
                    <a:pt x="80209" y="12306"/>
                    <a:pt x="79665" y="12306"/>
                  </a:cubicBezTo>
                  <a:cubicBezTo>
                    <a:pt x="79046" y="12306"/>
                    <a:pt x="78340" y="12566"/>
                    <a:pt x="77854" y="12566"/>
                  </a:cubicBezTo>
                  <a:cubicBezTo>
                    <a:pt x="77438" y="12566"/>
                    <a:pt x="77218" y="12433"/>
                    <a:pt x="77218" y="11495"/>
                  </a:cubicBezTo>
                  <a:cubicBezTo>
                    <a:pt x="77218" y="9697"/>
                    <a:pt x="78503" y="8013"/>
                    <a:pt x="78503" y="6162"/>
                  </a:cubicBezTo>
                  <a:cubicBezTo>
                    <a:pt x="78503" y="3535"/>
                    <a:pt x="76287" y="0"/>
                    <a:pt x="70322" y="0"/>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31"/>
            <p:cNvSpPr/>
            <p:nvPr/>
          </p:nvSpPr>
          <p:spPr>
            <a:xfrm>
              <a:off x="6913800" y="4647425"/>
              <a:ext cx="791725" cy="436525"/>
            </a:xfrm>
            <a:custGeom>
              <a:rect b="b" l="l" r="r" t="t"/>
              <a:pathLst>
                <a:path extrusionOk="0" h="17461" w="31669">
                  <a:moveTo>
                    <a:pt x="2163" y="1"/>
                  </a:moveTo>
                  <a:cubicBezTo>
                    <a:pt x="503" y="1"/>
                    <a:pt x="0" y="817"/>
                    <a:pt x="0" y="2489"/>
                  </a:cubicBezTo>
                  <a:cubicBezTo>
                    <a:pt x="0" y="4884"/>
                    <a:pt x="1648" y="7170"/>
                    <a:pt x="3298" y="8812"/>
                  </a:cubicBezTo>
                  <a:cubicBezTo>
                    <a:pt x="4229" y="9344"/>
                    <a:pt x="5154" y="9610"/>
                    <a:pt x="6086" y="10409"/>
                  </a:cubicBezTo>
                  <a:cubicBezTo>
                    <a:pt x="7018" y="11074"/>
                    <a:pt x="8082" y="10675"/>
                    <a:pt x="9014" y="10941"/>
                  </a:cubicBezTo>
                  <a:cubicBezTo>
                    <a:pt x="16200" y="12804"/>
                    <a:pt x="22453" y="16929"/>
                    <a:pt x="29898" y="17461"/>
                  </a:cubicBezTo>
                  <a:cubicBezTo>
                    <a:pt x="30819" y="17461"/>
                    <a:pt x="31669" y="17328"/>
                    <a:pt x="31669" y="13452"/>
                  </a:cubicBezTo>
                  <a:cubicBezTo>
                    <a:pt x="31669" y="10478"/>
                    <a:pt x="30766" y="3362"/>
                    <a:pt x="27636" y="3362"/>
                  </a:cubicBezTo>
                  <a:cubicBezTo>
                    <a:pt x="27226" y="2946"/>
                    <a:pt x="27260" y="2929"/>
                    <a:pt x="26960" y="2929"/>
                  </a:cubicBezTo>
                  <a:cubicBezTo>
                    <a:pt x="25369" y="2929"/>
                    <a:pt x="25861" y="4318"/>
                    <a:pt x="25380" y="4561"/>
                  </a:cubicBezTo>
                  <a:cubicBezTo>
                    <a:pt x="23524" y="5792"/>
                    <a:pt x="23372" y="6238"/>
                    <a:pt x="23431" y="6377"/>
                  </a:cubicBezTo>
                  <a:cubicBezTo>
                    <a:pt x="23327" y="6342"/>
                    <a:pt x="23089" y="6313"/>
                    <a:pt x="22614" y="6313"/>
                  </a:cubicBezTo>
                  <a:cubicBezTo>
                    <a:pt x="20087" y="6313"/>
                    <a:pt x="17119" y="10241"/>
                    <a:pt x="17119" y="10241"/>
                  </a:cubicBezTo>
                  <a:cubicBezTo>
                    <a:pt x="16766" y="10241"/>
                    <a:pt x="14625" y="5741"/>
                    <a:pt x="13936" y="4561"/>
                  </a:cubicBezTo>
                  <a:cubicBezTo>
                    <a:pt x="13249" y="3640"/>
                    <a:pt x="8614" y="742"/>
                    <a:pt x="5890" y="742"/>
                  </a:cubicBezTo>
                  <a:cubicBezTo>
                    <a:pt x="5224" y="742"/>
                    <a:pt x="4571" y="903"/>
                    <a:pt x="3963" y="1367"/>
                  </a:cubicBezTo>
                  <a:cubicBezTo>
                    <a:pt x="3512" y="249"/>
                    <a:pt x="2916" y="1"/>
                    <a:pt x="2163" y="1"/>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31"/>
            <p:cNvSpPr/>
            <p:nvPr/>
          </p:nvSpPr>
          <p:spPr>
            <a:xfrm>
              <a:off x="3772750" y="4895200"/>
              <a:ext cx="832425" cy="226950"/>
            </a:xfrm>
            <a:custGeom>
              <a:rect b="b" l="l" r="r" t="t"/>
              <a:pathLst>
                <a:path extrusionOk="0" h="9078" w="33297">
                  <a:moveTo>
                    <a:pt x="12585" y="1"/>
                  </a:moveTo>
                  <a:cubicBezTo>
                    <a:pt x="11248" y="1"/>
                    <a:pt x="11717" y="377"/>
                    <a:pt x="11207" y="631"/>
                  </a:cubicBezTo>
                  <a:cubicBezTo>
                    <a:pt x="10994" y="631"/>
                    <a:pt x="10780" y="805"/>
                    <a:pt x="10571" y="805"/>
                  </a:cubicBezTo>
                  <a:cubicBezTo>
                    <a:pt x="10571" y="805"/>
                    <a:pt x="9189" y="238"/>
                    <a:pt x="7424" y="238"/>
                  </a:cubicBezTo>
                  <a:cubicBezTo>
                    <a:pt x="2535" y="238"/>
                    <a:pt x="1" y="2904"/>
                    <a:pt x="1" y="4797"/>
                  </a:cubicBezTo>
                  <a:cubicBezTo>
                    <a:pt x="1" y="5178"/>
                    <a:pt x="94" y="5566"/>
                    <a:pt x="302" y="5953"/>
                  </a:cubicBezTo>
                  <a:cubicBezTo>
                    <a:pt x="7124" y="7528"/>
                    <a:pt x="4508" y="9077"/>
                    <a:pt x="16918" y="9077"/>
                  </a:cubicBezTo>
                  <a:cubicBezTo>
                    <a:pt x="21036" y="9077"/>
                    <a:pt x="25139" y="8875"/>
                    <a:pt x="29298" y="8615"/>
                  </a:cubicBezTo>
                  <a:cubicBezTo>
                    <a:pt x="30213" y="8615"/>
                    <a:pt x="31081" y="8527"/>
                    <a:pt x="31954" y="8527"/>
                  </a:cubicBezTo>
                  <a:cubicBezTo>
                    <a:pt x="32400" y="8527"/>
                    <a:pt x="32846" y="8551"/>
                    <a:pt x="33297" y="8620"/>
                  </a:cubicBezTo>
                  <a:cubicBezTo>
                    <a:pt x="32336" y="8222"/>
                    <a:pt x="31919" y="6938"/>
                    <a:pt x="31919" y="5723"/>
                  </a:cubicBezTo>
                  <a:cubicBezTo>
                    <a:pt x="31919" y="5080"/>
                    <a:pt x="31983" y="4808"/>
                    <a:pt x="31983" y="4808"/>
                  </a:cubicBezTo>
                  <a:cubicBezTo>
                    <a:pt x="31983" y="4605"/>
                    <a:pt x="31167" y="4050"/>
                    <a:pt x="29987" y="4050"/>
                  </a:cubicBezTo>
                  <a:cubicBezTo>
                    <a:pt x="29385" y="4050"/>
                    <a:pt x="28777" y="4161"/>
                    <a:pt x="28171" y="4161"/>
                  </a:cubicBezTo>
                  <a:cubicBezTo>
                    <a:pt x="27303" y="4161"/>
                    <a:pt x="27303" y="4091"/>
                    <a:pt x="27303" y="3894"/>
                  </a:cubicBezTo>
                  <a:cubicBezTo>
                    <a:pt x="27303" y="3790"/>
                    <a:pt x="27303" y="3691"/>
                    <a:pt x="27169" y="3691"/>
                  </a:cubicBezTo>
                  <a:cubicBezTo>
                    <a:pt x="26782" y="3691"/>
                    <a:pt x="26325" y="3975"/>
                    <a:pt x="26000" y="3975"/>
                  </a:cubicBezTo>
                  <a:cubicBezTo>
                    <a:pt x="25752" y="3975"/>
                    <a:pt x="25578" y="3726"/>
                    <a:pt x="25578" y="3518"/>
                  </a:cubicBezTo>
                  <a:cubicBezTo>
                    <a:pt x="25578" y="3119"/>
                    <a:pt x="26029" y="2615"/>
                    <a:pt x="26029" y="2210"/>
                  </a:cubicBezTo>
                  <a:cubicBezTo>
                    <a:pt x="26029" y="1782"/>
                    <a:pt x="25284" y="1291"/>
                    <a:pt x="24352" y="1291"/>
                  </a:cubicBezTo>
                  <a:cubicBezTo>
                    <a:pt x="23939" y="1291"/>
                    <a:pt x="23510" y="1378"/>
                    <a:pt x="23119" y="1532"/>
                  </a:cubicBezTo>
                  <a:lnTo>
                    <a:pt x="23119" y="1532"/>
                  </a:lnTo>
                  <a:cubicBezTo>
                    <a:pt x="23161" y="1508"/>
                    <a:pt x="23178" y="1479"/>
                    <a:pt x="23178" y="1446"/>
                  </a:cubicBezTo>
                  <a:cubicBezTo>
                    <a:pt x="23178" y="1342"/>
                    <a:pt x="22980" y="1216"/>
                    <a:pt x="22980" y="1112"/>
                  </a:cubicBezTo>
                  <a:cubicBezTo>
                    <a:pt x="22980" y="898"/>
                    <a:pt x="20737" y="498"/>
                    <a:pt x="19724" y="498"/>
                  </a:cubicBezTo>
                  <a:cubicBezTo>
                    <a:pt x="19134" y="794"/>
                    <a:pt x="19429" y="1481"/>
                    <a:pt x="18278" y="1481"/>
                  </a:cubicBezTo>
                  <a:cubicBezTo>
                    <a:pt x="17629" y="1481"/>
                    <a:pt x="16641" y="231"/>
                    <a:pt x="15333" y="231"/>
                  </a:cubicBezTo>
                  <a:cubicBezTo>
                    <a:pt x="15060" y="231"/>
                    <a:pt x="14911" y="487"/>
                    <a:pt x="14761" y="730"/>
                  </a:cubicBezTo>
                  <a:cubicBezTo>
                    <a:pt x="14500" y="474"/>
                    <a:pt x="13615" y="1"/>
                    <a:pt x="12585" y="1"/>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31"/>
            <p:cNvSpPr/>
            <p:nvPr/>
          </p:nvSpPr>
          <p:spPr>
            <a:xfrm>
              <a:off x="4605150" y="5110700"/>
              <a:ext cx="16525" cy="3225"/>
            </a:xfrm>
            <a:custGeom>
              <a:rect b="b" l="l" r="r" t="t"/>
              <a:pathLst>
                <a:path extrusionOk="0" h="129" w="661">
                  <a:moveTo>
                    <a:pt x="1" y="0"/>
                  </a:moveTo>
                  <a:lnTo>
                    <a:pt x="1" y="0"/>
                  </a:lnTo>
                  <a:cubicBezTo>
                    <a:pt x="197" y="81"/>
                    <a:pt x="417" y="128"/>
                    <a:pt x="660" y="128"/>
                  </a:cubicBezTo>
                  <a:cubicBezTo>
                    <a:pt x="440" y="70"/>
                    <a:pt x="220" y="3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31"/>
            <p:cNvSpPr/>
            <p:nvPr/>
          </p:nvSpPr>
          <p:spPr>
            <a:xfrm>
              <a:off x="3510765" y="4825511"/>
              <a:ext cx="34325" cy="33875"/>
            </a:xfrm>
            <a:custGeom>
              <a:rect b="b" l="l" r="r" t="t"/>
              <a:pathLst>
                <a:path extrusionOk="0" h="1355" w="1373">
                  <a:moveTo>
                    <a:pt x="689" y="1"/>
                  </a:moveTo>
                  <a:cubicBezTo>
                    <a:pt x="313" y="1"/>
                    <a:pt x="6" y="302"/>
                    <a:pt x="6" y="671"/>
                  </a:cubicBezTo>
                  <a:cubicBezTo>
                    <a:pt x="0" y="1047"/>
                    <a:pt x="307" y="1354"/>
                    <a:pt x="684" y="1354"/>
                  </a:cubicBezTo>
                  <a:cubicBezTo>
                    <a:pt x="1065" y="1354"/>
                    <a:pt x="1372" y="1053"/>
                    <a:pt x="1372" y="678"/>
                  </a:cubicBezTo>
                  <a:cubicBezTo>
                    <a:pt x="1372" y="307"/>
                    <a:pt x="1071" y="1"/>
                    <a:pt x="689"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31"/>
            <p:cNvSpPr/>
            <p:nvPr/>
          </p:nvSpPr>
          <p:spPr>
            <a:xfrm>
              <a:off x="3611792" y="4861758"/>
              <a:ext cx="27675" cy="31400"/>
            </a:xfrm>
            <a:custGeom>
              <a:rect b="b" l="l" r="r" t="t"/>
              <a:pathLst>
                <a:path extrusionOk="0" h="1256" w="1107">
                  <a:moveTo>
                    <a:pt x="556" y="0"/>
                  </a:moveTo>
                  <a:cubicBezTo>
                    <a:pt x="249" y="0"/>
                    <a:pt x="1" y="278"/>
                    <a:pt x="1" y="625"/>
                  </a:cubicBezTo>
                  <a:cubicBezTo>
                    <a:pt x="1" y="972"/>
                    <a:pt x="244" y="1256"/>
                    <a:pt x="551" y="1256"/>
                  </a:cubicBezTo>
                  <a:cubicBezTo>
                    <a:pt x="858" y="1256"/>
                    <a:pt x="1106" y="978"/>
                    <a:pt x="1106" y="631"/>
                  </a:cubicBezTo>
                  <a:cubicBezTo>
                    <a:pt x="1106" y="284"/>
                    <a:pt x="863" y="0"/>
                    <a:pt x="556"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31"/>
            <p:cNvSpPr/>
            <p:nvPr/>
          </p:nvSpPr>
          <p:spPr>
            <a:xfrm>
              <a:off x="3536442" y="4786833"/>
              <a:ext cx="60950" cy="93275"/>
            </a:xfrm>
            <a:custGeom>
              <a:rect b="b" l="l" r="r" t="t"/>
              <a:pathLst>
                <a:path extrusionOk="0" h="3731" w="2438">
                  <a:moveTo>
                    <a:pt x="1661" y="1"/>
                  </a:moveTo>
                  <a:cubicBezTo>
                    <a:pt x="979" y="579"/>
                    <a:pt x="198" y="1684"/>
                    <a:pt x="99" y="2356"/>
                  </a:cubicBezTo>
                  <a:cubicBezTo>
                    <a:pt x="0" y="3032"/>
                    <a:pt x="424" y="3640"/>
                    <a:pt x="1042" y="3721"/>
                  </a:cubicBezTo>
                  <a:cubicBezTo>
                    <a:pt x="1090" y="3727"/>
                    <a:pt x="1138" y="3731"/>
                    <a:pt x="1186" y="3731"/>
                  </a:cubicBezTo>
                  <a:cubicBezTo>
                    <a:pt x="1749" y="3731"/>
                    <a:pt x="2248" y="3275"/>
                    <a:pt x="2339" y="2650"/>
                  </a:cubicBezTo>
                  <a:cubicBezTo>
                    <a:pt x="2437" y="1980"/>
                    <a:pt x="1974" y="1030"/>
                    <a:pt x="16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31"/>
            <p:cNvSpPr/>
            <p:nvPr/>
          </p:nvSpPr>
          <p:spPr>
            <a:xfrm>
              <a:off x="3443815" y="4807561"/>
              <a:ext cx="34275" cy="42875"/>
            </a:xfrm>
            <a:custGeom>
              <a:rect b="b" l="l" r="r" t="t"/>
              <a:pathLst>
                <a:path extrusionOk="0" h="1715" w="1371">
                  <a:moveTo>
                    <a:pt x="689" y="1"/>
                  </a:moveTo>
                  <a:cubicBezTo>
                    <a:pt x="312" y="1"/>
                    <a:pt x="6" y="382"/>
                    <a:pt x="0" y="857"/>
                  </a:cubicBezTo>
                  <a:cubicBezTo>
                    <a:pt x="0" y="1327"/>
                    <a:pt x="307" y="1708"/>
                    <a:pt x="683" y="1714"/>
                  </a:cubicBezTo>
                  <a:cubicBezTo>
                    <a:pt x="1058" y="1714"/>
                    <a:pt x="1365" y="1332"/>
                    <a:pt x="1370" y="857"/>
                  </a:cubicBezTo>
                  <a:cubicBezTo>
                    <a:pt x="1370" y="389"/>
                    <a:pt x="1065" y="8"/>
                    <a:pt x="689"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31"/>
            <p:cNvSpPr/>
            <p:nvPr/>
          </p:nvSpPr>
          <p:spPr>
            <a:xfrm>
              <a:off x="3443513" y="4744657"/>
              <a:ext cx="54525" cy="101475"/>
            </a:xfrm>
            <a:custGeom>
              <a:rect b="b" l="l" r="r" t="t"/>
              <a:pathLst>
                <a:path extrusionOk="0" h="4059" w="2181">
                  <a:moveTo>
                    <a:pt x="1343" y="1"/>
                  </a:moveTo>
                  <a:cubicBezTo>
                    <a:pt x="1032" y="1"/>
                    <a:pt x="758" y="309"/>
                    <a:pt x="417" y="1448"/>
                  </a:cubicBezTo>
                  <a:cubicBezTo>
                    <a:pt x="18" y="2784"/>
                    <a:pt x="1" y="3947"/>
                    <a:pt x="376" y="4051"/>
                  </a:cubicBezTo>
                  <a:cubicBezTo>
                    <a:pt x="394" y="4056"/>
                    <a:pt x="412" y="4059"/>
                    <a:pt x="432" y="4059"/>
                  </a:cubicBezTo>
                  <a:cubicBezTo>
                    <a:pt x="812" y="4059"/>
                    <a:pt x="1402" y="3090"/>
                    <a:pt x="1782" y="1823"/>
                  </a:cubicBezTo>
                  <a:cubicBezTo>
                    <a:pt x="2181" y="493"/>
                    <a:pt x="1881" y="129"/>
                    <a:pt x="1505" y="25"/>
                  </a:cubicBezTo>
                  <a:cubicBezTo>
                    <a:pt x="1449" y="10"/>
                    <a:pt x="1396" y="1"/>
                    <a:pt x="1343"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31"/>
            <p:cNvSpPr/>
            <p:nvPr/>
          </p:nvSpPr>
          <p:spPr>
            <a:xfrm>
              <a:off x="3467192" y="4806933"/>
              <a:ext cx="54525" cy="101475"/>
            </a:xfrm>
            <a:custGeom>
              <a:rect b="b" l="l" r="r" t="t"/>
              <a:pathLst>
                <a:path extrusionOk="0" h="4059" w="2181">
                  <a:moveTo>
                    <a:pt x="1339" y="1"/>
                  </a:moveTo>
                  <a:cubicBezTo>
                    <a:pt x="1032" y="1"/>
                    <a:pt x="758" y="309"/>
                    <a:pt x="417" y="1448"/>
                  </a:cubicBezTo>
                  <a:cubicBezTo>
                    <a:pt x="17" y="2783"/>
                    <a:pt x="0" y="3947"/>
                    <a:pt x="375" y="4051"/>
                  </a:cubicBezTo>
                  <a:cubicBezTo>
                    <a:pt x="393" y="4056"/>
                    <a:pt x="412" y="4059"/>
                    <a:pt x="431" y="4059"/>
                  </a:cubicBezTo>
                  <a:cubicBezTo>
                    <a:pt x="812" y="4059"/>
                    <a:pt x="1401" y="3090"/>
                    <a:pt x="1782" y="1823"/>
                  </a:cubicBezTo>
                  <a:cubicBezTo>
                    <a:pt x="2180" y="492"/>
                    <a:pt x="1880" y="129"/>
                    <a:pt x="1499" y="25"/>
                  </a:cubicBezTo>
                  <a:cubicBezTo>
                    <a:pt x="1444" y="9"/>
                    <a:pt x="1391" y="1"/>
                    <a:pt x="13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31"/>
            <p:cNvSpPr/>
            <p:nvPr/>
          </p:nvSpPr>
          <p:spPr>
            <a:xfrm>
              <a:off x="3325142" y="4682383"/>
              <a:ext cx="127875" cy="183600"/>
            </a:xfrm>
            <a:custGeom>
              <a:rect b="b" l="l" r="r" t="t"/>
              <a:pathLst>
                <a:path extrusionOk="0" h="7344" w="5115">
                  <a:moveTo>
                    <a:pt x="420" y="1"/>
                  </a:moveTo>
                  <a:cubicBezTo>
                    <a:pt x="413" y="1"/>
                    <a:pt x="406" y="1"/>
                    <a:pt x="399" y="1"/>
                  </a:cubicBezTo>
                  <a:lnTo>
                    <a:pt x="1" y="7332"/>
                  </a:lnTo>
                  <a:lnTo>
                    <a:pt x="3947" y="7343"/>
                  </a:lnTo>
                  <a:cubicBezTo>
                    <a:pt x="5115" y="4740"/>
                    <a:pt x="4965" y="2831"/>
                    <a:pt x="4230" y="2778"/>
                  </a:cubicBezTo>
                  <a:cubicBezTo>
                    <a:pt x="4220" y="2777"/>
                    <a:pt x="4209" y="2777"/>
                    <a:pt x="4199" y="2777"/>
                  </a:cubicBezTo>
                  <a:cubicBezTo>
                    <a:pt x="3485" y="2777"/>
                    <a:pt x="3119" y="4682"/>
                    <a:pt x="3119" y="4682"/>
                  </a:cubicBezTo>
                  <a:cubicBezTo>
                    <a:pt x="3119" y="4682"/>
                    <a:pt x="3547" y="1766"/>
                    <a:pt x="2495" y="1714"/>
                  </a:cubicBezTo>
                  <a:cubicBezTo>
                    <a:pt x="2487" y="1714"/>
                    <a:pt x="2479" y="1714"/>
                    <a:pt x="2471" y="1714"/>
                  </a:cubicBezTo>
                  <a:cubicBezTo>
                    <a:pt x="2015" y="1714"/>
                    <a:pt x="1854" y="2412"/>
                    <a:pt x="1815" y="3182"/>
                  </a:cubicBezTo>
                  <a:lnTo>
                    <a:pt x="1815" y="3182"/>
                  </a:lnTo>
                  <a:cubicBezTo>
                    <a:pt x="1616" y="1608"/>
                    <a:pt x="1132" y="1"/>
                    <a:pt x="4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31"/>
            <p:cNvSpPr/>
            <p:nvPr/>
          </p:nvSpPr>
          <p:spPr>
            <a:xfrm>
              <a:off x="6670525" y="4734350"/>
              <a:ext cx="36625" cy="33925"/>
            </a:xfrm>
            <a:custGeom>
              <a:rect b="b" l="l" r="r" t="t"/>
              <a:pathLst>
                <a:path extrusionOk="0" h="1357" w="1465">
                  <a:moveTo>
                    <a:pt x="734" y="1"/>
                  </a:moveTo>
                  <a:cubicBezTo>
                    <a:pt x="702" y="1"/>
                    <a:pt x="669" y="3"/>
                    <a:pt x="637" y="7"/>
                  </a:cubicBezTo>
                  <a:cubicBezTo>
                    <a:pt x="260" y="64"/>
                    <a:pt x="1" y="406"/>
                    <a:pt x="52" y="777"/>
                  </a:cubicBezTo>
                  <a:cubicBezTo>
                    <a:pt x="105" y="1111"/>
                    <a:pt x="390" y="1357"/>
                    <a:pt x="722" y="1357"/>
                  </a:cubicBezTo>
                  <a:cubicBezTo>
                    <a:pt x="756" y="1357"/>
                    <a:pt x="791" y="1354"/>
                    <a:pt x="827" y="1349"/>
                  </a:cubicBezTo>
                  <a:cubicBezTo>
                    <a:pt x="1203" y="1297"/>
                    <a:pt x="1464" y="950"/>
                    <a:pt x="1406" y="580"/>
                  </a:cubicBezTo>
                  <a:cubicBezTo>
                    <a:pt x="1359" y="242"/>
                    <a:pt x="1066" y="1"/>
                    <a:pt x="73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31"/>
            <p:cNvSpPr/>
            <p:nvPr/>
          </p:nvSpPr>
          <p:spPr>
            <a:xfrm>
              <a:off x="6742550" y="4719325"/>
              <a:ext cx="29825" cy="31250"/>
            </a:xfrm>
            <a:custGeom>
              <a:rect b="b" l="l" r="r" t="t"/>
              <a:pathLst>
                <a:path extrusionOk="0" h="1250" w="1193">
                  <a:moveTo>
                    <a:pt x="577" y="0"/>
                  </a:moveTo>
                  <a:cubicBezTo>
                    <a:pt x="552" y="0"/>
                    <a:pt x="528" y="2"/>
                    <a:pt x="503" y="6"/>
                  </a:cubicBezTo>
                  <a:cubicBezTo>
                    <a:pt x="202" y="46"/>
                    <a:pt x="1" y="359"/>
                    <a:pt x="47" y="706"/>
                  </a:cubicBezTo>
                  <a:cubicBezTo>
                    <a:pt x="94" y="1019"/>
                    <a:pt x="338" y="1250"/>
                    <a:pt x="610" y="1250"/>
                  </a:cubicBezTo>
                  <a:cubicBezTo>
                    <a:pt x="634" y="1250"/>
                    <a:pt x="658" y="1248"/>
                    <a:pt x="682" y="1244"/>
                  </a:cubicBezTo>
                  <a:cubicBezTo>
                    <a:pt x="984" y="1204"/>
                    <a:pt x="1192" y="892"/>
                    <a:pt x="1139" y="545"/>
                  </a:cubicBezTo>
                  <a:cubicBezTo>
                    <a:pt x="1097" y="231"/>
                    <a:pt x="850" y="0"/>
                    <a:pt x="577"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31"/>
            <p:cNvSpPr/>
            <p:nvPr/>
          </p:nvSpPr>
          <p:spPr>
            <a:xfrm>
              <a:off x="6363325" y="4791650"/>
              <a:ext cx="29800" cy="31250"/>
            </a:xfrm>
            <a:custGeom>
              <a:rect b="b" l="l" r="r" t="t"/>
              <a:pathLst>
                <a:path extrusionOk="0" h="1250" w="1192">
                  <a:moveTo>
                    <a:pt x="584" y="1"/>
                  </a:moveTo>
                  <a:cubicBezTo>
                    <a:pt x="559" y="1"/>
                    <a:pt x="534" y="3"/>
                    <a:pt x="509" y="6"/>
                  </a:cubicBezTo>
                  <a:cubicBezTo>
                    <a:pt x="209" y="47"/>
                    <a:pt x="1" y="359"/>
                    <a:pt x="52" y="706"/>
                  </a:cubicBezTo>
                  <a:cubicBezTo>
                    <a:pt x="94" y="1019"/>
                    <a:pt x="341" y="1249"/>
                    <a:pt x="613" y="1249"/>
                  </a:cubicBezTo>
                  <a:cubicBezTo>
                    <a:pt x="638" y="1249"/>
                    <a:pt x="663" y="1248"/>
                    <a:pt x="688" y="1244"/>
                  </a:cubicBezTo>
                  <a:cubicBezTo>
                    <a:pt x="989" y="1203"/>
                    <a:pt x="1192" y="891"/>
                    <a:pt x="1146" y="544"/>
                  </a:cubicBezTo>
                  <a:cubicBezTo>
                    <a:pt x="1098" y="231"/>
                    <a:pt x="856" y="1"/>
                    <a:pt x="58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31"/>
            <p:cNvSpPr/>
            <p:nvPr/>
          </p:nvSpPr>
          <p:spPr>
            <a:xfrm>
              <a:off x="6401050" y="4758375"/>
              <a:ext cx="63525" cy="92250"/>
            </a:xfrm>
            <a:custGeom>
              <a:rect b="b" l="l" r="r" t="t"/>
              <a:pathLst>
                <a:path extrusionOk="0" h="3690" w="2541">
                  <a:moveTo>
                    <a:pt x="644" y="0"/>
                  </a:moveTo>
                  <a:cubicBezTo>
                    <a:pt x="255" y="804"/>
                    <a:pt x="1" y="2136"/>
                    <a:pt x="185" y="2788"/>
                  </a:cubicBezTo>
                  <a:cubicBezTo>
                    <a:pt x="345" y="3333"/>
                    <a:pt x="813" y="3689"/>
                    <a:pt x="1309" y="3689"/>
                  </a:cubicBezTo>
                  <a:cubicBezTo>
                    <a:pt x="1409" y="3689"/>
                    <a:pt x="1509" y="3675"/>
                    <a:pt x="1609" y="3645"/>
                  </a:cubicBezTo>
                  <a:cubicBezTo>
                    <a:pt x="2211" y="3466"/>
                    <a:pt x="2540" y="2788"/>
                    <a:pt x="2350" y="2136"/>
                  </a:cubicBezTo>
                  <a:cubicBezTo>
                    <a:pt x="2164" y="1482"/>
                    <a:pt x="1349" y="810"/>
                    <a:pt x="644"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31"/>
            <p:cNvSpPr/>
            <p:nvPr/>
          </p:nvSpPr>
          <p:spPr>
            <a:xfrm>
              <a:off x="6601975" y="4744075"/>
              <a:ext cx="37175" cy="42500"/>
            </a:xfrm>
            <a:custGeom>
              <a:rect b="b" l="l" r="r" t="t"/>
              <a:pathLst>
                <a:path extrusionOk="0" h="1700" w="1487">
                  <a:moveTo>
                    <a:pt x="696" y="0"/>
                  </a:moveTo>
                  <a:cubicBezTo>
                    <a:pt x="670" y="0"/>
                    <a:pt x="644" y="2"/>
                    <a:pt x="618" y="6"/>
                  </a:cubicBezTo>
                  <a:cubicBezTo>
                    <a:pt x="249" y="57"/>
                    <a:pt x="0" y="479"/>
                    <a:pt x="63" y="949"/>
                  </a:cubicBezTo>
                  <a:cubicBezTo>
                    <a:pt x="127" y="1384"/>
                    <a:pt x="443" y="1700"/>
                    <a:pt x="783" y="1700"/>
                  </a:cubicBezTo>
                  <a:cubicBezTo>
                    <a:pt x="809" y="1700"/>
                    <a:pt x="835" y="1698"/>
                    <a:pt x="861" y="1694"/>
                  </a:cubicBezTo>
                  <a:cubicBezTo>
                    <a:pt x="1237" y="1643"/>
                    <a:pt x="1486" y="1221"/>
                    <a:pt x="1417" y="751"/>
                  </a:cubicBezTo>
                  <a:cubicBezTo>
                    <a:pt x="1358" y="321"/>
                    <a:pt x="1043" y="0"/>
                    <a:pt x="696"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31"/>
            <p:cNvSpPr/>
            <p:nvPr/>
          </p:nvSpPr>
          <p:spPr>
            <a:xfrm>
              <a:off x="6442300" y="4775275"/>
              <a:ext cx="37150" cy="42550"/>
            </a:xfrm>
            <a:custGeom>
              <a:rect b="b" l="l" r="r" t="t"/>
              <a:pathLst>
                <a:path extrusionOk="0" h="1702" w="1486">
                  <a:moveTo>
                    <a:pt x="709" y="1"/>
                  </a:moveTo>
                  <a:cubicBezTo>
                    <a:pt x="681" y="1"/>
                    <a:pt x="653" y="3"/>
                    <a:pt x="625" y="8"/>
                  </a:cubicBezTo>
                  <a:cubicBezTo>
                    <a:pt x="249" y="59"/>
                    <a:pt x="0" y="481"/>
                    <a:pt x="70" y="950"/>
                  </a:cubicBezTo>
                  <a:cubicBezTo>
                    <a:pt x="128" y="1381"/>
                    <a:pt x="443" y="1701"/>
                    <a:pt x="790" y="1701"/>
                  </a:cubicBezTo>
                  <a:cubicBezTo>
                    <a:pt x="816" y="1701"/>
                    <a:pt x="842" y="1700"/>
                    <a:pt x="868" y="1696"/>
                  </a:cubicBezTo>
                  <a:cubicBezTo>
                    <a:pt x="1237" y="1639"/>
                    <a:pt x="1486" y="1217"/>
                    <a:pt x="1424" y="753"/>
                  </a:cubicBezTo>
                  <a:cubicBezTo>
                    <a:pt x="1359" y="321"/>
                    <a:pt x="1047" y="1"/>
                    <a:pt x="709"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31"/>
            <p:cNvSpPr/>
            <p:nvPr/>
          </p:nvSpPr>
          <p:spPr>
            <a:xfrm>
              <a:off x="6582875" y="4691275"/>
              <a:ext cx="45150" cy="103875"/>
            </a:xfrm>
            <a:custGeom>
              <a:rect b="b" l="l" r="r" t="t"/>
              <a:pathLst>
                <a:path extrusionOk="0" h="4155" w="1806">
                  <a:moveTo>
                    <a:pt x="976" y="1"/>
                  </a:moveTo>
                  <a:cubicBezTo>
                    <a:pt x="632" y="1"/>
                    <a:pt x="384" y="297"/>
                    <a:pt x="196" y="1574"/>
                  </a:cubicBezTo>
                  <a:cubicBezTo>
                    <a:pt x="1" y="2951"/>
                    <a:pt x="151" y="4108"/>
                    <a:pt x="538" y="4153"/>
                  </a:cubicBezTo>
                  <a:cubicBezTo>
                    <a:pt x="546" y="4154"/>
                    <a:pt x="554" y="4155"/>
                    <a:pt x="563" y="4155"/>
                  </a:cubicBezTo>
                  <a:cubicBezTo>
                    <a:pt x="946" y="4155"/>
                    <a:pt x="1410" y="3095"/>
                    <a:pt x="1603" y="1742"/>
                  </a:cubicBezTo>
                  <a:cubicBezTo>
                    <a:pt x="1806" y="364"/>
                    <a:pt x="1446" y="52"/>
                    <a:pt x="1059" y="6"/>
                  </a:cubicBezTo>
                  <a:cubicBezTo>
                    <a:pt x="1030" y="3"/>
                    <a:pt x="1003" y="1"/>
                    <a:pt x="97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31"/>
            <p:cNvSpPr/>
            <p:nvPr/>
          </p:nvSpPr>
          <p:spPr>
            <a:xfrm>
              <a:off x="6630875" y="4723250"/>
              <a:ext cx="45150" cy="103875"/>
            </a:xfrm>
            <a:custGeom>
              <a:rect b="b" l="l" r="r" t="t"/>
              <a:pathLst>
                <a:path extrusionOk="0" h="4155" w="1806">
                  <a:moveTo>
                    <a:pt x="975" y="0"/>
                  </a:moveTo>
                  <a:cubicBezTo>
                    <a:pt x="632" y="0"/>
                    <a:pt x="385" y="303"/>
                    <a:pt x="198" y="1579"/>
                  </a:cubicBezTo>
                  <a:cubicBezTo>
                    <a:pt x="1" y="2956"/>
                    <a:pt x="151" y="4107"/>
                    <a:pt x="538" y="4153"/>
                  </a:cubicBezTo>
                  <a:cubicBezTo>
                    <a:pt x="547" y="4154"/>
                    <a:pt x="555" y="4155"/>
                    <a:pt x="563" y="4155"/>
                  </a:cubicBezTo>
                  <a:cubicBezTo>
                    <a:pt x="947" y="4155"/>
                    <a:pt x="1410" y="3095"/>
                    <a:pt x="1603" y="1747"/>
                  </a:cubicBezTo>
                  <a:cubicBezTo>
                    <a:pt x="1806" y="370"/>
                    <a:pt x="1453" y="52"/>
                    <a:pt x="1059" y="6"/>
                  </a:cubicBezTo>
                  <a:cubicBezTo>
                    <a:pt x="1031" y="2"/>
                    <a:pt x="1003" y="0"/>
                    <a:pt x="975"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31"/>
            <p:cNvSpPr/>
            <p:nvPr/>
          </p:nvSpPr>
          <p:spPr>
            <a:xfrm>
              <a:off x="6447050" y="4745600"/>
              <a:ext cx="57750" cy="99600"/>
            </a:xfrm>
            <a:custGeom>
              <a:rect b="b" l="l" r="r" t="t"/>
              <a:pathLst>
                <a:path extrusionOk="0" h="3984" w="2310">
                  <a:moveTo>
                    <a:pt x="724" y="1"/>
                  </a:moveTo>
                  <a:cubicBezTo>
                    <a:pt x="646" y="1"/>
                    <a:pt x="570" y="17"/>
                    <a:pt x="498" y="43"/>
                  </a:cubicBezTo>
                  <a:cubicBezTo>
                    <a:pt x="134" y="182"/>
                    <a:pt x="1" y="522"/>
                    <a:pt x="457" y="1836"/>
                  </a:cubicBezTo>
                  <a:cubicBezTo>
                    <a:pt x="886" y="3067"/>
                    <a:pt x="1498" y="3984"/>
                    <a:pt x="1873" y="3984"/>
                  </a:cubicBezTo>
                  <a:cubicBezTo>
                    <a:pt x="1898" y="3984"/>
                    <a:pt x="1922" y="3980"/>
                    <a:pt x="1944" y="3971"/>
                  </a:cubicBezTo>
                  <a:cubicBezTo>
                    <a:pt x="2310" y="3833"/>
                    <a:pt x="2240" y="2652"/>
                    <a:pt x="1782" y="1339"/>
                  </a:cubicBezTo>
                  <a:cubicBezTo>
                    <a:pt x="1414" y="282"/>
                    <a:pt x="1047" y="1"/>
                    <a:pt x="72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31"/>
            <p:cNvSpPr/>
            <p:nvPr/>
          </p:nvSpPr>
          <p:spPr>
            <a:xfrm>
              <a:off x="6449375" y="4619775"/>
              <a:ext cx="155650" cy="187500"/>
            </a:xfrm>
            <a:custGeom>
              <a:rect b="b" l="l" r="r" t="t"/>
              <a:pathLst>
                <a:path extrusionOk="0" h="7500" w="6226">
                  <a:moveTo>
                    <a:pt x="1120" y="1"/>
                  </a:moveTo>
                  <a:cubicBezTo>
                    <a:pt x="1092" y="1"/>
                    <a:pt x="1064" y="3"/>
                    <a:pt x="1036" y="8"/>
                  </a:cubicBezTo>
                  <a:cubicBezTo>
                    <a:pt x="1" y="210"/>
                    <a:pt x="1563" y="7499"/>
                    <a:pt x="1563" y="7499"/>
                  </a:cubicBezTo>
                  <a:lnTo>
                    <a:pt x="5467" y="6933"/>
                  </a:lnTo>
                  <a:cubicBezTo>
                    <a:pt x="6226" y="4223"/>
                    <a:pt x="5820" y="2373"/>
                    <a:pt x="5104" y="2373"/>
                  </a:cubicBezTo>
                  <a:cubicBezTo>
                    <a:pt x="5094" y="2373"/>
                    <a:pt x="5084" y="2374"/>
                    <a:pt x="5074" y="2374"/>
                  </a:cubicBezTo>
                  <a:cubicBezTo>
                    <a:pt x="4340" y="2431"/>
                    <a:pt x="4252" y="4422"/>
                    <a:pt x="4252" y="4422"/>
                  </a:cubicBezTo>
                  <a:cubicBezTo>
                    <a:pt x="4252" y="4422"/>
                    <a:pt x="4252" y="1579"/>
                    <a:pt x="3259" y="1579"/>
                  </a:cubicBezTo>
                  <a:cubicBezTo>
                    <a:pt x="3241" y="1579"/>
                    <a:pt x="3223" y="1580"/>
                    <a:pt x="3205" y="1582"/>
                  </a:cubicBezTo>
                  <a:cubicBezTo>
                    <a:pt x="2788" y="1621"/>
                    <a:pt x="2691" y="2186"/>
                    <a:pt x="2724" y="2852"/>
                  </a:cubicBezTo>
                  <a:lnTo>
                    <a:pt x="2724" y="2852"/>
                  </a:lnTo>
                  <a:cubicBezTo>
                    <a:pt x="2350" y="1398"/>
                    <a:pt x="1763" y="1"/>
                    <a:pt x="112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31"/>
            <p:cNvSpPr/>
            <p:nvPr/>
          </p:nvSpPr>
          <p:spPr>
            <a:xfrm>
              <a:off x="2975001" y="4722230"/>
              <a:ext cx="4855847" cy="516350"/>
            </a:xfrm>
            <a:custGeom>
              <a:rect b="b" l="l" r="r" t="t"/>
              <a:pathLst>
                <a:path extrusionOk="0" h="20654" w="190762">
                  <a:moveTo>
                    <a:pt x="158353" y="1"/>
                  </a:moveTo>
                  <a:cubicBezTo>
                    <a:pt x="157346" y="1"/>
                    <a:pt x="156310" y="34"/>
                    <a:pt x="155245" y="104"/>
                  </a:cubicBezTo>
                  <a:cubicBezTo>
                    <a:pt x="127706" y="1898"/>
                    <a:pt x="106555" y="14672"/>
                    <a:pt x="78420" y="14672"/>
                  </a:cubicBezTo>
                  <a:cubicBezTo>
                    <a:pt x="54133" y="14672"/>
                    <a:pt x="30825" y="4681"/>
                    <a:pt x="15824" y="4681"/>
                  </a:cubicBezTo>
                  <a:cubicBezTo>
                    <a:pt x="15535" y="4681"/>
                    <a:pt x="15249" y="4685"/>
                    <a:pt x="14967" y="4693"/>
                  </a:cubicBezTo>
                  <a:cubicBezTo>
                    <a:pt x="0" y="5091"/>
                    <a:pt x="18953" y="19659"/>
                    <a:pt x="18953" y="19659"/>
                  </a:cubicBezTo>
                  <a:lnTo>
                    <a:pt x="190761" y="20653"/>
                  </a:lnTo>
                  <a:cubicBezTo>
                    <a:pt x="190761" y="20653"/>
                    <a:pt x="183383" y="1"/>
                    <a:pt x="158353"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31"/>
            <p:cNvSpPr/>
            <p:nvPr/>
          </p:nvSpPr>
          <p:spPr>
            <a:xfrm>
              <a:off x="6864600" y="4722225"/>
              <a:ext cx="966350" cy="516350"/>
            </a:xfrm>
            <a:custGeom>
              <a:rect b="b" l="l" r="r" t="t"/>
              <a:pathLst>
                <a:path extrusionOk="0" h="20654" w="38654">
                  <a:moveTo>
                    <a:pt x="6245" y="1"/>
                  </a:moveTo>
                  <a:cubicBezTo>
                    <a:pt x="5238" y="1"/>
                    <a:pt x="4202" y="34"/>
                    <a:pt x="3137" y="104"/>
                  </a:cubicBezTo>
                  <a:cubicBezTo>
                    <a:pt x="2083" y="173"/>
                    <a:pt x="1036" y="261"/>
                    <a:pt x="1" y="359"/>
                  </a:cubicBezTo>
                  <a:cubicBezTo>
                    <a:pt x="1274" y="6503"/>
                    <a:pt x="6844" y="13526"/>
                    <a:pt x="15113" y="18543"/>
                  </a:cubicBezTo>
                  <a:cubicBezTo>
                    <a:pt x="16333" y="19283"/>
                    <a:pt x="17559" y="19948"/>
                    <a:pt x="18792" y="20538"/>
                  </a:cubicBezTo>
                  <a:lnTo>
                    <a:pt x="38653" y="20653"/>
                  </a:lnTo>
                  <a:cubicBezTo>
                    <a:pt x="38653" y="20653"/>
                    <a:pt x="31275" y="1"/>
                    <a:pt x="6245"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31"/>
            <p:cNvSpPr/>
            <p:nvPr/>
          </p:nvSpPr>
          <p:spPr>
            <a:xfrm>
              <a:off x="7090675" y="4666375"/>
              <a:ext cx="43425" cy="9000"/>
            </a:xfrm>
            <a:custGeom>
              <a:rect b="b" l="l" r="r" t="t"/>
              <a:pathLst>
                <a:path extrusionOk="0" h="360" w="1737">
                  <a:moveTo>
                    <a:pt x="1" y="1"/>
                  </a:moveTo>
                  <a:lnTo>
                    <a:pt x="1" y="36"/>
                  </a:lnTo>
                  <a:cubicBezTo>
                    <a:pt x="81" y="88"/>
                    <a:pt x="92" y="244"/>
                    <a:pt x="1" y="290"/>
                  </a:cubicBezTo>
                  <a:lnTo>
                    <a:pt x="1" y="313"/>
                  </a:lnTo>
                  <a:cubicBezTo>
                    <a:pt x="1" y="313"/>
                    <a:pt x="231" y="359"/>
                    <a:pt x="452" y="359"/>
                  </a:cubicBezTo>
                  <a:cubicBezTo>
                    <a:pt x="945" y="349"/>
                    <a:pt x="918" y="184"/>
                    <a:pt x="1489" y="184"/>
                  </a:cubicBezTo>
                  <a:cubicBezTo>
                    <a:pt x="1561" y="184"/>
                    <a:pt x="1643" y="187"/>
                    <a:pt x="1736" y="193"/>
                  </a:cubicBezTo>
                  <a:cubicBezTo>
                    <a:pt x="1449" y="47"/>
                    <a:pt x="1188" y="11"/>
                    <a:pt x="973" y="11"/>
                  </a:cubicBezTo>
                  <a:cubicBezTo>
                    <a:pt x="759" y="11"/>
                    <a:pt x="591" y="47"/>
                    <a:pt x="487" y="47"/>
                  </a:cubicBezTo>
                  <a:cubicBezTo>
                    <a:pt x="260" y="41"/>
                    <a:pt x="1" y="1"/>
                    <a:pt x="1" y="1"/>
                  </a:cubicBez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31"/>
            <p:cNvSpPr/>
            <p:nvPr/>
          </p:nvSpPr>
          <p:spPr>
            <a:xfrm>
              <a:off x="7089675" y="4666100"/>
              <a:ext cx="1175" cy="67000"/>
            </a:xfrm>
            <a:custGeom>
              <a:rect b="b" l="l" r="r" t="t"/>
              <a:pathLst>
                <a:path extrusionOk="0" h="2680" w="47">
                  <a:moveTo>
                    <a:pt x="1" y="1"/>
                  </a:moveTo>
                  <a:lnTo>
                    <a:pt x="1" y="2679"/>
                  </a:lnTo>
                  <a:lnTo>
                    <a:pt x="46" y="2679"/>
                  </a:lnTo>
                  <a:lnTo>
                    <a:pt x="46"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31"/>
            <p:cNvSpPr/>
            <p:nvPr/>
          </p:nvSpPr>
          <p:spPr>
            <a:xfrm>
              <a:off x="7089675" y="4676925"/>
              <a:ext cx="1175" cy="46625"/>
            </a:xfrm>
            <a:custGeom>
              <a:rect b="b" l="l" r="r" t="t"/>
              <a:pathLst>
                <a:path extrusionOk="0" h="1865" w="47">
                  <a:moveTo>
                    <a:pt x="1" y="1"/>
                  </a:moveTo>
                  <a:lnTo>
                    <a:pt x="1" y="1864"/>
                  </a:lnTo>
                  <a:cubicBezTo>
                    <a:pt x="17" y="1853"/>
                    <a:pt x="28" y="1841"/>
                    <a:pt x="46" y="1830"/>
                  </a:cubicBezTo>
                  <a:lnTo>
                    <a:pt x="46" y="30"/>
                  </a:lnTo>
                  <a:cubicBezTo>
                    <a:pt x="28" y="19"/>
                    <a:pt x="17" y="13"/>
                    <a:pt x="1" y="1"/>
                  </a:cubicBez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31"/>
            <p:cNvSpPr/>
            <p:nvPr/>
          </p:nvSpPr>
          <p:spPr>
            <a:xfrm>
              <a:off x="7089225" y="4665975"/>
              <a:ext cx="2050" cy="425"/>
            </a:xfrm>
            <a:custGeom>
              <a:rect b="b" l="l" r="r" t="t"/>
              <a:pathLst>
                <a:path extrusionOk="0" h="17" w="82">
                  <a:moveTo>
                    <a:pt x="41" y="0"/>
                  </a:moveTo>
                  <a:cubicBezTo>
                    <a:pt x="19" y="0"/>
                    <a:pt x="1" y="6"/>
                    <a:pt x="1" y="6"/>
                  </a:cubicBezTo>
                  <a:cubicBezTo>
                    <a:pt x="1" y="11"/>
                    <a:pt x="19" y="17"/>
                    <a:pt x="41" y="17"/>
                  </a:cubicBezTo>
                  <a:cubicBezTo>
                    <a:pt x="64" y="17"/>
                    <a:pt x="81" y="11"/>
                    <a:pt x="81" y="6"/>
                  </a:cubicBezTo>
                  <a:cubicBezTo>
                    <a:pt x="81" y="6"/>
                    <a:pt x="64" y="0"/>
                    <a:pt x="41" y="0"/>
                  </a:cubicBez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31"/>
            <p:cNvSpPr/>
            <p:nvPr/>
          </p:nvSpPr>
          <p:spPr>
            <a:xfrm>
              <a:off x="6582872" y="4722251"/>
              <a:ext cx="725637" cy="54100"/>
            </a:xfrm>
            <a:custGeom>
              <a:rect b="b" l="l" r="r" t="t"/>
              <a:pathLst>
                <a:path extrusionOk="0" h="2164" w="28384">
                  <a:moveTo>
                    <a:pt x="16865" y="0"/>
                  </a:moveTo>
                  <a:cubicBezTo>
                    <a:pt x="15860" y="0"/>
                    <a:pt x="14827" y="33"/>
                    <a:pt x="13764" y="103"/>
                  </a:cubicBezTo>
                  <a:cubicBezTo>
                    <a:pt x="9009" y="410"/>
                    <a:pt x="4443" y="1047"/>
                    <a:pt x="0" y="1891"/>
                  </a:cubicBezTo>
                  <a:cubicBezTo>
                    <a:pt x="3541" y="2065"/>
                    <a:pt x="7765" y="2163"/>
                    <a:pt x="12299" y="2163"/>
                  </a:cubicBezTo>
                  <a:cubicBezTo>
                    <a:pt x="18595" y="2163"/>
                    <a:pt x="24288" y="1972"/>
                    <a:pt x="28384" y="1659"/>
                  </a:cubicBezTo>
                  <a:cubicBezTo>
                    <a:pt x="25041" y="626"/>
                    <a:pt x="21221" y="0"/>
                    <a:pt x="16865" y="0"/>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31"/>
            <p:cNvSpPr/>
            <p:nvPr/>
          </p:nvSpPr>
          <p:spPr>
            <a:xfrm>
              <a:off x="6805011" y="4722251"/>
              <a:ext cx="503503" cy="54100"/>
            </a:xfrm>
            <a:custGeom>
              <a:rect b="b" l="l" r="r" t="t"/>
              <a:pathLst>
                <a:path extrusionOk="0" h="2164" w="19695">
                  <a:moveTo>
                    <a:pt x="8176" y="0"/>
                  </a:moveTo>
                  <a:cubicBezTo>
                    <a:pt x="7171" y="0"/>
                    <a:pt x="6138" y="33"/>
                    <a:pt x="5075" y="103"/>
                  </a:cubicBezTo>
                  <a:cubicBezTo>
                    <a:pt x="3356" y="214"/>
                    <a:pt x="1673" y="369"/>
                    <a:pt x="0" y="561"/>
                  </a:cubicBezTo>
                  <a:cubicBezTo>
                    <a:pt x="336" y="1168"/>
                    <a:pt x="1361" y="1718"/>
                    <a:pt x="2876" y="2163"/>
                  </a:cubicBezTo>
                  <a:lnTo>
                    <a:pt x="3610" y="2163"/>
                  </a:lnTo>
                  <a:cubicBezTo>
                    <a:pt x="9906" y="2163"/>
                    <a:pt x="15599" y="1972"/>
                    <a:pt x="19695" y="1659"/>
                  </a:cubicBezTo>
                  <a:cubicBezTo>
                    <a:pt x="16352" y="626"/>
                    <a:pt x="12532" y="0"/>
                    <a:pt x="8176" y="0"/>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31"/>
            <p:cNvSpPr/>
            <p:nvPr/>
          </p:nvSpPr>
          <p:spPr>
            <a:xfrm>
              <a:off x="2975096" y="4839278"/>
              <a:ext cx="4855847" cy="399300"/>
            </a:xfrm>
            <a:custGeom>
              <a:rect b="b" l="l" r="r" t="t"/>
              <a:pathLst>
                <a:path extrusionOk="0" h="15972" w="190762">
                  <a:moveTo>
                    <a:pt x="15815" y="0"/>
                  </a:moveTo>
                  <a:cubicBezTo>
                    <a:pt x="15529" y="0"/>
                    <a:pt x="15246" y="4"/>
                    <a:pt x="14967" y="11"/>
                  </a:cubicBezTo>
                  <a:cubicBezTo>
                    <a:pt x="0" y="409"/>
                    <a:pt x="18953" y="14977"/>
                    <a:pt x="18953" y="14977"/>
                  </a:cubicBezTo>
                  <a:lnTo>
                    <a:pt x="190761" y="15971"/>
                  </a:lnTo>
                  <a:cubicBezTo>
                    <a:pt x="190761" y="15971"/>
                    <a:pt x="190228" y="14486"/>
                    <a:pt x="188967" y="12310"/>
                  </a:cubicBezTo>
                  <a:cubicBezTo>
                    <a:pt x="181227" y="14236"/>
                    <a:pt x="171582" y="15376"/>
                    <a:pt x="161128" y="15376"/>
                  </a:cubicBezTo>
                  <a:cubicBezTo>
                    <a:pt x="139208" y="15376"/>
                    <a:pt x="120851" y="10360"/>
                    <a:pt x="116118" y="3637"/>
                  </a:cubicBezTo>
                  <a:cubicBezTo>
                    <a:pt x="111473" y="4927"/>
                    <a:pt x="106809" y="6177"/>
                    <a:pt x="102037" y="7218"/>
                  </a:cubicBezTo>
                  <a:cubicBezTo>
                    <a:pt x="93848" y="11474"/>
                    <a:pt x="80757" y="14187"/>
                    <a:pt x="65929" y="14187"/>
                  </a:cubicBezTo>
                  <a:cubicBezTo>
                    <a:pt x="65315" y="14187"/>
                    <a:pt x="64698" y="14183"/>
                    <a:pt x="64079" y="14173"/>
                  </a:cubicBezTo>
                  <a:cubicBezTo>
                    <a:pt x="42557" y="13854"/>
                    <a:pt x="24531" y="7925"/>
                    <a:pt x="19300" y="155"/>
                  </a:cubicBezTo>
                  <a:cubicBezTo>
                    <a:pt x="18094" y="53"/>
                    <a:pt x="16931" y="0"/>
                    <a:pt x="158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31"/>
            <p:cNvSpPr/>
            <p:nvPr/>
          </p:nvSpPr>
          <p:spPr>
            <a:xfrm>
              <a:off x="7311375" y="4889025"/>
              <a:ext cx="414850" cy="256850"/>
            </a:xfrm>
            <a:custGeom>
              <a:rect b="b" l="l" r="r" t="t"/>
              <a:pathLst>
                <a:path extrusionOk="0" h="10274" w="16594">
                  <a:moveTo>
                    <a:pt x="12824" y="0"/>
                  </a:moveTo>
                  <a:cubicBezTo>
                    <a:pt x="12108" y="0"/>
                    <a:pt x="11801" y="2534"/>
                    <a:pt x="11669" y="4584"/>
                  </a:cubicBezTo>
                  <a:lnTo>
                    <a:pt x="11669" y="4584"/>
                  </a:lnTo>
                  <a:cubicBezTo>
                    <a:pt x="11623" y="4022"/>
                    <a:pt x="11505" y="3551"/>
                    <a:pt x="11253" y="3407"/>
                  </a:cubicBezTo>
                  <a:cubicBezTo>
                    <a:pt x="11216" y="3385"/>
                    <a:pt x="11178" y="3375"/>
                    <a:pt x="11140" y="3375"/>
                  </a:cubicBezTo>
                  <a:cubicBezTo>
                    <a:pt x="10431" y="3375"/>
                    <a:pt x="9685" y="6942"/>
                    <a:pt x="9685" y="6942"/>
                  </a:cubicBezTo>
                  <a:cubicBezTo>
                    <a:pt x="9685" y="6942"/>
                    <a:pt x="10091" y="2168"/>
                    <a:pt x="9419" y="1740"/>
                  </a:cubicBezTo>
                  <a:cubicBezTo>
                    <a:pt x="9391" y="1723"/>
                    <a:pt x="9363" y="1715"/>
                    <a:pt x="9334" y="1715"/>
                  </a:cubicBezTo>
                  <a:cubicBezTo>
                    <a:pt x="8665" y="1715"/>
                    <a:pt x="7661" y="6200"/>
                    <a:pt x="7661" y="6200"/>
                  </a:cubicBezTo>
                  <a:cubicBezTo>
                    <a:pt x="7661" y="6200"/>
                    <a:pt x="8072" y="1295"/>
                    <a:pt x="7100" y="988"/>
                  </a:cubicBezTo>
                  <a:cubicBezTo>
                    <a:pt x="7077" y="981"/>
                    <a:pt x="7055" y="977"/>
                    <a:pt x="7032" y="977"/>
                  </a:cubicBezTo>
                  <a:cubicBezTo>
                    <a:pt x="6281" y="977"/>
                    <a:pt x="6045" y="4968"/>
                    <a:pt x="5984" y="6421"/>
                  </a:cubicBezTo>
                  <a:lnTo>
                    <a:pt x="5984" y="6421"/>
                  </a:lnTo>
                  <a:cubicBezTo>
                    <a:pt x="6007" y="5367"/>
                    <a:pt x="5976" y="3081"/>
                    <a:pt x="5277" y="3054"/>
                  </a:cubicBezTo>
                  <a:cubicBezTo>
                    <a:pt x="5273" y="3054"/>
                    <a:pt x="5269" y="3054"/>
                    <a:pt x="5264" y="3054"/>
                  </a:cubicBezTo>
                  <a:cubicBezTo>
                    <a:pt x="4365" y="3054"/>
                    <a:pt x="4531" y="6750"/>
                    <a:pt x="4531" y="6750"/>
                  </a:cubicBezTo>
                  <a:cubicBezTo>
                    <a:pt x="4531" y="6750"/>
                    <a:pt x="4120" y="1543"/>
                    <a:pt x="3067" y="1242"/>
                  </a:cubicBezTo>
                  <a:cubicBezTo>
                    <a:pt x="3039" y="1234"/>
                    <a:pt x="3013" y="1230"/>
                    <a:pt x="2989" y="1230"/>
                  </a:cubicBezTo>
                  <a:cubicBezTo>
                    <a:pt x="2058" y="1230"/>
                    <a:pt x="2865" y="6692"/>
                    <a:pt x="2865" y="6692"/>
                  </a:cubicBezTo>
                  <a:cubicBezTo>
                    <a:pt x="2865" y="6692"/>
                    <a:pt x="1920" y="3518"/>
                    <a:pt x="1349" y="3518"/>
                  </a:cubicBezTo>
                  <a:cubicBezTo>
                    <a:pt x="1308" y="3518"/>
                    <a:pt x="1270" y="3534"/>
                    <a:pt x="1234" y="3568"/>
                  </a:cubicBezTo>
                  <a:cubicBezTo>
                    <a:pt x="1" y="4720"/>
                    <a:pt x="1829" y="7983"/>
                    <a:pt x="2581" y="10274"/>
                  </a:cubicBezTo>
                  <a:lnTo>
                    <a:pt x="15736" y="9434"/>
                  </a:lnTo>
                  <a:cubicBezTo>
                    <a:pt x="15736" y="9434"/>
                    <a:pt x="16593" y="4673"/>
                    <a:pt x="16073" y="4384"/>
                  </a:cubicBezTo>
                  <a:cubicBezTo>
                    <a:pt x="16045" y="4369"/>
                    <a:pt x="16015" y="4362"/>
                    <a:pt x="15985" y="4362"/>
                  </a:cubicBezTo>
                  <a:cubicBezTo>
                    <a:pt x="15455" y="4362"/>
                    <a:pt x="14626" y="6595"/>
                    <a:pt x="14626" y="6595"/>
                  </a:cubicBezTo>
                  <a:cubicBezTo>
                    <a:pt x="14626" y="6595"/>
                    <a:pt x="15135" y="3151"/>
                    <a:pt x="14615" y="2868"/>
                  </a:cubicBezTo>
                  <a:cubicBezTo>
                    <a:pt x="14598" y="2859"/>
                    <a:pt x="14581" y="2854"/>
                    <a:pt x="14564" y="2854"/>
                  </a:cubicBezTo>
                  <a:cubicBezTo>
                    <a:pt x="14041" y="2854"/>
                    <a:pt x="13250" y="6942"/>
                    <a:pt x="13250" y="6942"/>
                  </a:cubicBezTo>
                  <a:cubicBezTo>
                    <a:pt x="13250" y="6942"/>
                    <a:pt x="14181" y="323"/>
                    <a:pt x="12903" y="10"/>
                  </a:cubicBezTo>
                  <a:cubicBezTo>
                    <a:pt x="12876" y="4"/>
                    <a:pt x="12850" y="0"/>
                    <a:pt x="12824"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31"/>
            <p:cNvSpPr/>
            <p:nvPr/>
          </p:nvSpPr>
          <p:spPr>
            <a:xfrm>
              <a:off x="3594000" y="5117225"/>
              <a:ext cx="4260225" cy="249350"/>
            </a:xfrm>
            <a:custGeom>
              <a:rect b="b" l="l" r="r" t="t"/>
              <a:pathLst>
                <a:path extrusionOk="0" h="9974" w="170409">
                  <a:moveTo>
                    <a:pt x="0" y="0"/>
                  </a:moveTo>
                  <a:lnTo>
                    <a:pt x="0" y="9974"/>
                  </a:lnTo>
                  <a:lnTo>
                    <a:pt x="170409" y="9974"/>
                  </a:lnTo>
                  <a:lnTo>
                    <a:pt x="170409"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31"/>
            <p:cNvSpPr/>
            <p:nvPr/>
          </p:nvSpPr>
          <p:spPr>
            <a:xfrm>
              <a:off x="3594000" y="5117225"/>
              <a:ext cx="4260225" cy="249350"/>
            </a:xfrm>
            <a:custGeom>
              <a:rect b="b" l="l" r="r" t="t"/>
              <a:pathLst>
                <a:path extrusionOk="0" h="9974" w="170409">
                  <a:moveTo>
                    <a:pt x="0" y="0"/>
                  </a:moveTo>
                  <a:lnTo>
                    <a:pt x="0" y="9974"/>
                  </a:lnTo>
                  <a:lnTo>
                    <a:pt x="170409" y="9974"/>
                  </a:lnTo>
                  <a:lnTo>
                    <a:pt x="170177" y="1261"/>
                  </a:lnTo>
                  <a:lnTo>
                    <a:pt x="0"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31"/>
            <p:cNvSpPr/>
            <p:nvPr/>
          </p:nvSpPr>
          <p:spPr>
            <a:xfrm>
              <a:off x="3492325" y="5165375"/>
              <a:ext cx="4263975" cy="309550"/>
            </a:xfrm>
            <a:custGeom>
              <a:rect b="b" l="l" r="r" t="t"/>
              <a:pathLst>
                <a:path extrusionOk="0" h="12382" w="170559">
                  <a:moveTo>
                    <a:pt x="198" y="0"/>
                  </a:moveTo>
                  <a:lnTo>
                    <a:pt x="0" y="8510"/>
                  </a:lnTo>
                  <a:lnTo>
                    <a:pt x="170367" y="12381"/>
                  </a:lnTo>
                  <a:lnTo>
                    <a:pt x="170559" y="3864"/>
                  </a:lnTo>
                  <a:lnTo>
                    <a:pt x="198"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31"/>
            <p:cNvSpPr/>
            <p:nvPr/>
          </p:nvSpPr>
          <p:spPr>
            <a:xfrm>
              <a:off x="3322588" y="5119675"/>
              <a:ext cx="243875" cy="175325"/>
            </a:xfrm>
            <a:custGeom>
              <a:rect b="b" l="l" r="r" t="t"/>
              <a:pathLst>
                <a:path extrusionOk="0" h="7013" w="9755">
                  <a:moveTo>
                    <a:pt x="3650" y="1"/>
                  </a:moveTo>
                  <a:cubicBezTo>
                    <a:pt x="3650" y="2"/>
                    <a:pt x="2552" y="4172"/>
                    <a:pt x="3223" y="5745"/>
                  </a:cubicBezTo>
                  <a:cubicBezTo>
                    <a:pt x="3223" y="5745"/>
                    <a:pt x="1511" y="3477"/>
                    <a:pt x="1372" y="1366"/>
                  </a:cubicBezTo>
                  <a:lnTo>
                    <a:pt x="1372" y="1366"/>
                  </a:lnTo>
                  <a:cubicBezTo>
                    <a:pt x="1372" y="1366"/>
                    <a:pt x="921" y="4004"/>
                    <a:pt x="2037" y="6046"/>
                  </a:cubicBezTo>
                  <a:cubicBezTo>
                    <a:pt x="2037" y="6046"/>
                    <a:pt x="325" y="4148"/>
                    <a:pt x="18" y="1961"/>
                  </a:cubicBezTo>
                  <a:lnTo>
                    <a:pt x="18" y="1961"/>
                  </a:lnTo>
                  <a:cubicBezTo>
                    <a:pt x="18" y="1962"/>
                    <a:pt x="0" y="4577"/>
                    <a:pt x="1632" y="7013"/>
                  </a:cubicBezTo>
                  <a:lnTo>
                    <a:pt x="7915" y="6839"/>
                  </a:lnTo>
                  <a:cubicBezTo>
                    <a:pt x="8048" y="5653"/>
                    <a:pt x="7602" y="4548"/>
                    <a:pt x="9754" y="1285"/>
                  </a:cubicBezTo>
                  <a:lnTo>
                    <a:pt x="9754" y="1285"/>
                  </a:lnTo>
                  <a:cubicBezTo>
                    <a:pt x="9754" y="1286"/>
                    <a:pt x="6851" y="4508"/>
                    <a:pt x="6387" y="5491"/>
                  </a:cubicBezTo>
                  <a:cubicBezTo>
                    <a:pt x="6387" y="5491"/>
                    <a:pt x="5792" y="2783"/>
                    <a:pt x="6763" y="278"/>
                  </a:cubicBezTo>
                  <a:lnTo>
                    <a:pt x="6763" y="278"/>
                  </a:lnTo>
                  <a:cubicBezTo>
                    <a:pt x="6763" y="279"/>
                    <a:pt x="4536" y="4391"/>
                    <a:pt x="4715" y="5693"/>
                  </a:cubicBezTo>
                  <a:cubicBezTo>
                    <a:pt x="4715" y="5693"/>
                    <a:pt x="2956" y="3072"/>
                    <a:pt x="365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31"/>
            <p:cNvSpPr/>
            <p:nvPr/>
          </p:nvSpPr>
          <p:spPr>
            <a:xfrm>
              <a:off x="3443513" y="5017825"/>
              <a:ext cx="257600" cy="321300"/>
            </a:xfrm>
            <a:custGeom>
              <a:rect b="b" l="l" r="r" t="t"/>
              <a:pathLst>
                <a:path extrusionOk="0" h="12852" w="10304">
                  <a:moveTo>
                    <a:pt x="5600" y="1"/>
                  </a:moveTo>
                  <a:lnTo>
                    <a:pt x="5600" y="1"/>
                  </a:lnTo>
                  <a:cubicBezTo>
                    <a:pt x="5600" y="3"/>
                    <a:pt x="3483" y="6487"/>
                    <a:pt x="3795" y="9872"/>
                  </a:cubicBezTo>
                  <a:cubicBezTo>
                    <a:pt x="3795" y="9872"/>
                    <a:pt x="2471" y="4902"/>
                    <a:pt x="3014" y="1205"/>
                  </a:cubicBezTo>
                  <a:lnTo>
                    <a:pt x="3014" y="1205"/>
                  </a:lnTo>
                  <a:cubicBezTo>
                    <a:pt x="3013" y="1205"/>
                    <a:pt x="1528" y="5781"/>
                    <a:pt x="2158" y="10449"/>
                  </a:cubicBezTo>
                  <a:cubicBezTo>
                    <a:pt x="2158" y="10449"/>
                    <a:pt x="666" y="5931"/>
                    <a:pt x="1227" y="1691"/>
                  </a:cubicBezTo>
                  <a:lnTo>
                    <a:pt x="1227" y="1691"/>
                  </a:lnTo>
                  <a:cubicBezTo>
                    <a:pt x="1226" y="1692"/>
                    <a:pt x="1" y="6777"/>
                    <a:pt x="1146" y="12851"/>
                  </a:cubicBezTo>
                  <a:lnTo>
                    <a:pt x="8637" y="12457"/>
                  </a:lnTo>
                  <a:cubicBezTo>
                    <a:pt x="8840" y="10102"/>
                    <a:pt x="8527" y="8043"/>
                    <a:pt x="10303" y="3455"/>
                  </a:cubicBezTo>
                  <a:lnTo>
                    <a:pt x="10303" y="3455"/>
                  </a:lnTo>
                  <a:cubicBezTo>
                    <a:pt x="10303" y="3456"/>
                    <a:pt x="7857" y="7858"/>
                    <a:pt x="7307" y="9645"/>
                  </a:cubicBezTo>
                  <a:cubicBezTo>
                    <a:pt x="7307" y="9645"/>
                    <a:pt x="7099" y="4740"/>
                    <a:pt x="8158" y="1367"/>
                  </a:cubicBezTo>
                  <a:lnTo>
                    <a:pt x="8158" y="1367"/>
                  </a:lnTo>
                  <a:cubicBezTo>
                    <a:pt x="8158" y="1368"/>
                    <a:pt x="5624" y="7285"/>
                    <a:pt x="5537" y="9894"/>
                  </a:cubicBezTo>
                  <a:lnTo>
                    <a:pt x="5537" y="9894"/>
                  </a:lnTo>
                  <a:cubicBezTo>
                    <a:pt x="5537" y="9894"/>
                    <a:pt x="4247" y="4537"/>
                    <a:pt x="560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31"/>
            <p:cNvSpPr/>
            <p:nvPr/>
          </p:nvSpPr>
          <p:spPr>
            <a:xfrm>
              <a:off x="3600138" y="5050250"/>
              <a:ext cx="268900" cy="309700"/>
            </a:xfrm>
            <a:custGeom>
              <a:rect b="b" l="l" r="r" t="t"/>
              <a:pathLst>
                <a:path extrusionOk="0" h="12388" w="10756">
                  <a:moveTo>
                    <a:pt x="5114" y="1"/>
                  </a:moveTo>
                  <a:lnTo>
                    <a:pt x="5114" y="1"/>
                  </a:lnTo>
                  <a:cubicBezTo>
                    <a:pt x="6208" y="3940"/>
                    <a:pt x="4403" y="8395"/>
                    <a:pt x="4403" y="8395"/>
                  </a:cubicBezTo>
                  <a:cubicBezTo>
                    <a:pt x="4524" y="6012"/>
                    <a:pt x="2402" y="563"/>
                    <a:pt x="2401" y="562"/>
                  </a:cubicBezTo>
                  <a:lnTo>
                    <a:pt x="2401" y="562"/>
                  </a:lnTo>
                  <a:cubicBezTo>
                    <a:pt x="3177" y="3501"/>
                    <a:pt x="2471" y="7742"/>
                    <a:pt x="2471" y="7742"/>
                  </a:cubicBezTo>
                  <a:cubicBezTo>
                    <a:pt x="2060" y="6012"/>
                    <a:pt x="1" y="1783"/>
                    <a:pt x="0" y="1782"/>
                  </a:cubicBezTo>
                  <a:lnTo>
                    <a:pt x="0" y="1782"/>
                  </a:lnTo>
                  <a:cubicBezTo>
                    <a:pt x="1320" y="6023"/>
                    <a:pt x="741" y="7798"/>
                    <a:pt x="678" y="10062"/>
                  </a:cubicBezTo>
                  <a:lnTo>
                    <a:pt x="9245" y="12387"/>
                  </a:lnTo>
                  <a:cubicBezTo>
                    <a:pt x="10756" y="6851"/>
                    <a:pt x="9558" y="2223"/>
                    <a:pt x="9557" y="2222"/>
                  </a:cubicBezTo>
                  <a:lnTo>
                    <a:pt x="9557" y="2222"/>
                  </a:lnTo>
                  <a:cubicBezTo>
                    <a:pt x="10038" y="5942"/>
                    <a:pt x="8181" y="9749"/>
                    <a:pt x="8181" y="9749"/>
                  </a:cubicBezTo>
                  <a:cubicBezTo>
                    <a:pt x="9095" y="5612"/>
                    <a:pt x="7701" y="1459"/>
                    <a:pt x="7701" y="1459"/>
                  </a:cubicBezTo>
                  <a:lnTo>
                    <a:pt x="7701" y="1459"/>
                  </a:lnTo>
                  <a:cubicBezTo>
                    <a:pt x="8100" y="4640"/>
                    <a:pt x="6353" y="8800"/>
                    <a:pt x="6353" y="8800"/>
                  </a:cubicBezTo>
                  <a:cubicBezTo>
                    <a:pt x="6919" y="5793"/>
                    <a:pt x="5115" y="2"/>
                    <a:pt x="511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31"/>
            <p:cNvSpPr/>
            <p:nvPr/>
          </p:nvSpPr>
          <p:spPr>
            <a:xfrm>
              <a:off x="3999038" y="5092775"/>
              <a:ext cx="287425" cy="373175"/>
            </a:xfrm>
            <a:custGeom>
              <a:rect b="b" l="l" r="r" t="t"/>
              <a:pathLst>
                <a:path extrusionOk="0" h="14927" w="11497">
                  <a:moveTo>
                    <a:pt x="6434" y="1"/>
                  </a:moveTo>
                  <a:cubicBezTo>
                    <a:pt x="6249" y="4438"/>
                    <a:pt x="3085" y="8620"/>
                    <a:pt x="3085" y="8620"/>
                  </a:cubicBezTo>
                  <a:cubicBezTo>
                    <a:pt x="3900" y="6335"/>
                    <a:pt x="3646" y="771"/>
                    <a:pt x="3646" y="770"/>
                  </a:cubicBezTo>
                  <a:lnTo>
                    <a:pt x="3646" y="770"/>
                  </a:lnTo>
                  <a:cubicBezTo>
                    <a:pt x="3454" y="3675"/>
                    <a:pt x="1748" y="7521"/>
                    <a:pt x="1748" y="7521"/>
                  </a:cubicBezTo>
                  <a:cubicBezTo>
                    <a:pt x="1898" y="5896"/>
                    <a:pt x="1499" y="1956"/>
                    <a:pt x="1499" y="1956"/>
                  </a:cubicBezTo>
                  <a:cubicBezTo>
                    <a:pt x="1371" y="5792"/>
                    <a:pt x="562" y="7203"/>
                    <a:pt x="1" y="9042"/>
                  </a:cubicBezTo>
                  <a:lnTo>
                    <a:pt x="6637" y="14927"/>
                  </a:lnTo>
                  <a:cubicBezTo>
                    <a:pt x="11195" y="9159"/>
                    <a:pt x="11496" y="2627"/>
                    <a:pt x="11496" y="2626"/>
                  </a:cubicBezTo>
                  <a:lnTo>
                    <a:pt x="11496" y="2626"/>
                  </a:lnTo>
                  <a:cubicBezTo>
                    <a:pt x="10472" y="7683"/>
                    <a:pt x="6375" y="11432"/>
                    <a:pt x="6375" y="11432"/>
                  </a:cubicBezTo>
                  <a:cubicBezTo>
                    <a:pt x="9211" y="6978"/>
                    <a:pt x="9048" y="1598"/>
                    <a:pt x="9048" y="1597"/>
                  </a:cubicBezTo>
                  <a:lnTo>
                    <a:pt x="9048" y="1597"/>
                  </a:lnTo>
                  <a:cubicBezTo>
                    <a:pt x="8262" y="5549"/>
                    <a:pt x="4744" y="9656"/>
                    <a:pt x="4744" y="9656"/>
                  </a:cubicBezTo>
                  <a:cubicBezTo>
                    <a:pt x="6375" y="6626"/>
                    <a:pt x="6434" y="3"/>
                    <a:pt x="643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31"/>
            <p:cNvSpPr/>
            <p:nvPr/>
          </p:nvSpPr>
          <p:spPr>
            <a:xfrm>
              <a:off x="3787863" y="5077025"/>
              <a:ext cx="268900" cy="306625"/>
            </a:xfrm>
            <a:custGeom>
              <a:rect b="b" l="l" r="r" t="t"/>
              <a:pathLst>
                <a:path extrusionOk="0" h="12265" w="10756">
                  <a:moveTo>
                    <a:pt x="4155" y="0"/>
                  </a:moveTo>
                  <a:lnTo>
                    <a:pt x="4155" y="0"/>
                  </a:lnTo>
                  <a:cubicBezTo>
                    <a:pt x="5028" y="3737"/>
                    <a:pt x="3050" y="8296"/>
                    <a:pt x="3050" y="8296"/>
                  </a:cubicBezTo>
                  <a:cubicBezTo>
                    <a:pt x="3270" y="6121"/>
                    <a:pt x="1731" y="1614"/>
                    <a:pt x="1730" y="1614"/>
                  </a:cubicBezTo>
                  <a:lnTo>
                    <a:pt x="1730" y="1614"/>
                  </a:lnTo>
                  <a:cubicBezTo>
                    <a:pt x="2234" y="4084"/>
                    <a:pt x="1546" y="7856"/>
                    <a:pt x="1546" y="7856"/>
                  </a:cubicBezTo>
                  <a:cubicBezTo>
                    <a:pt x="1297" y="6462"/>
                    <a:pt x="1" y="3350"/>
                    <a:pt x="0" y="3349"/>
                  </a:cubicBezTo>
                  <a:lnTo>
                    <a:pt x="0" y="3349"/>
                  </a:lnTo>
                  <a:cubicBezTo>
                    <a:pt x="782" y="6561"/>
                    <a:pt x="360" y="8006"/>
                    <a:pt x="267" y="9725"/>
                  </a:cubicBezTo>
                  <a:lnTo>
                    <a:pt x="7852" y="12265"/>
                  </a:lnTo>
                  <a:cubicBezTo>
                    <a:pt x="10755" y="5902"/>
                    <a:pt x="9506" y="400"/>
                    <a:pt x="9506" y="399"/>
                  </a:cubicBezTo>
                  <a:lnTo>
                    <a:pt x="9506" y="399"/>
                  </a:lnTo>
                  <a:cubicBezTo>
                    <a:pt x="9732" y="4940"/>
                    <a:pt x="6787" y="9464"/>
                    <a:pt x="6787" y="9464"/>
                  </a:cubicBezTo>
                  <a:cubicBezTo>
                    <a:pt x="8390" y="4796"/>
                    <a:pt x="6972" y="410"/>
                    <a:pt x="6972" y="410"/>
                  </a:cubicBezTo>
                  <a:lnTo>
                    <a:pt x="6972" y="410"/>
                  </a:lnTo>
                  <a:cubicBezTo>
                    <a:pt x="7169" y="3945"/>
                    <a:pt x="4843" y="8567"/>
                    <a:pt x="4843" y="8567"/>
                  </a:cubicBezTo>
                  <a:cubicBezTo>
                    <a:pt x="5658" y="5496"/>
                    <a:pt x="4155" y="2"/>
                    <a:pt x="4155"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31"/>
            <p:cNvSpPr/>
            <p:nvPr/>
          </p:nvSpPr>
          <p:spPr>
            <a:xfrm>
              <a:off x="6988825" y="5290175"/>
              <a:ext cx="303600" cy="270500"/>
            </a:xfrm>
            <a:custGeom>
              <a:rect b="b" l="l" r="r" t="t"/>
              <a:pathLst>
                <a:path extrusionOk="0" h="10820" w="12144">
                  <a:moveTo>
                    <a:pt x="8383" y="0"/>
                  </a:moveTo>
                  <a:cubicBezTo>
                    <a:pt x="8382" y="2"/>
                    <a:pt x="6590" y="6122"/>
                    <a:pt x="7116" y="7719"/>
                  </a:cubicBezTo>
                  <a:cubicBezTo>
                    <a:pt x="7116" y="7719"/>
                    <a:pt x="4246" y="5057"/>
                    <a:pt x="4398" y="742"/>
                  </a:cubicBezTo>
                  <a:lnTo>
                    <a:pt x="4398" y="742"/>
                  </a:lnTo>
                  <a:cubicBezTo>
                    <a:pt x="4397" y="744"/>
                    <a:pt x="3992" y="6678"/>
                    <a:pt x="5247" y="8442"/>
                  </a:cubicBezTo>
                  <a:cubicBezTo>
                    <a:pt x="5247" y="8442"/>
                    <a:pt x="2430" y="6203"/>
                    <a:pt x="1712" y="3431"/>
                  </a:cubicBezTo>
                  <a:lnTo>
                    <a:pt x="1712" y="3431"/>
                  </a:lnTo>
                  <a:cubicBezTo>
                    <a:pt x="1712" y="3432"/>
                    <a:pt x="1771" y="7164"/>
                    <a:pt x="3778" y="9367"/>
                  </a:cubicBezTo>
                  <a:cubicBezTo>
                    <a:pt x="3778" y="9367"/>
                    <a:pt x="996" y="7620"/>
                    <a:pt x="0" y="4798"/>
                  </a:cubicBezTo>
                  <a:lnTo>
                    <a:pt x="0" y="4798"/>
                  </a:lnTo>
                  <a:cubicBezTo>
                    <a:pt x="0" y="4799"/>
                    <a:pt x="660" y="8344"/>
                    <a:pt x="3483" y="10820"/>
                  </a:cubicBezTo>
                  <a:lnTo>
                    <a:pt x="11241" y="7811"/>
                  </a:lnTo>
                  <a:cubicBezTo>
                    <a:pt x="11132" y="6283"/>
                    <a:pt x="10368" y="5087"/>
                    <a:pt x="12144" y="238"/>
                  </a:cubicBezTo>
                  <a:lnTo>
                    <a:pt x="12144" y="238"/>
                  </a:lnTo>
                  <a:cubicBezTo>
                    <a:pt x="12143" y="239"/>
                    <a:pt x="9459" y="5330"/>
                    <a:pt x="9124" y="6758"/>
                  </a:cubicBezTo>
                  <a:cubicBezTo>
                    <a:pt x="9124" y="6758"/>
                    <a:pt x="7776" y="3554"/>
                    <a:pt x="8383"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31"/>
            <p:cNvSpPr/>
            <p:nvPr/>
          </p:nvSpPr>
          <p:spPr>
            <a:xfrm>
              <a:off x="7152975" y="5124275"/>
              <a:ext cx="278000" cy="442625"/>
            </a:xfrm>
            <a:custGeom>
              <a:rect b="b" l="l" r="r" t="t"/>
              <a:pathLst>
                <a:path extrusionOk="0" h="17705" w="11120">
                  <a:moveTo>
                    <a:pt x="5191" y="1"/>
                  </a:moveTo>
                  <a:cubicBezTo>
                    <a:pt x="5190" y="5"/>
                    <a:pt x="4161" y="8784"/>
                    <a:pt x="5271" y="12868"/>
                  </a:cubicBezTo>
                  <a:cubicBezTo>
                    <a:pt x="5271" y="12868"/>
                    <a:pt x="2604" y="7141"/>
                    <a:pt x="2414" y="2257"/>
                  </a:cubicBezTo>
                  <a:lnTo>
                    <a:pt x="2414" y="2257"/>
                  </a:lnTo>
                  <a:cubicBezTo>
                    <a:pt x="2413" y="2258"/>
                    <a:pt x="1661" y="8605"/>
                    <a:pt x="3483" y="14251"/>
                  </a:cubicBezTo>
                  <a:cubicBezTo>
                    <a:pt x="3483" y="14251"/>
                    <a:pt x="636" y="9114"/>
                    <a:pt x="336" y="3443"/>
                  </a:cubicBezTo>
                  <a:lnTo>
                    <a:pt x="336" y="3443"/>
                  </a:lnTo>
                  <a:cubicBezTo>
                    <a:pt x="336" y="3445"/>
                    <a:pt x="1" y="10456"/>
                    <a:pt x="2823" y="17704"/>
                  </a:cubicBezTo>
                  <a:lnTo>
                    <a:pt x="11119" y="14077"/>
                  </a:lnTo>
                  <a:cubicBezTo>
                    <a:pt x="10860" y="11231"/>
                    <a:pt x="10113" y="8905"/>
                    <a:pt x="11057" y="2900"/>
                  </a:cubicBezTo>
                  <a:lnTo>
                    <a:pt x="11057" y="2900"/>
                  </a:lnTo>
                  <a:cubicBezTo>
                    <a:pt x="11057" y="2901"/>
                    <a:pt x="9362" y="8911"/>
                    <a:pt x="9141" y="11248"/>
                  </a:cubicBezTo>
                  <a:cubicBezTo>
                    <a:pt x="9141" y="11248"/>
                    <a:pt x="7898" y="5405"/>
                    <a:pt x="8349" y="991"/>
                  </a:cubicBezTo>
                  <a:lnTo>
                    <a:pt x="8349" y="991"/>
                  </a:lnTo>
                  <a:cubicBezTo>
                    <a:pt x="8349" y="993"/>
                    <a:pt x="6793" y="9004"/>
                    <a:pt x="7250" y="12214"/>
                  </a:cubicBezTo>
                  <a:cubicBezTo>
                    <a:pt x="7250" y="12214"/>
                    <a:pt x="4628" y="6081"/>
                    <a:pt x="5191"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31"/>
            <p:cNvSpPr/>
            <p:nvPr/>
          </p:nvSpPr>
          <p:spPr>
            <a:xfrm>
              <a:off x="7318300" y="5125600"/>
              <a:ext cx="296375" cy="334550"/>
            </a:xfrm>
            <a:custGeom>
              <a:rect b="b" l="l" r="r" t="t"/>
              <a:pathLst>
                <a:path extrusionOk="0" h="13382" w="11855">
                  <a:moveTo>
                    <a:pt x="5126" y="1"/>
                  </a:moveTo>
                  <a:cubicBezTo>
                    <a:pt x="7000" y="4305"/>
                    <a:pt x="6046" y="10049"/>
                    <a:pt x="6046" y="10049"/>
                  </a:cubicBezTo>
                  <a:cubicBezTo>
                    <a:pt x="5710" y="7227"/>
                    <a:pt x="2390" y="1396"/>
                    <a:pt x="2389" y="1395"/>
                  </a:cubicBezTo>
                  <a:lnTo>
                    <a:pt x="2389" y="1395"/>
                  </a:lnTo>
                  <a:cubicBezTo>
                    <a:pt x="3812" y="4692"/>
                    <a:pt x="3929" y="9958"/>
                    <a:pt x="3929" y="9958"/>
                  </a:cubicBezTo>
                  <a:cubicBezTo>
                    <a:pt x="3142" y="8042"/>
                    <a:pt x="1" y="3582"/>
                    <a:pt x="1" y="3582"/>
                  </a:cubicBezTo>
                  <a:lnTo>
                    <a:pt x="1" y="3582"/>
                  </a:lnTo>
                  <a:cubicBezTo>
                    <a:pt x="2349" y="8308"/>
                    <a:pt x="2089" y="10645"/>
                    <a:pt x="2488" y="13382"/>
                  </a:cubicBezTo>
                  <a:lnTo>
                    <a:pt x="11461" y="12855"/>
                  </a:lnTo>
                  <a:cubicBezTo>
                    <a:pt x="11854" y="6261"/>
                    <a:pt x="9916" y="1420"/>
                    <a:pt x="9916" y="1418"/>
                  </a:cubicBezTo>
                  <a:lnTo>
                    <a:pt x="9916" y="1418"/>
                  </a:lnTo>
                  <a:cubicBezTo>
                    <a:pt x="11032" y="5462"/>
                    <a:pt x="9998" y="10298"/>
                    <a:pt x="9998" y="10298"/>
                  </a:cubicBezTo>
                  <a:cubicBezTo>
                    <a:pt x="10102" y="5376"/>
                    <a:pt x="7996" y="1037"/>
                    <a:pt x="7996" y="1037"/>
                  </a:cubicBezTo>
                  <a:lnTo>
                    <a:pt x="7996" y="1037"/>
                  </a:lnTo>
                  <a:cubicBezTo>
                    <a:pt x="8979" y="4559"/>
                    <a:pt x="8065" y="9841"/>
                    <a:pt x="8065" y="9841"/>
                  </a:cubicBezTo>
                  <a:cubicBezTo>
                    <a:pt x="8047" y="6226"/>
                    <a:pt x="5127" y="3"/>
                    <a:pt x="512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31"/>
            <p:cNvSpPr/>
            <p:nvPr/>
          </p:nvSpPr>
          <p:spPr>
            <a:xfrm>
              <a:off x="7743525" y="5073400"/>
              <a:ext cx="210900" cy="372000"/>
            </a:xfrm>
            <a:custGeom>
              <a:rect b="b" l="l" r="r" t="t"/>
              <a:pathLst>
                <a:path extrusionOk="0" h="14880" w="8436">
                  <a:moveTo>
                    <a:pt x="3668" y="0"/>
                  </a:moveTo>
                  <a:cubicBezTo>
                    <a:pt x="4201" y="4548"/>
                    <a:pt x="2401" y="9627"/>
                    <a:pt x="2401" y="9627"/>
                  </a:cubicBezTo>
                  <a:cubicBezTo>
                    <a:pt x="2685" y="7064"/>
                    <a:pt x="1626" y="1390"/>
                    <a:pt x="1625" y="1389"/>
                  </a:cubicBezTo>
                  <a:lnTo>
                    <a:pt x="1625" y="1389"/>
                  </a:lnTo>
                  <a:cubicBezTo>
                    <a:pt x="1927" y="4444"/>
                    <a:pt x="1174" y="8880"/>
                    <a:pt x="1174" y="8880"/>
                  </a:cubicBezTo>
                  <a:cubicBezTo>
                    <a:pt x="1035" y="7144"/>
                    <a:pt x="82" y="3126"/>
                    <a:pt x="81" y="3125"/>
                  </a:cubicBezTo>
                  <a:lnTo>
                    <a:pt x="81" y="3125"/>
                  </a:lnTo>
                  <a:cubicBezTo>
                    <a:pt x="591" y="7179"/>
                    <a:pt x="162" y="8880"/>
                    <a:pt x="1" y="10975"/>
                  </a:cubicBezTo>
                  <a:lnTo>
                    <a:pt x="6023" y="14879"/>
                  </a:lnTo>
                  <a:cubicBezTo>
                    <a:pt x="8435" y="7978"/>
                    <a:pt x="7735" y="1581"/>
                    <a:pt x="7735" y="1579"/>
                  </a:cubicBezTo>
                  <a:lnTo>
                    <a:pt x="7735" y="1579"/>
                  </a:lnTo>
                  <a:cubicBezTo>
                    <a:pt x="7729" y="6735"/>
                    <a:pt x="5328" y="11512"/>
                    <a:pt x="5328" y="11512"/>
                  </a:cubicBezTo>
                  <a:cubicBezTo>
                    <a:pt x="6740" y="6359"/>
                    <a:pt x="5849" y="1078"/>
                    <a:pt x="5849" y="1077"/>
                  </a:cubicBezTo>
                  <a:lnTo>
                    <a:pt x="5849" y="1077"/>
                  </a:lnTo>
                  <a:cubicBezTo>
                    <a:pt x="5849" y="5173"/>
                    <a:pt x="3841" y="10206"/>
                    <a:pt x="3841" y="10206"/>
                  </a:cubicBezTo>
                  <a:cubicBezTo>
                    <a:pt x="4617" y="6717"/>
                    <a:pt x="3668" y="4"/>
                    <a:pt x="3668"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31"/>
            <p:cNvSpPr/>
            <p:nvPr/>
          </p:nvSpPr>
          <p:spPr>
            <a:xfrm>
              <a:off x="7527450" y="5096100"/>
              <a:ext cx="247750" cy="324125"/>
            </a:xfrm>
            <a:custGeom>
              <a:rect b="b" l="l" r="r" t="t"/>
              <a:pathLst>
                <a:path extrusionOk="0" h="12965" w="9910">
                  <a:moveTo>
                    <a:pt x="8006" y="0"/>
                  </a:moveTo>
                  <a:lnTo>
                    <a:pt x="8006" y="0"/>
                  </a:lnTo>
                  <a:cubicBezTo>
                    <a:pt x="8933" y="4744"/>
                    <a:pt x="7221" y="10361"/>
                    <a:pt x="7221" y="10361"/>
                  </a:cubicBezTo>
                  <a:cubicBezTo>
                    <a:pt x="7798" y="4941"/>
                    <a:pt x="5867" y="579"/>
                    <a:pt x="5867" y="578"/>
                  </a:cubicBezTo>
                  <a:lnTo>
                    <a:pt x="5867" y="578"/>
                  </a:lnTo>
                  <a:cubicBezTo>
                    <a:pt x="6623" y="4351"/>
                    <a:pt x="5397" y="10003"/>
                    <a:pt x="5397" y="10003"/>
                  </a:cubicBezTo>
                  <a:cubicBezTo>
                    <a:pt x="5582" y="6434"/>
                    <a:pt x="3292" y="796"/>
                    <a:pt x="3291" y="793"/>
                  </a:cubicBezTo>
                  <a:lnTo>
                    <a:pt x="3291" y="793"/>
                  </a:lnTo>
                  <a:cubicBezTo>
                    <a:pt x="4727" y="4692"/>
                    <a:pt x="3755" y="10275"/>
                    <a:pt x="3755" y="10275"/>
                  </a:cubicBezTo>
                  <a:cubicBezTo>
                    <a:pt x="3569" y="7811"/>
                    <a:pt x="1331" y="3212"/>
                    <a:pt x="1331" y="3211"/>
                  </a:cubicBezTo>
                  <a:lnTo>
                    <a:pt x="1331" y="3211"/>
                  </a:lnTo>
                  <a:cubicBezTo>
                    <a:pt x="2257" y="5849"/>
                    <a:pt x="2297" y="10275"/>
                    <a:pt x="2297" y="10275"/>
                  </a:cubicBezTo>
                  <a:cubicBezTo>
                    <a:pt x="1811" y="8788"/>
                    <a:pt x="1" y="5659"/>
                    <a:pt x="0" y="5659"/>
                  </a:cubicBezTo>
                  <a:lnTo>
                    <a:pt x="0" y="5659"/>
                  </a:lnTo>
                  <a:cubicBezTo>
                    <a:pt x="1342" y="9060"/>
                    <a:pt x="1208" y="10831"/>
                    <a:pt x="1435" y="12786"/>
                  </a:cubicBezTo>
                  <a:lnTo>
                    <a:pt x="8567" y="12965"/>
                  </a:lnTo>
                  <a:cubicBezTo>
                    <a:pt x="9910" y="5480"/>
                    <a:pt x="8007" y="2"/>
                    <a:pt x="8006"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3">
    <p:spTree>
      <p:nvGrpSpPr>
        <p:cNvPr id="2726" name="Shape 2726"/>
        <p:cNvGrpSpPr/>
        <p:nvPr/>
      </p:nvGrpSpPr>
      <p:grpSpPr>
        <a:xfrm>
          <a:off x="0" y="0"/>
          <a:ext cx="0" cy="0"/>
          <a:chOff x="0" y="0"/>
          <a:chExt cx="0" cy="0"/>
        </a:xfrm>
      </p:grpSpPr>
      <p:sp>
        <p:nvSpPr>
          <p:cNvPr id="2727" name="Google Shape;2727;p3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728" name="Google Shape;2728;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9" name="Shape 349"/>
        <p:cNvGrpSpPr/>
        <p:nvPr/>
      </p:nvGrpSpPr>
      <p:grpSpPr>
        <a:xfrm>
          <a:off x="0" y="0"/>
          <a:ext cx="0" cy="0"/>
          <a:chOff x="0" y="0"/>
          <a:chExt cx="0" cy="0"/>
        </a:xfrm>
      </p:grpSpPr>
      <p:sp>
        <p:nvSpPr>
          <p:cNvPr id="350" name="Google Shape;350;p5"/>
          <p:cNvSpPr/>
          <p:nvPr/>
        </p:nvSpPr>
        <p:spPr>
          <a:xfrm flipH="1">
            <a:off x="-29600" y="-44400"/>
            <a:ext cx="9280500" cy="1324725"/>
          </a:xfrm>
          <a:custGeom>
            <a:rect b="b" l="l" r="r" t="t"/>
            <a:pathLst>
              <a:path extrusionOk="0" h="52989" w="371220">
                <a:moveTo>
                  <a:pt x="592" y="592"/>
                </a:moveTo>
                <a:lnTo>
                  <a:pt x="0" y="52989"/>
                </a:lnTo>
                <a:lnTo>
                  <a:pt x="371220" y="18058"/>
                </a:lnTo>
                <a:lnTo>
                  <a:pt x="369740" y="0"/>
                </a:lnTo>
                <a:close/>
              </a:path>
            </a:pathLst>
          </a:custGeom>
          <a:solidFill>
            <a:srgbClr val="FFFFFF">
              <a:alpha val="34640"/>
            </a:srgbClr>
          </a:solidFill>
          <a:ln>
            <a:noFill/>
          </a:ln>
        </p:spPr>
      </p:sp>
      <p:sp>
        <p:nvSpPr>
          <p:cNvPr id="351" name="Google Shape;351;p5"/>
          <p:cNvSpPr/>
          <p:nvPr/>
        </p:nvSpPr>
        <p:spPr>
          <a:xfrm>
            <a:off x="194400" y="168000"/>
            <a:ext cx="8755200" cy="50397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5"/>
          <p:cNvSpPr txBox="1"/>
          <p:nvPr>
            <p:ph idx="1" type="subTitle"/>
          </p:nvPr>
        </p:nvSpPr>
        <p:spPr>
          <a:xfrm>
            <a:off x="1810825" y="2675525"/>
            <a:ext cx="2178300" cy="2559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3"/>
              </a:buClr>
              <a:buSzPts val="2500"/>
              <a:buNone/>
              <a:defRPr b="1" sz="2000">
                <a:solidFill>
                  <a:schemeClr val="accent3"/>
                </a:solidFill>
              </a:defRPr>
            </a:lvl1pPr>
            <a:lvl2pPr lvl="1" algn="ctr">
              <a:lnSpc>
                <a:spcPct val="100000"/>
              </a:lnSpc>
              <a:spcBef>
                <a:spcPts val="0"/>
              </a:spcBef>
              <a:spcAft>
                <a:spcPts val="0"/>
              </a:spcAft>
              <a:buClr>
                <a:schemeClr val="accent3"/>
              </a:buClr>
              <a:buSzPts val="2500"/>
              <a:buNone/>
              <a:defRPr b="1" sz="2500">
                <a:solidFill>
                  <a:schemeClr val="accent3"/>
                </a:solidFill>
              </a:defRPr>
            </a:lvl2pPr>
            <a:lvl3pPr lvl="2" algn="ctr">
              <a:lnSpc>
                <a:spcPct val="100000"/>
              </a:lnSpc>
              <a:spcBef>
                <a:spcPts val="0"/>
              </a:spcBef>
              <a:spcAft>
                <a:spcPts val="0"/>
              </a:spcAft>
              <a:buClr>
                <a:schemeClr val="accent3"/>
              </a:buClr>
              <a:buSzPts val="2500"/>
              <a:buNone/>
              <a:defRPr b="1" sz="2500">
                <a:solidFill>
                  <a:schemeClr val="accent3"/>
                </a:solidFill>
              </a:defRPr>
            </a:lvl3pPr>
            <a:lvl4pPr lvl="3" algn="ctr">
              <a:lnSpc>
                <a:spcPct val="100000"/>
              </a:lnSpc>
              <a:spcBef>
                <a:spcPts val="0"/>
              </a:spcBef>
              <a:spcAft>
                <a:spcPts val="0"/>
              </a:spcAft>
              <a:buClr>
                <a:schemeClr val="accent3"/>
              </a:buClr>
              <a:buSzPts val="2500"/>
              <a:buNone/>
              <a:defRPr b="1" sz="2500">
                <a:solidFill>
                  <a:schemeClr val="accent3"/>
                </a:solidFill>
              </a:defRPr>
            </a:lvl4pPr>
            <a:lvl5pPr lvl="4" algn="ctr">
              <a:lnSpc>
                <a:spcPct val="100000"/>
              </a:lnSpc>
              <a:spcBef>
                <a:spcPts val="0"/>
              </a:spcBef>
              <a:spcAft>
                <a:spcPts val="0"/>
              </a:spcAft>
              <a:buClr>
                <a:schemeClr val="accent3"/>
              </a:buClr>
              <a:buSzPts val="2500"/>
              <a:buNone/>
              <a:defRPr b="1" sz="2500">
                <a:solidFill>
                  <a:schemeClr val="accent3"/>
                </a:solidFill>
              </a:defRPr>
            </a:lvl5pPr>
            <a:lvl6pPr lvl="5" algn="ctr">
              <a:lnSpc>
                <a:spcPct val="100000"/>
              </a:lnSpc>
              <a:spcBef>
                <a:spcPts val="0"/>
              </a:spcBef>
              <a:spcAft>
                <a:spcPts val="0"/>
              </a:spcAft>
              <a:buClr>
                <a:schemeClr val="accent3"/>
              </a:buClr>
              <a:buSzPts val="2500"/>
              <a:buNone/>
              <a:defRPr b="1" sz="2500">
                <a:solidFill>
                  <a:schemeClr val="accent3"/>
                </a:solidFill>
              </a:defRPr>
            </a:lvl6pPr>
            <a:lvl7pPr lvl="6" algn="ctr">
              <a:lnSpc>
                <a:spcPct val="100000"/>
              </a:lnSpc>
              <a:spcBef>
                <a:spcPts val="0"/>
              </a:spcBef>
              <a:spcAft>
                <a:spcPts val="0"/>
              </a:spcAft>
              <a:buClr>
                <a:schemeClr val="accent3"/>
              </a:buClr>
              <a:buSzPts val="2500"/>
              <a:buNone/>
              <a:defRPr b="1" sz="2500">
                <a:solidFill>
                  <a:schemeClr val="accent3"/>
                </a:solidFill>
              </a:defRPr>
            </a:lvl7pPr>
            <a:lvl8pPr lvl="7" algn="ctr">
              <a:lnSpc>
                <a:spcPct val="100000"/>
              </a:lnSpc>
              <a:spcBef>
                <a:spcPts val="0"/>
              </a:spcBef>
              <a:spcAft>
                <a:spcPts val="0"/>
              </a:spcAft>
              <a:buClr>
                <a:schemeClr val="accent3"/>
              </a:buClr>
              <a:buSzPts val="2500"/>
              <a:buNone/>
              <a:defRPr b="1" sz="2500">
                <a:solidFill>
                  <a:schemeClr val="accent3"/>
                </a:solidFill>
              </a:defRPr>
            </a:lvl8pPr>
            <a:lvl9pPr lvl="8" algn="ctr">
              <a:lnSpc>
                <a:spcPct val="100000"/>
              </a:lnSpc>
              <a:spcBef>
                <a:spcPts val="0"/>
              </a:spcBef>
              <a:spcAft>
                <a:spcPts val="0"/>
              </a:spcAft>
              <a:buClr>
                <a:schemeClr val="accent3"/>
              </a:buClr>
              <a:buSzPts val="2500"/>
              <a:buNone/>
              <a:defRPr b="1" sz="2500">
                <a:solidFill>
                  <a:schemeClr val="accent3"/>
                </a:solidFill>
              </a:defRPr>
            </a:lvl9pPr>
          </a:lstStyle>
          <a:p/>
        </p:txBody>
      </p:sp>
      <p:sp>
        <p:nvSpPr>
          <p:cNvPr id="353" name="Google Shape;353;p5"/>
          <p:cNvSpPr txBox="1"/>
          <p:nvPr>
            <p:ph idx="2" type="subTitle"/>
          </p:nvPr>
        </p:nvSpPr>
        <p:spPr>
          <a:xfrm>
            <a:off x="1810825" y="3030900"/>
            <a:ext cx="2178300" cy="80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4" name="Google Shape;354;p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355" name="Google Shape;355;p5"/>
          <p:cNvSpPr txBox="1"/>
          <p:nvPr>
            <p:ph idx="3" type="subTitle"/>
          </p:nvPr>
        </p:nvSpPr>
        <p:spPr>
          <a:xfrm>
            <a:off x="5154850" y="2675525"/>
            <a:ext cx="2178300" cy="25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3"/>
              </a:buClr>
              <a:buSzPts val="2500"/>
              <a:buNone/>
              <a:defRPr b="1" sz="2000">
                <a:solidFill>
                  <a:schemeClr val="accent3"/>
                </a:solidFill>
              </a:defRPr>
            </a:lvl1pPr>
            <a:lvl2pPr lvl="1" rtl="0" algn="ctr">
              <a:lnSpc>
                <a:spcPct val="100000"/>
              </a:lnSpc>
              <a:spcBef>
                <a:spcPts val="0"/>
              </a:spcBef>
              <a:spcAft>
                <a:spcPts val="0"/>
              </a:spcAft>
              <a:buClr>
                <a:schemeClr val="accent3"/>
              </a:buClr>
              <a:buSzPts val="2500"/>
              <a:buNone/>
              <a:defRPr b="1" sz="2500">
                <a:solidFill>
                  <a:schemeClr val="accent3"/>
                </a:solidFill>
              </a:defRPr>
            </a:lvl2pPr>
            <a:lvl3pPr lvl="2" rtl="0" algn="ctr">
              <a:lnSpc>
                <a:spcPct val="100000"/>
              </a:lnSpc>
              <a:spcBef>
                <a:spcPts val="0"/>
              </a:spcBef>
              <a:spcAft>
                <a:spcPts val="0"/>
              </a:spcAft>
              <a:buClr>
                <a:schemeClr val="accent3"/>
              </a:buClr>
              <a:buSzPts val="2500"/>
              <a:buNone/>
              <a:defRPr b="1" sz="2500">
                <a:solidFill>
                  <a:schemeClr val="accent3"/>
                </a:solidFill>
              </a:defRPr>
            </a:lvl3pPr>
            <a:lvl4pPr lvl="3" rtl="0" algn="ctr">
              <a:lnSpc>
                <a:spcPct val="100000"/>
              </a:lnSpc>
              <a:spcBef>
                <a:spcPts val="0"/>
              </a:spcBef>
              <a:spcAft>
                <a:spcPts val="0"/>
              </a:spcAft>
              <a:buClr>
                <a:schemeClr val="accent3"/>
              </a:buClr>
              <a:buSzPts val="2500"/>
              <a:buNone/>
              <a:defRPr b="1" sz="2500">
                <a:solidFill>
                  <a:schemeClr val="accent3"/>
                </a:solidFill>
              </a:defRPr>
            </a:lvl4pPr>
            <a:lvl5pPr lvl="4" rtl="0" algn="ctr">
              <a:lnSpc>
                <a:spcPct val="100000"/>
              </a:lnSpc>
              <a:spcBef>
                <a:spcPts val="0"/>
              </a:spcBef>
              <a:spcAft>
                <a:spcPts val="0"/>
              </a:spcAft>
              <a:buClr>
                <a:schemeClr val="accent3"/>
              </a:buClr>
              <a:buSzPts val="2500"/>
              <a:buNone/>
              <a:defRPr b="1" sz="2500">
                <a:solidFill>
                  <a:schemeClr val="accent3"/>
                </a:solidFill>
              </a:defRPr>
            </a:lvl5pPr>
            <a:lvl6pPr lvl="5" rtl="0" algn="ctr">
              <a:lnSpc>
                <a:spcPct val="100000"/>
              </a:lnSpc>
              <a:spcBef>
                <a:spcPts val="0"/>
              </a:spcBef>
              <a:spcAft>
                <a:spcPts val="0"/>
              </a:spcAft>
              <a:buClr>
                <a:schemeClr val="accent3"/>
              </a:buClr>
              <a:buSzPts val="2500"/>
              <a:buNone/>
              <a:defRPr b="1" sz="2500">
                <a:solidFill>
                  <a:schemeClr val="accent3"/>
                </a:solidFill>
              </a:defRPr>
            </a:lvl6pPr>
            <a:lvl7pPr lvl="6" rtl="0" algn="ctr">
              <a:lnSpc>
                <a:spcPct val="100000"/>
              </a:lnSpc>
              <a:spcBef>
                <a:spcPts val="0"/>
              </a:spcBef>
              <a:spcAft>
                <a:spcPts val="0"/>
              </a:spcAft>
              <a:buClr>
                <a:schemeClr val="accent3"/>
              </a:buClr>
              <a:buSzPts val="2500"/>
              <a:buNone/>
              <a:defRPr b="1" sz="2500">
                <a:solidFill>
                  <a:schemeClr val="accent3"/>
                </a:solidFill>
              </a:defRPr>
            </a:lvl7pPr>
            <a:lvl8pPr lvl="7" rtl="0" algn="ctr">
              <a:lnSpc>
                <a:spcPct val="100000"/>
              </a:lnSpc>
              <a:spcBef>
                <a:spcPts val="0"/>
              </a:spcBef>
              <a:spcAft>
                <a:spcPts val="0"/>
              </a:spcAft>
              <a:buClr>
                <a:schemeClr val="accent3"/>
              </a:buClr>
              <a:buSzPts val="2500"/>
              <a:buNone/>
              <a:defRPr b="1" sz="2500">
                <a:solidFill>
                  <a:schemeClr val="accent3"/>
                </a:solidFill>
              </a:defRPr>
            </a:lvl8pPr>
            <a:lvl9pPr lvl="8" rtl="0" algn="ctr">
              <a:lnSpc>
                <a:spcPct val="100000"/>
              </a:lnSpc>
              <a:spcBef>
                <a:spcPts val="0"/>
              </a:spcBef>
              <a:spcAft>
                <a:spcPts val="0"/>
              </a:spcAft>
              <a:buClr>
                <a:schemeClr val="accent3"/>
              </a:buClr>
              <a:buSzPts val="2500"/>
              <a:buNone/>
              <a:defRPr b="1" sz="2500">
                <a:solidFill>
                  <a:schemeClr val="accent3"/>
                </a:solidFill>
              </a:defRPr>
            </a:lvl9pPr>
          </a:lstStyle>
          <a:p/>
        </p:txBody>
      </p:sp>
      <p:sp>
        <p:nvSpPr>
          <p:cNvPr id="356" name="Google Shape;356;p5"/>
          <p:cNvSpPr txBox="1"/>
          <p:nvPr>
            <p:ph idx="4" type="subTitle"/>
          </p:nvPr>
        </p:nvSpPr>
        <p:spPr>
          <a:xfrm>
            <a:off x="5154850" y="3030900"/>
            <a:ext cx="2178300" cy="80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57" name="Google Shape;357;p5"/>
          <p:cNvGrpSpPr/>
          <p:nvPr/>
        </p:nvGrpSpPr>
        <p:grpSpPr>
          <a:xfrm flipH="1">
            <a:off x="-1457000" y="3830368"/>
            <a:ext cx="11693680" cy="2593480"/>
            <a:chOff x="2975001" y="4462540"/>
            <a:chExt cx="4979424" cy="1104360"/>
          </a:xfrm>
        </p:grpSpPr>
        <p:sp>
          <p:nvSpPr>
            <p:cNvPr id="358" name="Google Shape;358;p5"/>
            <p:cNvSpPr/>
            <p:nvPr/>
          </p:nvSpPr>
          <p:spPr>
            <a:xfrm rot="432916">
              <a:off x="4477425" y="4591138"/>
              <a:ext cx="2090739" cy="681263"/>
            </a:xfrm>
            <a:custGeom>
              <a:rect b="b" l="l" r="r" t="t"/>
              <a:pathLst>
                <a:path extrusionOk="0" h="27250" w="83628">
                  <a:moveTo>
                    <a:pt x="70322" y="0"/>
                  </a:moveTo>
                  <a:cubicBezTo>
                    <a:pt x="66249" y="0"/>
                    <a:pt x="60023" y="1146"/>
                    <a:pt x="56645" y="4768"/>
                  </a:cubicBezTo>
                  <a:cubicBezTo>
                    <a:pt x="55529" y="6261"/>
                    <a:pt x="56229" y="8892"/>
                    <a:pt x="54290" y="8892"/>
                  </a:cubicBezTo>
                  <a:cubicBezTo>
                    <a:pt x="53706" y="8892"/>
                    <a:pt x="52995" y="8742"/>
                    <a:pt x="52346" y="8742"/>
                  </a:cubicBezTo>
                  <a:cubicBezTo>
                    <a:pt x="51247" y="8742"/>
                    <a:pt x="51970" y="10021"/>
                    <a:pt x="50779" y="10021"/>
                  </a:cubicBezTo>
                  <a:cubicBezTo>
                    <a:pt x="49188" y="10021"/>
                    <a:pt x="50050" y="9239"/>
                    <a:pt x="48667" y="9239"/>
                  </a:cubicBezTo>
                  <a:cubicBezTo>
                    <a:pt x="47753" y="9239"/>
                    <a:pt x="46920" y="9517"/>
                    <a:pt x="46920" y="10432"/>
                  </a:cubicBezTo>
                  <a:cubicBezTo>
                    <a:pt x="46920" y="11103"/>
                    <a:pt x="47105" y="11768"/>
                    <a:pt x="47105" y="12440"/>
                  </a:cubicBezTo>
                  <a:cubicBezTo>
                    <a:pt x="47105" y="13196"/>
                    <a:pt x="46880" y="14024"/>
                    <a:pt x="46098" y="14024"/>
                  </a:cubicBezTo>
                  <a:cubicBezTo>
                    <a:pt x="45804" y="14024"/>
                    <a:pt x="45497" y="13925"/>
                    <a:pt x="45179" y="13925"/>
                  </a:cubicBezTo>
                  <a:cubicBezTo>
                    <a:pt x="45140" y="13925"/>
                    <a:pt x="45107" y="13925"/>
                    <a:pt x="45080" y="13925"/>
                  </a:cubicBezTo>
                  <a:cubicBezTo>
                    <a:pt x="44712" y="13925"/>
                    <a:pt x="45375" y="13905"/>
                    <a:pt x="45375" y="13307"/>
                  </a:cubicBezTo>
                  <a:cubicBezTo>
                    <a:pt x="45375" y="12977"/>
                    <a:pt x="43559" y="11698"/>
                    <a:pt x="41540" y="11698"/>
                  </a:cubicBezTo>
                  <a:cubicBezTo>
                    <a:pt x="38780" y="11698"/>
                    <a:pt x="38705" y="13295"/>
                    <a:pt x="36888" y="13295"/>
                  </a:cubicBezTo>
                  <a:cubicBezTo>
                    <a:pt x="35633" y="13295"/>
                    <a:pt x="34377" y="12694"/>
                    <a:pt x="33655" y="12694"/>
                  </a:cubicBezTo>
                  <a:cubicBezTo>
                    <a:pt x="32745" y="12694"/>
                    <a:pt x="31901" y="13162"/>
                    <a:pt x="30982" y="13162"/>
                  </a:cubicBezTo>
                  <a:cubicBezTo>
                    <a:pt x="30880" y="13162"/>
                    <a:pt x="30802" y="13149"/>
                    <a:pt x="30743" y="13149"/>
                  </a:cubicBezTo>
                  <a:cubicBezTo>
                    <a:pt x="30619" y="13149"/>
                    <a:pt x="30576" y="13204"/>
                    <a:pt x="30576" y="13543"/>
                  </a:cubicBezTo>
                  <a:cubicBezTo>
                    <a:pt x="30224" y="13695"/>
                    <a:pt x="29877" y="13717"/>
                    <a:pt x="29524" y="13717"/>
                  </a:cubicBezTo>
                  <a:cubicBezTo>
                    <a:pt x="29407" y="13717"/>
                    <a:pt x="29292" y="13712"/>
                    <a:pt x="29177" y="13712"/>
                  </a:cubicBezTo>
                  <a:cubicBezTo>
                    <a:pt x="27788" y="13712"/>
                    <a:pt x="27348" y="14429"/>
                    <a:pt x="27348" y="14806"/>
                  </a:cubicBezTo>
                  <a:cubicBezTo>
                    <a:pt x="27348" y="15112"/>
                    <a:pt x="27626" y="15204"/>
                    <a:pt x="27626" y="15401"/>
                  </a:cubicBezTo>
                  <a:cubicBezTo>
                    <a:pt x="27626" y="15425"/>
                    <a:pt x="27620" y="15436"/>
                    <a:pt x="27597" y="15436"/>
                  </a:cubicBezTo>
                  <a:cubicBezTo>
                    <a:pt x="27597" y="15436"/>
                    <a:pt x="24328" y="14892"/>
                    <a:pt x="22096" y="14892"/>
                  </a:cubicBezTo>
                  <a:cubicBezTo>
                    <a:pt x="15084" y="14892"/>
                    <a:pt x="19012" y="17166"/>
                    <a:pt x="19012" y="18328"/>
                  </a:cubicBezTo>
                  <a:cubicBezTo>
                    <a:pt x="19012" y="18798"/>
                    <a:pt x="18665" y="18832"/>
                    <a:pt x="18270" y="18832"/>
                  </a:cubicBezTo>
                  <a:lnTo>
                    <a:pt x="17981" y="18832"/>
                  </a:lnTo>
                  <a:cubicBezTo>
                    <a:pt x="16535" y="18832"/>
                    <a:pt x="17207" y="19556"/>
                    <a:pt x="16576" y="19556"/>
                  </a:cubicBezTo>
                  <a:cubicBezTo>
                    <a:pt x="16188" y="19556"/>
                    <a:pt x="15778" y="19457"/>
                    <a:pt x="15389" y="19457"/>
                  </a:cubicBezTo>
                  <a:cubicBezTo>
                    <a:pt x="14980" y="19457"/>
                    <a:pt x="14435" y="19613"/>
                    <a:pt x="14435" y="20035"/>
                  </a:cubicBezTo>
                  <a:cubicBezTo>
                    <a:pt x="14435" y="20128"/>
                    <a:pt x="14441" y="20221"/>
                    <a:pt x="14441" y="20312"/>
                  </a:cubicBezTo>
                  <a:cubicBezTo>
                    <a:pt x="14441" y="20758"/>
                    <a:pt x="14233" y="20805"/>
                    <a:pt x="13306" y="20805"/>
                  </a:cubicBezTo>
                  <a:cubicBezTo>
                    <a:pt x="11415" y="20805"/>
                    <a:pt x="6636" y="19358"/>
                    <a:pt x="4067" y="19358"/>
                  </a:cubicBezTo>
                  <a:cubicBezTo>
                    <a:pt x="1250" y="19358"/>
                    <a:pt x="1" y="20961"/>
                    <a:pt x="1" y="21511"/>
                  </a:cubicBezTo>
                  <a:cubicBezTo>
                    <a:pt x="1" y="22662"/>
                    <a:pt x="4420" y="26352"/>
                    <a:pt x="9245" y="26352"/>
                  </a:cubicBezTo>
                  <a:cubicBezTo>
                    <a:pt x="9523" y="26352"/>
                    <a:pt x="9801" y="26341"/>
                    <a:pt x="10085" y="26318"/>
                  </a:cubicBezTo>
                  <a:lnTo>
                    <a:pt x="71681" y="27249"/>
                  </a:lnTo>
                  <a:cubicBezTo>
                    <a:pt x="74348" y="25861"/>
                    <a:pt x="81470" y="24478"/>
                    <a:pt x="81470" y="21111"/>
                  </a:cubicBezTo>
                  <a:cubicBezTo>
                    <a:pt x="81470" y="19214"/>
                    <a:pt x="83628" y="17791"/>
                    <a:pt x="83628" y="16298"/>
                  </a:cubicBezTo>
                  <a:cubicBezTo>
                    <a:pt x="83628" y="14753"/>
                    <a:pt x="80602" y="14597"/>
                    <a:pt x="80602" y="13620"/>
                  </a:cubicBezTo>
                  <a:cubicBezTo>
                    <a:pt x="80602" y="13452"/>
                    <a:pt x="80631" y="13244"/>
                    <a:pt x="80631" y="13052"/>
                  </a:cubicBezTo>
                  <a:cubicBezTo>
                    <a:pt x="80631" y="12491"/>
                    <a:pt x="80209" y="12306"/>
                    <a:pt x="79665" y="12306"/>
                  </a:cubicBezTo>
                  <a:cubicBezTo>
                    <a:pt x="79046" y="12306"/>
                    <a:pt x="78340" y="12566"/>
                    <a:pt x="77854" y="12566"/>
                  </a:cubicBezTo>
                  <a:cubicBezTo>
                    <a:pt x="77438" y="12566"/>
                    <a:pt x="77218" y="12433"/>
                    <a:pt x="77218" y="11495"/>
                  </a:cubicBezTo>
                  <a:cubicBezTo>
                    <a:pt x="77218" y="9697"/>
                    <a:pt x="78503" y="8013"/>
                    <a:pt x="78503" y="6162"/>
                  </a:cubicBezTo>
                  <a:cubicBezTo>
                    <a:pt x="78503" y="3535"/>
                    <a:pt x="76287" y="0"/>
                    <a:pt x="70322" y="0"/>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
            <p:cNvSpPr/>
            <p:nvPr/>
          </p:nvSpPr>
          <p:spPr>
            <a:xfrm>
              <a:off x="6913800" y="4647425"/>
              <a:ext cx="791725" cy="436525"/>
            </a:xfrm>
            <a:custGeom>
              <a:rect b="b" l="l" r="r" t="t"/>
              <a:pathLst>
                <a:path extrusionOk="0" h="17461" w="31669">
                  <a:moveTo>
                    <a:pt x="2163" y="1"/>
                  </a:moveTo>
                  <a:cubicBezTo>
                    <a:pt x="503" y="1"/>
                    <a:pt x="0" y="817"/>
                    <a:pt x="0" y="2489"/>
                  </a:cubicBezTo>
                  <a:cubicBezTo>
                    <a:pt x="0" y="4884"/>
                    <a:pt x="1648" y="7170"/>
                    <a:pt x="3298" y="8812"/>
                  </a:cubicBezTo>
                  <a:cubicBezTo>
                    <a:pt x="4229" y="9344"/>
                    <a:pt x="5154" y="9610"/>
                    <a:pt x="6086" y="10409"/>
                  </a:cubicBezTo>
                  <a:cubicBezTo>
                    <a:pt x="7018" y="11074"/>
                    <a:pt x="8082" y="10675"/>
                    <a:pt x="9014" y="10941"/>
                  </a:cubicBezTo>
                  <a:cubicBezTo>
                    <a:pt x="16200" y="12804"/>
                    <a:pt x="22453" y="16929"/>
                    <a:pt x="29898" y="17461"/>
                  </a:cubicBezTo>
                  <a:cubicBezTo>
                    <a:pt x="30819" y="17461"/>
                    <a:pt x="31669" y="17328"/>
                    <a:pt x="31669" y="13452"/>
                  </a:cubicBezTo>
                  <a:cubicBezTo>
                    <a:pt x="31669" y="10478"/>
                    <a:pt x="30766" y="3362"/>
                    <a:pt x="27636" y="3362"/>
                  </a:cubicBezTo>
                  <a:cubicBezTo>
                    <a:pt x="27226" y="2946"/>
                    <a:pt x="27260" y="2929"/>
                    <a:pt x="26960" y="2929"/>
                  </a:cubicBezTo>
                  <a:cubicBezTo>
                    <a:pt x="25369" y="2929"/>
                    <a:pt x="25861" y="4318"/>
                    <a:pt x="25380" y="4561"/>
                  </a:cubicBezTo>
                  <a:cubicBezTo>
                    <a:pt x="23524" y="5792"/>
                    <a:pt x="23372" y="6238"/>
                    <a:pt x="23431" y="6377"/>
                  </a:cubicBezTo>
                  <a:cubicBezTo>
                    <a:pt x="23327" y="6342"/>
                    <a:pt x="23089" y="6313"/>
                    <a:pt x="22614" y="6313"/>
                  </a:cubicBezTo>
                  <a:cubicBezTo>
                    <a:pt x="20087" y="6313"/>
                    <a:pt x="17119" y="10241"/>
                    <a:pt x="17119" y="10241"/>
                  </a:cubicBezTo>
                  <a:cubicBezTo>
                    <a:pt x="16766" y="10241"/>
                    <a:pt x="14625" y="5741"/>
                    <a:pt x="13936" y="4561"/>
                  </a:cubicBezTo>
                  <a:cubicBezTo>
                    <a:pt x="13249" y="3640"/>
                    <a:pt x="8614" y="742"/>
                    <a:pt x="5890" y="742"/>
                  </a:cubicBezTo>
                  <a:cubicBezTo>
                    <a:pt x="5224" y="742"/>
                    <a:pt x="4571" y="903"/>
                    <a:pt x="3963" y="1367"/>
                  </a:cubicBezTo>
                  <a:cubicBezTo>
                    <a:pt x="3512" y="249"/>
                    <a:pt x="2916" y="1"/>
                    <a:pt x="2163" y="1"/>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
            <p:cNvSpPr/>
            <p:nvPr/>
          </p:nvSpPr>
          <p:spPr>
            <a:xfrm>
              <a:off x="3772750" y="4895200"/>
              <a:ext cx="832425" cy="226950"/>
            </a:xfrm>
            <a:custGeom>
              <a:rect b="b" l="l" r="r" t="t"/>
              <a:pathLst>
                <a:path extrusionOk="0" h="9078" w="33297">
                  <a:moveTo>
                    <a:pt x="12585" y="1"/>
                  </a:moveTo>
                  <a:cubicBezTo>
                    <a:pt x="11248" y="1"/>
                    <a:pt x="11717" y="377"/>
                    <a:pt x="11207" y="631"/>
                  </a:cubicBezTo>
                  <a:cubicBezTo>
                    <a:pt x="10994" y="631"/>
                    <a:pt x="10780" y="805"/>
                    <a:pt x="10571" y="805"/>
                  </a:cubicBezTo>
                  <a:cubicBezTo>
                    <a:pt x="10571" y="805"/>
                    <a:pt x="9189" y="238"/>
                    <a:pt x="7424" y="238"/>
                  </a:cubicBezTo>
                  <a:cubicBezTo>
                    <a:pt x="2535" y="238"/>
                    <a:pt x="1" y="2904"/>
                    <a:pt x="1" y="4797"/>
                  </a:cubicBezTo>
                  <a:cubicBezTo>
                    <a:pt x="1" y="5178"/>
                    <a:pt x="94" y="5566"/>
                    <a:pt x="302" y="5953"/>
                  </a:cubicBezTo>
                  <a:cubicBezTo>
                    <a:pt x="7124" y="7528"/>
                    <a:pt x="4508" y="9077"/>
                    <a:pt x="16918" y="9077"/>
                  </a:cubicBezTo>
                  <a:cubicBezTo>
                    <a:pt x="21036" y="9077"/>
                    <a:pt x="25139" y="8875"/>
                    <a:pt x="29298" y="8615"/>
                  </a:cubicBezTo>
                  <a:cubicBezTo>
                    <a:pt x="30213" y="8615"/>
                    <a:pt x="31081" y="8527"/>
                    <a:pt x="31954" y="8527"/>
                  </a:cubicBezTo>
                  <a:cubicBezTo>
                    <a:pt x="32400" y="8527"/>
                    <a:pt x="32846" y="8551"/>
                    <a:pt x="33297" y="8620"/>
                  </a:cubicBezTo>
                  <a:cubicBezTo>
                    <a:pt x="32336" y="8222"/>
                    <a:pt x="31919" y="6938"/>
                    <a:pt x="31919" y="5723"/>
                  </a:cubicBezTo>
                  <a:cubicBezTo>
                    <a:pt x="31919" y="5080"/>
                    <a:pt x="31983" y="4808"/>
                    <a:pt x="31983" y="4808"/>
                  </a:cubicBezTo>
                  <a:cubicBezTo>
                    <a:pt x="31983" y="4605"/>
                    <a:pt x="31167" y="4050"/>
                    <a:pt x="29987" y="4050"/>
                  </a:cubicBezTo>
                  <a:cubicBezTo>
                    <a:pt x="29385" y="4050"/>
                    <a:pt x="28777" y="4161"/>
                    <a:pt x="28171" y="4161"/>
                  </a:cubicBezTo>
                  <a:cubicBezTo>
                    <a:pt x="27303" y="4161"/>
                    <a:pt x="27303" y="4091"/>
                    <a:pt x="27303" y="3894"/>
                  </a:cubicBezTo>
                  <a:cubicBezTo>
                    <a:pt x="27303" y="3790"/>
                    <a:pt x="27303" y="3691"/>
                    <a:pt x="27169" y="3691"/>
                  </a:cubicBezTo>
                  <a:cubicBezTo>
                    <a:pt x="26782" y="3691"/>
                    <a:pt x="26325" y="3975"/>
                    <a:pt x="26000" y="3975"/>
                  </a:cubicBezTo>
                  <a:cubicBezTo>
                    <a:pt x="25752" y="3975"/>
                    <a:pt x="25578" y="3726"/>
                    <a:pt x="25578" y="3518"/>
                  </a:cubicBezTo>
                  <a:cubicBezTo>
                    <a:pt x="25578" y="3119"/>
                    <a:pt x="26029" y="2615"/>
                    <a:pt x="26029" y="2210"/>
                  </a:cubicBezTo>
                  <a:cubicBezTo>
                    <a:pt x="26029" y="1782"/>
                    <a:pt x="25284" y="1291"/>
                    <a:pt x="24352" y="1291"/>
                  </a:cubicBezTo>
                  <a:cubicBezTo>
                    <a:pt x="23939" y="1291"/>
                    <a:pt x="23510" y="1378"/>
                    <a:pt x="23119" y="1532"/>
                  </a:cubicBezTo>
                  <a:lnTo>
                    <a:pt x="23119" y="1532"/>
                  </a:lnTo>
                  <a:cubicBezTo>
                    <a:pt x="23161" y="1508"/>
                    <a:pt x="23178" y="1479"/>
                    <a:pt x="23178" y="1446"/>
                  </a:cubicBezTo>
                  <a:cubicBezTo>
                    <a:pt x="23178" y="1342"/>
                    <a:pt x="22980" y="1216"/>
                    <a:pt x="22980" y="1112"/>
                  </a:cubicBezTo>
                  <a:cubicBezTo>
                    <a:pt x="22980" y="898"/>
                    <a:pt x="20737" y="498"/>
                    <a:pt x="19724" y="498"/>
                  </a:cubicBezTo>
                  <a:cubicBezTo>
                    <a:pt x="19134" y="794"/>
                    <a:pt x="19429" y="1481"/>
                    <a:pt x="18278" y="1481"/>
                  </a:cubicBezTo>
                  <a:cubicBezTo>
                    <a:pt x="17629" y="1481"/>
                    <a:pt x="16641" y="231"/>
                    <a:pt x="15333" y="231"/>
                  </a:cubicBezTo>
                  <a:cubicBezTo>
                    <a:pt x="15060" y="231"/>
                    <a:pt x="14911" y="487"/>
                    <a:pt x="14761" y="730"/>
                  </a:cubicBezTo>
                  <a:cubicBezTo>
                    <a:pt x="14500" y="474"/>
                    <a:pt x="13615" y="1"/>
                    <a:pt x="12585" y="1"/>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
            <p:cNvSpPr/>
            <p:nvPr/>
          </p:nvSpPr>
          <p:spPr>
            <a:xfrm>
              <a:off x="4605150" y="5110700"/>
              <a:ext cx="16525" cy="3225"/>
            </a:xfrm>
            <a:custGeom>
              <a:rect b="b" l="l" r="r" t="t"/>
              <a:pathLst>
                <a:path extrusionOk="0" h="129" w="661">
                  <a:moveTo>
                    <a:pt x="1" y="0"/>
                  </a:moveTo>
                  <a:lnTo>
                    <a:pt x="1" y="0"/>
                  </a:lnTo>
                  <a:cubicBezTo>
                    <a:pt x="197" y="81"/>
                    <a:pt x="417" y="128"/>
                    <a:pt x="660" y="128"/>
                  </a:cubicBezTo>
                  <a:cubicBezTo>
                    <a:pt x="440" y="70"/>
                    <a:pt x="220" y="3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5"/>
            <p:cNvSpPr/>
            <p:nvPr/>
          </p:nvSpPr>
          <p:spPr>
            <a:xfrm>
              <a:off x="3510765" y="4825511"/>
              <a:ext cx="34325" cy="33875"/>
            </a:xfrm>
            <a:custGeom>
              <a:rect b="b" l="l" r="r" t="t"/>
              <a:pathLst>
                <a:path extrusionOk="0" h="1355" w="1373">
                  <a:moveTo>
                    <a:pt x="689" y="1"/>
                  </a:moveTo>
                  <a:cubicBezTo>
                    <a:pt x="313" y="1"/>
                    <a:pt x="6" y="302"/>
                    <a:pt x="6" y="671"/>
                  </a:cubicBezTo>
                  <a:cubicBezTo>
                    <a:pt x="0" y="1047"/>
                    <a:pt x="307" y="1354"/>
                    <a:pt x="684" y="1354"/>
                  </a:cubicBezTo>
                  <a:cubicBezTo>
                    <a:pt x="1065" y="1354"/>
                    <a:pt x="1372" y="1053"/>
                    <a:pt x="1372" y="678"/>
                  </a:cubicBezTo>
                  <a:cubicBezTo>
                    <a:pt x="1372" y="307"/>
                    <a:pt x="1071" y="1"/>
                    <a:pt x="689"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5"/>
            <p:cNvSpPr/>
            <p:nvPr/>
          </p:nvSpPr>
          <p:spPr>
            <a:xfrm>
              <a:off x="3611792" y="4861758"/>
              <a:ext cx="27675" cy="31400"/>
            </a:xfrm>
            <a:custGeom>
              <a:rect b="b" l="l" r="r" t="t"/>
              <a:pathLst>
                <a:path extrusionOk="0" h="1256" w="1107">
                  <a:moveTo>
                    <a:pt x="556" y="0"/>
                  </a:moveTo>
                  <a:cubicBezTo>
                    <a:pt x="249" y="0"/>
                    <a:pt x="1" y="278"/>
                    <a:pt x="1" y="625"/>
                  </a:cubicBezTo>
                  <a:cubicBezTo>
                    <a:pt x="1" y="972"/>
                    <a:pt x="244" y="1256"/>
                    <a:pt x="551" y="1256"/>
                  </a:cubicBezTo>
                  <a:cubicBezTo>
                    <a:pt x="858" y="1256"/>
                    <a:pt x="1106" y="978"/>
                    <a:pt x="1106" y="631"/>
                  </a:cubicBezTo>
                  <a:cubicBezTo>
                    <a:pt x="1106" y="284"/>
                    <a:pt x="863" y="0"/>
                    <a:pt x="556"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
            <p:cNvSpPr/>
            <p:nvPr/>
          </p:nvSpPr>
          <p:spPr>
            <a:xfrm>
              <a:off x="3536442" y="4786833"/>
              <a:ext cx="60950" cy="93275"/>
            </a:xfrm>
            <a:custGeom>
              <a:rect b="b" l="l" r="r" t="t"/>
              <a:pathLst>
                <a:path extrusionOk="0" h="3731" w="2438">
                  <a:moveTo>
                    <a:pt x="1661" y="1"/>
                  </a:moveTo>
                  <a:cubicBezTo>
                    <a:pt x="979" y="579"/>
                    <a:pt x="198" y="1684"/>
                    <a:pt x="99" y="2356"/>
                  </a:cubicBezTo>
                  <a:cubicBezTo>
                    <a:pt x="0" y="3032"/>
                    <a:pt x="424" y="3640"/>
                    <a:pt x="1042" y="3721"/>
                  </a:cubicBezTo>
                  <a:cubicBezTo>
                    <a:pt x="1090" y="3727"/>
                    <a:pt x="1138" y="3731"/>
                    <a:pt x="1186" y="3731"/>
                  </a:cubicBezTo>
                  <a:cubicBezTo>
                    <a:pt x="1749" y="3731"/>
                    <a:pt x="2248" y="3275"/>
                    <a:pt x="2339" y="2650"/>
                  </a:cubicBezTo>
                  <a:cubicBezTo>
                    <a:pt x="2437" y="1980"/>
                    <a:pt x="1974" y="1030"/>
                    <a:pt x="16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
            <p:cNvSpPr/>
            <p:nvPr/>
          </p:nvSpPr>
          <p:spPr>
            <a:xfrm>
              <a:off x="3443815" y="4807561"/>
              <a:ext cx="34275" cy="42875"/>
            </a:xfrm>
            <a:custGeom>
              <a:rect b="b" l="l" r="r" t="t"/>
              <a:pathLst>
                <a:path extrusionOk="0" h="1715" w="1371">
                  <a:moveTo>
                    <a:pt x="689" y="1"/>
                  </a:moveTo>
                  <a:cubicBezTo>
                    <a:pt x="312" y="1"/>
                    <a:pt x="6" y="382"/>
                    <a:pt x="0" y="857"/>
                  </a:cubicBezTo>
                  <a:cubicBezTo>
                    <a:pt x="0" y="1327"/>
                    <a:pt x="307" y="1708"/>
                    <a:pt x="683" y="1714"/>
                  </a:cubicBezTo>
                  <a:cubicBezTo>
                    <a:pt x="1058" y="1714"/>
                    <a:pt x="1365" y="1332"/>
                    <a:pt x="1370" y="857"/>
                  </a:cubicBezTo>
                  <a:cubicBezTo>
                    <a:pt x="1370" y="389"/>
                    <a:pt x="1065" y="8"/>
                    <a:pt x="689"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
            <p:cNvSpPr/>
            <p:nvPr/>
          </p:nvSpPr>
          <p:spPr>
            <a:xfrm>
              <a:off x="3443513" y="4744657"/>
              <a:ext cx="54525" cy="101475"/>
            </a:xfrm>
            <a:custGeom>
              <a:rect b="b" l="l" r="r" t="t"/>
              <a:pathLst>
                <a:path extrusionOk="0" h="4059" w="2181">
                  <a:moveTo>
                    <a:pt x="1343" y="1"/>
                  </a:moveTo>
                  <a:cubicBezTo>
                    <a:pt x="1032" y="1"/>
                    <a:pt x="758" y="309"/>
                    <a:pt x="417" y="1448"/>
                  </a:cubicBezTo>
                  <a:cubicBezTo>
                    <a:pt x="18" y="2784"/>
                    <a:pt x="1" y="3947"/>
                    <a:pt x="376" y="4051"/>
                  </a:cubicBezTo>
                  <a:cubicBezTo>
                    <a:pt x="394" y="4056"/>
                    <a:pt x="412" y="4059"/>
                    <a:pt x="432" y="4059"/>
                  </a:cubicBezTo>
                  <a:cubicBezTo>
                    <a:pt x="812" y="4059"/>
                    <a:pt x="1402" y="3090"/>
                    <a:pt x="1782" y="1823"/>
                  </a:cubicBezTo>
                  <a:cubicBezTo>
                    <a:pt x="2181" y="493"/>
                    <a:pt x="1881" y="129"/>
                    <a:pt x="1505" y="25"/>
                  </a:cubicBezTo>
                  <a:cubicBezTo>
                    <a:pt x="1449" y="10"/>
                    <a:pt x="1396" y="1"/>
                    <a:pt x="1343"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5"/>
            <p:cNvSpPr/>
            <p:nvPr/>
          </p:nvSpPr>
          <p:spPr>
            <a:xfrm>
              <a:off x="3467192" y="4806933"/>
              <a:ext cx="54525" cy="101475"/>
            </a:xfrm>
            <a:custGeom>
              <a:rect b="b" l="l" r="r" t="t"/>
              <a:pathLst>
                <a:path extrusionOk="0" h="4059" w="2181">
                  <a:moveTo>
                    <a:pt x="1339" y="1"/>
                  </a:moveTo>
                  <a:cubicBezTo>
                    <a:pt x="1032" y="1"/>
                    <a:pt x="758" y="309"/>
                    <a:pt x="417" y="1448"/>
                  </a:cubicBezTo>
                  <a:cubicBezTo>
                    <a:pt x="17" y="2783"/>
                    <a:pt x="0" y="3947"/>
                    <a:pt x="375" y="4051"/>
                  </a:cubicBezTo>
                  <a:cubicBezTo>
                    <a:pt x="393" y="4056"/>
                    <a:pt x="412" y="4059"/>
                    <a:pt x="431" y="4059"/>
                  </a:cubicBezTo>
                  <a:cubicBezTo>
                    <a:pt x="812" y="4059"/>
                    <a:pt x="1401" y="3090"/>
                    <a:pt x="1782" y="1823"/>
                  </a:cubicBezTo>
                  <a:cubicBezTo>
                    <a:pt x="2180" y="492"/>
                    <a:pt x="1880" y="129"/>
                    <a:pt x="1499" y="25"/>
                  </a:cubicBezTo>
                  <a:cubicBezTo>
                    <a:pt x="1444" y="9"/>
                    <a:pt x="1391" y="1"/>
                    <a:pt x="13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5"/>
            <p:cNvSpPr/>
            <p:nvPr/>
          </p:nvSpPr>
          <p:spPr>
            <a:xfrm>
              <a:off x="3325142" y="4682383"/>
              <a:ext cx="127875" cy="183600"/>
            </a:xfrm>
            <a:custGeom>
              <a:rect b="b" l="l" r="r" t="t"/>
              <a:pathLst>
                <a:path extrusionOk="0" h="7344" w="5115">
                  <a:moveTo>
                    <a:pt x="420" y="1"/>
                  </a:moveTo>
                  <a:cubicBezTo>
                    <a:pt x="413" y="1"/>
                    <a:pt x="406" y="1"/>
                    <a:pt x="399" y="1"/>
                  </a:cubicBezTo>
                  <a:lnTo>
                    <a:pt x="1" y="7332"/>
                  </a:lnTo>
                  <a:lnTo>
                    <a:pt x="3947" y="7343"/>
                  </a:lnTo>
                  <a:cubicBezTo>
                    <a:pt x="5115" y="4740"/>
                    <a:pt x="4965" y="2831"/>
                    <a:pt x="4230" y="2778"/>
                  </a:cubicBezTo>
                  <a:cubicBezTo>
                    <a:pt x="4220" y="2777"/>
                    <a:pt x="4209" y="2777"/>
                    <a:pt x="4199" y="2777"/>
                  </a:cubicBezTo>
                  <a:cubicBezTo>
                    <a:pt x="3485" y="2777"/>
                    <a:pt x="3119" y="4682"/>
                    <a:pt x="3119" y="4682"/>
                  </a:cubicBezTo>
                  <a:cubicBezTo>
                    <a:pt x="3119" y="4682"/>
                    <a:pt x="3547" y="1766"/>
                    <a:pt x="2495" y="1714"/>
                  </a:cubicBezTo>
                  <a:cubicBezTo>
                    <a:pt x="2487" y="1714"/>
                    <a:pt x="2479" y="1714"/>
                    <a:pt x="2471" y="1714"/>
                  </a:cubicBezTo>
                  <a:cubicBezTo>
                    <a:pt x="2015" y="1714"/>
                    <a:pt x="1854" y="2412"/>
                    <a:pt x="1815" y="3182"/>
                  </a:cubicBezTo>
                  <a:lnTo>
                    <a:pt x="1815" y="3182"/>
                  </a:lnTo>
                  <a:cubicBezTo>
                    <a:pt x="1616" y="1608"/>
                    <a:pt x="1132" y="1"/>
                    <a:pt x="4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
            <p:cNvSpPr/>
            <p:nvPr/>
          </p:nvSpPr>
          <p:spPr>
            <a:xfrm>
              <a:off x="6670525" y="4734350"/>
              <a:ext cx="36625" cy="33925"/>
            </a:xfrm>
            <a:custGeom>
              <a:rect b="b" l="l" r="r" t="t"/>
              <a:pathLst>
                <a:path extrusionOk="0" h="1357" w="1465">
                  <a:moveTo>
                    <a:pt x="734" y="1"/>
                  </a:moveTo>
                  <a:cubicBezTo>
                    <a:pt x="702" y="1"/>
                    <a:pt x="669" y="3"/>
                    <a:pt x="637" y="7"/>
                  </a:cubicBezTo>
                  <a:cubicBezTo>
                    <a:pt x="260" y="64"/>
                    <a:pt x="1" y="406"/>
                    <a:pt x="52" y="777"/>
                  </a:cubicBezTo>
                  <a:cubicBezTo>
                    <a:pt x="105" y="1111"/>
                    <a:pt x="390" y="1357"/>
                    <a:pt x="722" y="1357"/>
                  </a:cubicBezTo>
                  <a:cubicBezTo>
                    <a:pt x="756" y="1357"/>
                    <a:pt x="791" y="1354"/>
                    <a:pt x="827" y="1349"/>
                  </a:cubicBezTo>
                  <a:cubicBezTo>
                    <a:pt x="1203" y="1297"/>
                    <a:pt x="1464" y="950"/>
                    <a:pt x="1406" y="580"/>
                  </a:cubicBezTo>
                  <a:cubicBezTo>
                    <a:pt x="1359" y="242"/>
                    <a:pt x="1066" y="1"/>
                    <a:pt x="73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5"/>
            <p:cNvSpPr/>
            <p:nvPr/>
          </p:nvSpPr>
          <p:spPr>
            <a:xfrm>
              <a:off x="6742550" y="4719325"/>
              <a:ext cx="29825" cy="31250"/>
            </a:xfrm>
            <a:custGeom>
              <a:rect b="b" l="l" r="r" t="t"/>
              <a:pathLst>
                <a:path extrusionOk="0" h="1250" w="1193">
                  <a:moveTo>
                    <a:pt x="577" y="0"/>
                  </a:moveTo>
                  <a:cubicBezTo>
                    <a:pt x="552" y="0"/>
                    <a:pt x="528" y="2"/>
                    <a:pt x="503" y="6"/>
                  </a:cubicBezTo>
                  <a:cubicBezTo>
                    <a:pt x="202" y="46"/>
                    <a:pt x="1" y="359"/>
                    <a:pt x="47" y="706"/>
                  </a:cubicBezTo>
                  <a:cubicBezTo>
                    <a:pt x="94" y="1019"/>
                    <a:pt x="338" y="1250"/>
                    <a:pt x="610" y="1250"/>
                  </a:cubicBezTo>
                  <a:cubicBezTo>
                    <a:pt x="634" y="1250"/>
                    <a:pt x="658" y="1248"/>
                    <a:pt x="682" y="1244"/>
                  </a:cubicBezTo>
                  <a:cubicBezTo>
                    <a:pt x="984" y="1204"/>
                    <a:pt x="1192" y="892"/>
                    <a:pt x="1139" y="545"/>
                  </a:cubicBezTo>
                  <a:cubicBezTo>
                    <a:pt x="1097" y="231"/>
                    <a:pt x="850" y="0"/>
                    <a:pt x="577"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5"/>
            <p:cNvSpPr/>
            <p:nvPr/>
          </p:nvSpPr>
          <p:spPr>
            <a:xfrm>
              <a:off x="6363325" y="4791650"/>
              <a:ext cx="29800" cy="31250"/>
            </a:xfrm>
            <a:custGeom>
              <a:rect b="b" l="l" r="r" t="t"/>
              <a:pathLst>
                <a:path extrusionOk="0" h="1250" w="1192">
                  <a:moveTo>
                    <a:pt x="584" y="1"/>
                  </a:moveTo>
                  <a:cubicBezTo>
                    <a:pt x="559" y="1"/>
                    <a:pt x="534" y="3"/>
                    <a:pt x="509" y="6"/>
                  </a:cubicBezTo>
                  <a:cubicBezTo>
                    <a:pt x="209" y="47"/>
                    <a:pt x="1" y="359"/>
                    <a:pt x="52" y="706"/>
                  </a:cubicBezTo>
                  <a:cubicBezTo>
                    <a:pt x="94" y="1019"/>
                    <a:pt x="341" y="1249"/>
                    <a:pt x="613" y="1249"/>
                  </a:cubicBezTo>
                  <a:cubicBezTo>
                    <a:pt x="638" y="1249"/>
                    <a:pt x="663" y="1248"/>
                    <a:pt x="688" y="1244"/>
                  </a:cubicBezTo>
                  <a:cubicBezTo>
                    <a:pt x="989" y="1203"/>
                    <a:pt x="1192" y="891"/>
                    <a:pt x="1146" y="544"/>
                  </a:cubicBezTo>
                  <a:cubicBezTo>
                    <a:pt x="1098" y="231"/>
                    <a:pt x="856" y="1"/>
                    <a:pt x="58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
            <p:cNvSpPr/>
            <p:nvPr/>
          </p:nvSpPr>
          <p:spPr>
            <a:xfrm>
              <a:off x="6401050" y="4758375"/>
              <a:ext cx="63525" cy="92250"/>
            </a:xfrm>
            <a:custGeom>
              <a:rect b="b" l="l" r="r" t="t"/>
              <a:pathLst>
                <a:path extrusionOk="0" h="3690" w="2541">
                  <a:moveTo>
                    <a:pt x="644" y="0"/>
                  </a:moveTo>
                  <a:cubicBezTo>
                    <a:pt x="255" y="804"/>
                    <a:pt x="1" y="2136"/>
                    <a:pt x="185" y="2788"/>
                  </a:cubicBezTo>
                  <a:cubicBezTo>
                    <a:pt x="345" y="3333"/>
                    <a:pt x="813" y="3689"/>
                    <a:pt x="1309" y="3689"/>
                  </a:cubicBezTo>
                  <a:cubicBezTo>
                    <a:pt x="1409" y="3689"/>
                    <a:pt x="1509" y="3675"/>
                    <a:pt x="1609" y="3645"/>
                  </a:cubicBezTo>
                  <a:cubicBezTo>
                    <a:pt x="2211" y="3466"/>
                    <a:pt x="2540" y="2788"/>
                    <a:pt x="2350" y="2136"/>
                  </a:cubicBezTo>
                  <a:cubicBezTo>
                    <a:pt x="2164" y="1482"/>
                    <a:pt x="1349" y="810"/>
                    <a:pt x="644"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
            <p:cNvSpPr/>
            <p:nvPr/>
          </p:nvSpPr>
          <p:spPr>
            <a:xfrm>
              <a:off x="6601975" y="4744075"/>
              <a:ext cx="37175" cy="42500"/>
            </a:xfrm>
            <a:custGeom>
              <a:rect b="b" l="l" r="r" t="t"/>
              <a:pathLst>
                <a:path extrusionOk="0" h="1700" w="1487">
                  <a:moveTo>
                    <a:pt x="696" y="0"/>
                  </a:moveTo>
                  <a:cubicBezTo>
                    <a:pt x="670" y="0"/>
                    <a:pt x="644" y="2"/>
                    <a:pt x="618" y="6"/>
                  </a:cubicBezTo>
                  <a:cubicBezTo>
                    <a:pt x="249" y="57"/>
                    <a:pt x="0" y="479"/>
                    <a:pt x="63" y="949"/>
                  </a:cubicBezTo>
                  <a:cubicBezTo>
                    <a:pt x="127" y="1384"/>
                    <a:pt x="443" y="1700"/>
                    <a:pt x="783" y="1700"/>
                  </a:cubicBezTo>
                  <a:cubicBezTo>
                    <a:pt x="809" y="1700"/>
                    <a:pt x="835" y="1698"/>
                    <a:pt x="861" y="1694"/>
                  </a:cubicBezTo>
                  <a:cubicBezTo>
                    <a:pt x="1237" y="1643"/>
                    <a:pt x="1486" y="1221"/>
                    <a:pt x="1417" y="751"/>
                  </a:cubicBezTo>
                  <a:cubicBezTo>
                    <a:pt x="1358" y="321"/>
                    <a:pt x="1043" y="0"/>
                    <a:pt x="696"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
            <p:cNvSpPr/>
            <p:nvPr/>
          </p:nvSpPr>
          <p:spPr>
            <a:xfrm>
              <a:off x="6442300" y="4775275"/>
              <a:ext cx="37150" cy="42550"/>
            </a:xfrm>
            <a:custGeom>
              <a:rect b="b" l="l" r="r" t="t"/>
              <a:pathLst>
                <a:path extrusionOk="0" h="1702" w="1486">
                  <a:moveTo>
                    <a:pt x="709" y="1"/>
                  </a:moveTo>
                  <a:cubicBezTo>
                    <a:pt x="681" y="1"/>
                    <a:pt x="653" y="3"/>
                    <a:pt x="625" y="8"/>
                  </a:cubicBezTo>
                  <a:cubicBezTo>
                    <a:pt x="249" y="59"/>
                    <a:pt x="0" y="481"/>
                    <a:pt x="70" y="950"/>
                  </a:cubicBezTo>
                  <a:cubicBezTo>
                    <a:pt x="128" y="1381"/>
                    <a:pt x="443" y="1701"/>
                    <a:pt x="790" y="1701"/>
                  </a:cubicBezTo>
                  <a:cubicBezTo>
                    <a:pt x="816" y="1701"/>
                    <a:pt x="842" y="1700"/>
                    <a:pt x="868" y="1696"/>
                  </a:cubicBezTo>
                  <a:cubicBezTo>
                    <a:pt x="1237" y="1639"/>
                    <a:pt x="1486" y="1217"/>
                    <a:pt x="1424" y="753"/>
                  </a:cubicBezTo>
                  <a:cubicBezTo>
                    <a:pt x="1359" y="321"/>
                    <a:pt x="1047" y="1"/>
                    <a:pt x="709"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
            <p:cNvSpPr/>
            <p:nvPr/>
          </p:nvSpPr>
          <p:spPr>
            <a:xfrm>
              <a:off x="6582875" y="4691275"/>
              <a:ext cx="45150" cy="103875"/>
            </a:xfrm>
            <a:custGeom>
              <a:rect b="b" l="l" r="r" t="t"/>
              <a:pathLst>
                <a:path extrusionOk="0" h="4155" w="1806">
                  <a:moveTo>
                    <a:pt x="976" y="1"/>
                  </a:moveTo>
                  <a:cubicBezTo>
                    <a:pt x="632" y="1"/>
                    <a:pt x="384" y="297"/>
                    <a:pt x="196" y="1574"/>
                  </a:cubicBezTo>
                  <a:cubicBezTo>
                    <a:pt x="1" y="2951"/>
                    <a:pt x="151" y="4108"/>
                    <a:pt x="538" y="4153"/>
                  </a:cubicBezTo>
                  <a:cubicBezTo>
                    <a:pt x="546" y="4154"/>
                    <a:pt x="554" y="4155"/>
                    <a:pt x="563" y="4155"/>
                  </a:cubicBezTo>
                  <a:cubicBezTo>
                    <a:pt x="946" y="4155"/>
                    <a:pt x="1410" y="3095"/>
                    <a:pt x="1603" y="1742"/>
                  </a:cubicBezTo>
                  <a:cubicBezTo>
                    <a:pt x="1806" y="364"/>
                    <a:pt x="1446" y="52"/>
                    <a:pt x="1059" y="6"/>
                  </a:cubicBezTo>
                  <a:cubicBezTo>
                    <a:pt x="1030" y="3"/>
                    <a:pt x="1003" y="1"/>
                    <a:pt x="97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
            <p:cNvSpPr/>
            <p:nvPr/>
          </p:nvSpPr>
          <p:spPr>
            <a:xfrm>
              <a:off x="6630875" y="4723250"/>
              <a:ext cx="45150" cy="103875"/>
            </a:xfrm>
            <a:custGeom>
              <a:rect b="b" l="l" r="r" t="t"/>
              <a:pathLst>
                <a:path extrusionOk="0" h="4155" w="1806">
                  <a:moveTo>
                    <a:pt x="975" y="0"/>
                  </a:moveTo>
                  <a:cubicBezTo>
                    <a:pt x="632" y="0"/>
                    <a:pt x="385" y="303"/>
                    <a:pt x="198" y="1579"/>
                  </a:cubicBezTo>
                  <a:cubicBezTo>
                    <a:pt x="1" y="2956"/>
                    <a:pt x="151" y="4107"/>
                    <a:pt x="538" y="4153"/>
                  </a:cubicBezTo>
                  <a:cubicBezTo>
                    <a:pt x="547" y="4154"/>
                    <a:pt x="555" y="4155"/>
                    <a:pt x="563" y="4155"/>
                  </a:cubicBezTo>
                  <a:cubicBezTo>
                    <a:pt x="947" y="4155"/>
                    <a:pt x="1410" y="3095"/>
                    <a:pt x="1603" y="1747"/>
                  </a:cubicBezTo>
                  <a:cubicBezTo>
                    <a:pt x="1806" y="370"/>
                    <a:pt x="1453" y="52"/>
                    <a:pt x="1059" y="6"/>
                  </a:cubicBezTo>
                  <a:cubicBezTo>
                    <a:pt x="1031" y="2"/>
                    <a:pt x="1003" y="0"/>
                    <a:pt x="975"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
            <p:cNvSpPr/>
            <p:nvPr/>
          </p:nvSpPr>
          <p:spPr>
            <a:xfrm>
              <a:off x="6447050" y="4745600"/>
              <a:ext cx="57750" cy="99600"/>
            </a:xfrm>
            <a:custGeom>
              <a:rect b="b" l="l" r="r" t="t"/>
              <a:pathLst>
                <a:path extrusionOk="0" h="3984" w="2310">
                  <a:moveTo>
                    <a:pt x="724" y="1"/>
                  </a:moveTo>
                  <a:cubicBezTo>
                    <a:pt x="646" y="1"/>
                    <a:pt x="570" y="17"/>
                    <a:pt x="498" y="43"/>
                  </a:cubicBezTo>
                  <a:cubicBezTo>
                    <a:pt x="134" y="182"/>
                    <a:pt x="1" y="522"/>
                    <a:pt x="457" y="1836"/>
                  </a:cubicBezTo>
                  <a:cubicBezTo>
                    <a:pt x="886" y="3067"/>
                    <a:pt x="1498" y="3984"/>
                    <a:pt x="1873" y="3984"/>
                  </a:cubicBezTo>
                  <a:cubicBezTo>
                    <a:pt x="1898" y="3984"/>
                    <a:pt x="1922" y="3980"/>
                    <a:pt x="1944" y="3971"/>
                  </a:cubicBezTo>
                  <a:cubicBezTo>
                    <a:pt x="2310" y="3833"/>
                    <a:pt x="2240" y="2652"/>
                    <a:pt x="1782" y="1339"/>
                  </a:cubicBezTo>
                  <a:cubicBezTo>
                    <a:pt x="1414" y="282"/>
                    <a:pt x="1047" y="1"/>
                    <a:pt x="72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
            <p:cNvSpPr/>
            <p:nvPr/>
          </p:nvSpPr>
          <p:spPr>
            <a:xfrm>
              <a:off x="6449375" y="4619775"/>
              <a:ext cx="155650" cy="187500"/>
            </a:xfrm>
            <a:custGeom>
              <a:rect b="b" l="l" r="r" t="t"/>
              <a:pathLst>
                <a:path extrusionOk="0" h="7500" w="6226">
                  <a:moveTo>
                    <a:pt x="1120" y="1"/>
                  </a:moveTo>
                  <a:cubicBezTo>
                    <a:pt x="1092" y="1"/>
                    <a:pt x="1064" y="3"/>
                    <a:pt x="1036" y="8"/>
                  </a:cubicBezTo>
                  <a:cubicBezTo>
                    <a:pt x="1" y="210"/>
                    <a:pt x="1563" y="7499"/>
                    <a:pt x="1563" y="7499"/>
                  </a:cubicBezTo>
                  <a:lnTo>
                    <a:pt x="5467" y="6933"/>
                  </a:lnTo>
                  <a:cubicBezTo>
                    <a:pt x="6226" y="4223"/>
                    <a:pt x="5820" y="2373"/>
                    <a:pt x="5104" y="2373"/>
                  </a:cubicBezTo>
                  <a:cubicBezTo>
                    <a:pt x="5094" y="2373"/>
                    <a:pt x="5084" y="2374"/>
                    <a:pt x="5074" y="2374"/>
                  </a:cubicBezTo>
                  <a:cubicBezTo>
                    <a:pt x="4340" y="2431"/>
                    <a:pt x="4252" y="4422"/>
                    <a:pt x="4252" y="4422"/>
                  </a:cubicBezTo>
                  <a:cubicBezTo>
                    <a:pt x="4252" y="4422"/>
                    <a:pt x="4252" y="1579"/>
                    <a:pt x="3259" y="1579"/>
                  </a:cubicBezTo>
                  <a:cubicBezTo>
                    <a:pt x="3241" y="1579"/>
                    <a:pt x="3223" y="1580"/>
                    <a:pt x="3205" y="1582"/>
                  </a:cubicBezTo>
                  <a:cubicBezTo>
                    <a:pt x="2788" y="1621"/>
                    <a:pt x="2691" y="2186"/>
                    <a:pt x="2724" y="2852"/>
                  </a:cubicBezTo>
                  <a:lnTo>
                    <a:pt x="2724" y="2852"/>
                  </a:lnTo>
                  <a:cubicBezTo>
                    <a:pt x="2350" y="1398"/>
                    <a:pt x="1763" y="1"/>
                    <a:pt x="112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
            <p:cNvSpPr/>
            <p:nvPr/>
          </p:nvSpPr>
          <p:spPr>
            <a:xfrm>
              <a:off x="2975001" y="4722230"/>
              <a:ext cx="4855847" cy="516350"/>
            </a:xfrm>
            <a:custGeom>
              <a:rect b="b" l="l" r="r" t="t"/>
              <a:pathLst>
                <a:path extrusionOk="0" h="20654" w="190762">
                  <a:moveTo>
                    <a:pt x="158353" y="1"/>
                  </a:moveTo>
                  <a:cubicBezTo>
                    <a:pt x="157346" y="1"/>
                    <a:pt x="156310" y="34"/>
                    <a:pt x="155245" y="104"/>
                  </a:cubicBezTo>
                  <a:cubicBezTo>
                    <a:pt x="127706" y="1898"/>
                    <a:pt x="106555" y="14672"/>
                    <a:pt x="78420" y="14672"/>
                  </a:cubicBezTo>
                  <a:cubicBezTo>
                    <a:pt x="54133" y="14672"/>
                    <a:pt x="30825" y="4681"/>
                    <a:pt x="15824" y="4681"/>
                  </a:cubicBezTo>
                  <a:cubicBezTo>
                    <a:pt x="15535" y="4681"/>
                    <a:pt x="15249" y="4685"/>
                    <a:pt x="14967" y="4693"/>
                  </a:cubicBezTo>
                  <a:cubicBezTo>
                    <a:pt x="0" y="5091"/>
                    <a:pt x="18953" y="19659"/>
                    <a:pt x="18953" y="19659"/>
                  </a:cubicBezTo>
                  <a:lnTo>
                    <a:pt x="190761" y="20653"/>
                  </a:lnTo>
                  <a:cubicBezTo>
                    <a:pt x="190761" y="20653"/>
                    <a:pt x="183383" y="1"/>
                    <a:pt x="158353"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
            <p:cNvSpPr/>
            <p:nvPr/>
          </p:nvSpPr>
          <p:spPr>
            <a:xfrm>
              <a:off x="6864600" y="4722225"/>
              <a:ext cx="966350" cy="516350"/>
            </a:xfrm>
            <a:custGeom>
              <a:rect b="b" l="l" r="r" t="t"/>
              <a:pathLst>
                <a:path extrusionOk="0" h="20654" w="38654">
                  <a:moveTo>
                    <a:pt x="6245" y="1"/>
                  </a:moveTo>
                  <a:cubicBezTo>
                    <a:pt x="5238" y="1"/>
                    <a:pt x="4202" y="34"/>
                    <a:pt x="3137" y="104"/>
                  </a:cubicBezTo>
                  <a:cubicBezTo>
                    <a:pt x="2083" y="173"/>
                    <a:pt x="1036" y="261"/>
                    <a:pt x="1" y="359"/>
                  </a:cubicBezTo>
                  <a:cubicBezTo>
                    <a:pt x="1274" y="6503"/>
                    <a:pt x="6844" y="13526"/>
                    <a:pt x="15113" y="18543"/>
                  </a:cubicBezTo>
                  <a:cubicBezTo>
                    <a:pt x="16333" y="19283"/>
                    <a:pt x="17559" y="19948"/>
                    <a:pt x="18792" y="20538"/>
                  </a:cubicBezTo>
                  <a:lnTo>
                    <a:pt x="38653" y="20653"/>
                  </a:lnTo>
                  <a:cubicBezTo>
                    <a:pt x="38653" y="20653"/>
                    <a:pt x="31275" y="1"/>
                    <a:pt x="6245"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
            <p:cNvSpPr/>
            <p:nvPr/>
          </p:nvSpPr>
          <p:spPr>
            <a:xfrm>
              <a:off x="7090675" y="4666375"/>
              <a:ext cx="43425" cy="9000"/>
            </a:xfrm>
            <a:custGeom>
              <a:rect b="b" l="l" r="r" t="t"/>
              <a:pathLst>
                <a:path extrusionOk="0" h="360" w="1737">
                  <a:moveTo>
                    <a:pt x="1" y="1"/>
                  </a:moveTo>
                  <a:lnTo>
                    <a:pt x="1" y="36"/>
                  </a:lnTo>
                  <a:cubicBezTo>
                    <a:pt x="81" y="88"/>
                    <a:pt x="92" y="244"/>
                    <a:pt x="1" y="290"/>
                  </a:cubicBezTo>
                  <a:lnTo>
                    <a:pt x="1" y="313"/>
                  </a:lnTo>
                  <a:cubicBezTo>
                    <a:pt x="1" y="313"/>
                    <a:pt x="231" y="359"/>
                    <a:pt x="452" y="359"/>
                  </a:cubicBezTo>
                  <a:cubicBezTo>
                    <a:pt x="945" y="349"/>
                    <a:pt x="918" y="184"/>
                    <a:pt x="1489" y="184"/>
                  </a:cubicBezTo>
                  <a:cubicBezTo>
                    <a:pt x="1561" y="184"/>
                    <a:pt x="1643" y="187"/>
                    <a:pt x="1736" y="193"/>
                  </a:cubicBezTo>
                  <a:cubicBezTo>
                    <a:pt x="1449" y="47"/>
                    <a:pt x="1188" y="11"/>
                    <a:pt x="973" y="11"/>
                  </a:cubicBezTo>
                  <a:cubicBezTo>
                    <a:pt x="759" y="11"/>
                    <a:pt x="591" y="47"/>
                    <a:pt x="487" y="47"/>
                  </a:cubicBezTo>
                  <a:cubicBezTo>
                    <a:pt x="260" y="41"/>
                    <a:pt x="1" y="1"/>
                    <a:pt x="1" y="1"/>
                  </a:cubicBez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
            <p:cNvSpPr/>
            <p:nvPr/>
          </p:nvSpPr>
          <p:spPr>
            <a:xfrm>
              <a:off x="7089675" y="4666100"/>
              <a:ext cx="1175" cy="67000"/>
            </a:xfrm>
            <a:custGeom>
              <a:rect b="b" l="l" r="r" t="t"/>
              <a:pathLst>
                <a:path extrusionOk="0" h="2680" w="47">
                  <a:moveTo>
                    <a:pt x="1" y="1"/>
                  </a:moveTo>
                  <a:lnTo>
                    <a:pt x="1" y="2679"/>
                  </a:lnTo>
                  <a:lnTo>
                    <a:pt x="46" y="2679"/>
                  </a:lnTo>
                  <a:lnTo>
                    <a:pt x="46"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
            <p:cNvSpPr/>
            <p:nvPr/>
          </p:nvSpPr>
          <p:spPr>
            <a:xfrm>
              <a:off x="7089675" y="4676925"/>
              <a:ext cx="1175" cy="46625"/>
            </a:xfrm>
            <a:custGeom>
              <a:rect b="b" l="l" r="r" t="t"/>
              <a:pathLst>
                <a:path extrusionOk="0" h="1865" w="47">
                  <a:moveTo>
                    <a:pt x="1" y="1"/>
                  </a:moveTo>
                  <a:lnTo>
                    <a:pt x="1" y="1864"/>
                  </a:lnTo>
                  <a:cubicBezTo>
                    <a:pt x="17" y="1853"/>
                    <a:pt x="28" y="1841"/>
                    <a:pt x="46" y="1830"/>
                  </a:cubicBezTo>
                  <a:lnTo>
                    <a:pt x="46" y="30"/>
                  </a:lnTo>
                  <a:cubicBezTo>
                    <a:pt x="28" y="19"/>
                    <a:pt x="17" y="13"/>
                    <a:pt x="1" y="1"/>
                  </a:cubicBez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
            <p:cNvSpPr/>
            <p:nvPr/>
          </p:nvSpPr>
          <p:spPr>
            <a:xfrm>
              <a:off x="7089225" y="4665975"/>
              <a:ext cx="2050" cy="425"/>
            </a:xfrm>
            <a:custGeom>
              <a:rect b="b" l="l" r="r" t="t"/>
              <a:pathLst>
                <a:path extrusionOk="0" h="17" w="82">
                  <a:moveTo>
                    <a:pt x="41" y="0"/>
                  </a:moveTo>
                  <a:cubicBezTo>
                    <a:pt x="19" y="0"/>
                    <a:pt x="1" y="6"/>
                    <a:pt x="1" y="6"/>
                  </a:cubicBezTo>
                  <a:cubicBezTo>
                    <a:pt x="1" y="11"/>
                    <a:pt x="19" y="17"/>
                    <a:pt x="41" y="17"/>
                  </a:cubicBezTo>
                  <a:cubicBezTo>
                    <a:pt x="64" y="17"/>
                    <a:pt x="81" y="11"/>
                    <a:pt x="81" y="6"/>
                  </a:cubicBezTo>
                  <a:cubicBezTo>
                    <a:pt x="81" y="6"/>
                    <a:pt x="64" y="0"/>
                    <a:pt x="41" y="0"/>
                  </a:cubicBez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
            <p:cNvSpPr/>
            <p:nvPr/>
          </p:nvSpPr>
          <p:spPr>
            <a:xfrm>
              <a:off x="6582872" y="4722251"/>
              <a:ext cx="725637" cy="54100"/>
            </a:xfrm>
            <a:custGeom>
              <a:rect b="b" l="l" r="r" t="t"/>
              <a:pathLst>
                <a:path extrusionOk="0" h="2164" w="28384">
                  <a:moveTo>
                    <a:pt x="16865" y="0"/>
                  </a:moveTo>
                  <a:cubicBezTo>
                    <a:pt x="15860" y="0"/>
                    <a:pt x="14827" y="33"/>
                    <a:pt x="13764" y="103"/>
                  </a:cubicBezTo>
                  <a:cubicBezTo>
                    <a:pt x="9009" y="410"/>
                    <a:pt x="4443" y="1047"/>
                    <a:pt x="0" y="1891"/>
                  </a:cubicBezTo>
                  <a:cubicBezTo>
                    <a:pt x="3541" y="2065"/>
                    <a:pt x="7765" y="2163"/>
                    <a:pt x="12299" y="2163"/>
                  </a:cubicBezTo>
                  <a:cubicBezTo>
                    <a:pt x="18595" y="2163"/>
                    <a:pt x="24288" y="1972"/>
                    <a:pt x="28384" y="1659"/>
                  </a:cubicBezTo>
                  <a:cubicBezTo>
                    <a:pt x="25041" y="626"/>
                    <a:pt x="21221" y="0"/>
                    <a:pt x="16865" y="0"/>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5"/>
            <p:cNvSpPr/>
            <p:nvPr/>
          </p:nvSpPr>
          <p:spPr>
            <a:xfrm>
              <a:off x="6805011" y="4722251"/>
              <a:ext cx="503503" cy="54100"/>
            </a:xfrm>
            <a:custGeom>
              <a:rect b="b" l="l" r="r" t="t"/>
              <a:pathLst>
                <a:path extrusionOk="0" h="2164" w="19695">
                  <a:moveTo>
                    <a:pt x="8176" y="0"/>
                  </a:moveTo>
                  <a:cubicBezTo>
                    <a:pt x="7171" y="0"/>
                    <a:pt x="6138" y="33"/>
                    <a:pt x="5075" y="103"/>
                  </a:cubicBezTo>
                  <a:cubicBezTo>
                    <a:pt x="3356" y="214"/>
                    <a:pt x="1673" y="369"/>
                    <a:pt x="0" y="561"/>
                  </a:cubicBezTo>
                  <a:cubicBezTo>
                    <a:pt x="336" y="1168"/>
                    <a:pt x="1361" y="1718"/>
                    <a:pt x="2876" y="2163"/>
                  </a:cubicBezTo>
                  <a:lnTo>
                    <a:pt x="3610" y="2163"/>
                  </a:lnTo>
                  <a:cubicBezTo>
                    <a:pt x="9906" y="2163"/>
                    <a:pt x="15599" y="1972"/>
                    <a:pt x="19695" y="1659"/>
                  </a:cubicBezTo>
                  <a:cubicBezTo>
                    <a:pt x="16352" y="626"/>
                    <a:pt x="12532" y="0"/>
                    <a:pt x="8176" y="0"/>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
            <p:cNvSpPr/>
            <p:nvPr/>
          </p:nvSpPr>
          <p:spPr>
            <a:xfrm>
              <a:off x="2975096" y="4839278"/>
              <a:ext cx="4855847" cy="399300"/>
            </a:xfrm>
            <a:custGeom>
              <a:rect b="b" l="l" r="r" t="t"/>
              <a:pathLst>
                <a:path extrusionOk="0" h="15972" w="190762">
                  <a:moveTo>
                    <a:pt x="15815" y="0"/>
                  </a:moveTo>
                  <a:cubicBezTo>
                    <a:pt x="15529" y="0"/>
                    <a:pt x="15246" y="4"/>
                    <a:pt x="14967" y="11"/>
                  </a:cubicBezTo>
                  <a:cubicBezTo>
                    <a:pt x="0" y="409"/>
                    <a:pt x="18953" y="14977"/>
                    <a:pt x="18953" y="14977"/>
                  </a:cubicBezTo>
                  <a:lnTo>
                    <a:pt x="190761" y="15971"/>
                  </a:lnTo>
                  <a:cubicBezTo>
                    <a:pt x="190761" y="15971"/>
                    <a:pt x="190228" y="14486"/>
                    <a:pt x="188967" y="12310"/>
                  </a:cubicBezTo>
                  <a:cubicBezTo>
                    <a:pt x="181227" y="14236"/>
                    <a:pt x="171582" y="15376"/>
                    <a:pt x="161128" y="15376"/>
                  </a:cubicBezTo>
                  <a:cubicBezTo>
                    <a:pt x="139208" y="15376"/>
                    <a:pt x="120851" y="10360"/>
                    <a:pt x="116118" y="3637"/>
                  </a:cubicBezTo>
                  <a:cubicBezTo>
                    <a:pt x="111473" y="4927"/>
                    <a:pt x="106809" y="6177"/>
                    <a:pt x="102037" y="7218"/>
                  </a:cubicBezTo>
                  <a:cubicBezTo>
                    <a:pt x="93848" y="11474"/>
                    <a:pt x="80757" y="14187"/>
                    <a:pt x="65929" y="14187"/>
                  </a:cubicBezTo>
                  <a:cubicBezTo>
                    <a:pt x="65315" y="14187"/>
                    <a:pt x="64698" y="14183"/>
                    <a:pt x="64079" y="14173"/>
                  </a:cubicBezTo>
                  <a:cubicBezTo>
                    <a:pt x="42557" y="13854"/>
                    <a:pt x="24531" y="7925"/>
                    <a:pt x="19300" y="155"/>
                  </a:cubicBezTo>
                  <a:cubicBezTo>
                    <a:pt x="18094" y="53"/>
                    <a:pt x="16931" y="0"/>
                    <a:pt x="158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
            <p:cNvSpPr/>
            <p:nvPr/>
          </p:nvSpPr>
          <p:spPr>
            <a:xfrm>
              <a:off x="7311375" y="4889025"/>
              <a:ext cx="414850" cy="256850"/>
            </a:xfrm>
            <a:custGeom>
              <a:rect b="b" l="l" r="r" t="t"/>
              <a:pathLst>
                <a:path extrusionOk="0" h="10274" w="16594">
                  <a:moveTo>
                    <a:pt x="12824" y="0"/>
                  </a:moveTo>
                  <a:cubicBezTo>
                    <a:pt x="12108" y="0"/>
                    <a:pt x="11801" y="2534"/>
                    <a:pt x="11669" y="4584"/>
                  </a:cubicBezTo>
                  <a:lnTo>
                    <a:pt x="11669" y="4584"/>
                  </a:lnTo>
                  <a:cubicBezTo>
                    <a:pt x="11623" y="4022"/>
                    <a:pt x="11505" y="3551"/>
                    <a:pt x="11253" y="3407"/>
                  </a:cubicBezTo>
                  <a:cubicBezTo>
                    <a:pt x="11216" y="3385"/>
                    <a:pt x="11178" y="3375"/>
                    <a:pt x="11140" y="3375"/>
                  </a:cubicBezTo>
                  <a:cubicBezTo>
                    <a:pt x="10431" y="3375"/>
                    <a:pt x="9685" y="6942"/>
                    <a:pt x="9685" y="6942"/>
                  </a:cubicBezTo>
                  <a:cubicBezTo>
                    <a:pt x="9685" y="6942"/>
                    <a:pt x="10091" y="2168"/>
                    <a:pt x="9419" y="1740"/>
                  </a:cubicBezTo>
                  <a:cubicBezTo>
                    <a:pt x="9391" y="1723"/>
                    <a:pt x="9363" y="1715"/>
                    <a:pt x="9334" y="1715"/>
                  </a:cubicBezTo>
                  <a:cubicBezTo>
                    <a:pt x="8665" y="1715"/>
                    <a:pt x="7661" y="6200"/>
                    <a:pt x="7661" y="6200"/>
                  </a:cubicBezTo>
                  <a:cubicBezTo>
                    <a:pt x="7661" y="6200"/>
                    <a:pt x="8072" y="1295"/>
                    <a:pt x="7100" y="988"/>
                  </a:cubicBezTo>
                  <a:cubicBezTo>
                    <a:pt x="7077" y="981"/>
                    <a:pt x="7055" y="977"/>
                    <a:pt x="7032" y="977"/>
                  </a:cubicBezTo>
                  <a:cubicBezTo>
                    <a:pt x="6281" y="977"/>
                    <a:pt x="6045" y="4968"/>
                    <a:pt x="5984" y="6421"/>
                  </a:cubicBezTo>
                  <a:lnTo>
                    <a:pt x="5984" y="6421"/>
                  </a:lnTo>
                  <a:cubicBezTo>
                    <a:pt x="6007" y="5367"/>
                    <a:pt x="5976" y="3081"/>
                    <a:pt x="5277" y="3054"/>
                  </a:cubicBezTo>
                  <a:cubicBezTo>
                    <a:pt x="5273" y="3054"/>
                    <a:pt x="5269" y="3054"/>
                    <a:pt x="5264" y="3054"/>
                  </a:cubicBezTo>
                  <a:cubicBezTo>
                    <a:pt x="4365" y="3054"/>
                    <a:pt x="4531" y="6750"/>
                    <a:pt x="4531" y="6750"/>
                  </a:cubicBezTo>
                  <a:cubicBezTo>
                    <a:pt x="4531" y="6750"/>
                    <a:pt x="4120" y="1543"/>
                    <a:pt x="3067" y="1242"/>
                  </a:cubicBezTo>
                  <a:cubicBezTo>
                    <a:pt x="3039" y="1234"/>
                    <a:pt x="3013" y="1230"/>
                    <a:pt x="2989" y="1230"/>
                  </a:cubicBezTo>
                  <a:cubicBezTo>
                    <a:pt x="2058" y="1230"/>
                    <a:pt x="2865" y="6692"/>
                    <a:pt x="2865" y="6692"/>
                  </a:cubicBezTo>
                  <a:cubicBezTo>
                    <a:pt x="2865" y="6692"/>
                    <a:pt x="1920" y="3518"/>
                    <a:pt x="1349" y="3518"/>
                  </a:cubicBezTo>
                  <a:cubicBezTo>
                    <a:pt x="1308" y="3518"/>
                    <a:pt x="1270" y="3534"/>
                    <a:pt x="1234" y="3568"/>
                  </a:cubicBezTo>
                  <a:cubicBezTo>
                    <a:pt x="1" y="4720"/>
                    <a:pt x="1829" y="7983"/>
                    <a:pt x="2581" y="10274"/>
                  </a:cubicBezTo>
                  <a:lnTo>
                    <a:pt x="15736" y="9434"/>
                  </a:lnTo>
                  <a:cubicBezTo>
                    <a:pt x="15736" y="9434"/>
                    <a:pt x="16593" y="4673"/>
                    <a:pt x="16073" y="4384"/>
                  </a:cubicBezTo>
                  <a:cubicBezTo>
                    <a:pt x="16045" y="4369"/>
                    <a:pt x="16015" y="4362"/>
                    <a:pt x="15985" y="4362"/>
                  </a:cubicBezTo>
                  <a:cubicBezTo>
                    <a:pt x="15455" y="4362"/>
                    <a:pt x="14626" y="6595"/>
                    <a:pt x="14626" y="6595"/>
                  </a:cubicBezTo>
                  <a:cubicBezTo>
                    <a:pt x="14626" y="6595"/>
                    <a:pt x="15135" y="3151"/>
                    <a:pt x="14615" y="2868"/>
                  </a:cubicBezTo>
                  <a:cubicBezTo>
                    <a:pt x="14598" y="2859"/>
                    <a:pt x="14581" y="2854"/>
                    <a:pt x="14564" y="2854"/>
                  </a:cubicBezTo>
                  <a:cubicBezTo>
                    <a:pt x="14041" y="2854"/>
                    <a:pt x="13250" y="6942"/>
                    <a:pt x="13250" y="6942"/>
                  </a:cubicBezTo>
                  <a:cubicBezTo>
                    <a:pt x="13250" y="6942"/>
                    <a:pt x="14181" y="323"/>
                    <a:pt x="12903" y="10"/>
                  </a:cubicBezTo>
                  <a:cubicBezTo>
                    <a:pt x="12876" y="4"/>
                    <a:pt x="12850" y="0"/>
                    <a:pt x="12824"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
            <p:cNvSpPr/>
            <p:nvPr/>
          </p:nvSpPr>
          <p:spPr>
            <a:xfrm>
              <a:off x="3594000" y="5117225"/>
              <a:ext cx="4260225" cy="249350"/>
            </a:xfrm>
            <a:custGeom>
              <a:rect b="b" l="l" r="r" t="t"/>
              <a:pathLst>
                <a:path extrusionOk="0" h="9974" w="170409">
                  <a:moveTo>
                    <a:pt x="0" y="0"/>
                  </a:moveTo>
                  <a:lnTo>
                    <a:pt x="0" y="9974"/>
                  </a:lnTo>
                  <a:lnTo>
                    <a:pt x="170409" y="9974"/>
                  </a:lnTo>
                  <a:lnTo>
                    <a:pt x="170409"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
            <p:cNvSpPr/>
            <p:nvPr/>
          </p:nvSpPr>
          <p:spPr>
            <a:xfrm>
              <a:off x="3594000" y="5117225"/>
              <a:ext cx="4260225" cy="249350"/>
            </a:xfrm>
            <a:custGeom>
              <a:rect b="b" l="l" r="r" t="t"/>
              <a:pathLst>
                <a:path extrusionOk="0" h="9974" w="170409">
                  <a:moveTo>
                    <a:pt x="0" y="0"/>
                  </a:moveTo>
                  <a:lnTo>
                    <a:pt x="0" y="9974"/>
                  </a:lnTo>
                  <a:lnTo>
                    <a:pt x="170409" y="9974"/>
                  </a:lnTo>
                  <a:lnTo>
                    <a:pt x="170177" y="1261"/>
                  </a:lnTo>
                  <a:lnTo>
                    <a:pt x="0"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
            <p:cNvSpPr/>
            <p:nvPr/>
          </p:nvSpPr>
          <p:spPr>
            <a:xfrm>
              <a:off x="3492325" y="5165375"/>
              <a:ext cx="4263975" cy="309550"/>
            </a:xfrm>
            <a:custGeom>
              <a:rect b="b" l="l" r="r" t="t"/>
              <a:pathLst>
                <a:path extrusionOk="0" h="12382" w="170559">
                  <a:moveTo>
                    <a:pt x="198" y="0"/>
                  </a:moveTo>
                  <a:lnTo>
                    <a:pt x="0" y="8510"/>
                  </a:lnTo>
                  <a:lnTo>
                    <a:pt x="170367" y="12381"/>
                  </a:lnTo>
                  <a:lnTo>
                    <a:pt x="170559" y="3864"/>
                  </a:lnTo>
                  <a:lnTo>
                    <a:pt x="198"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5"/>
            <p:cNvSpPr/>
            <p:nvPr/>
          </p:nvSpPr>
          <p:spPr>
            <a:xfrm>
              <a:off x="3322588" y="5119675"/>
              <a:ext cx="243875" cy="175325"/>
            </a:xfrm>
            <a:custGeom>
              <a:rect b="b" l="l" r="r" t="t"/>
              <a:pathLst>
                <a:path extrusionOk="0" h="7013" w="9755">
                  <a:moveTo>
                    <a:pt x="3650" y="1"/>
                  </a:moveTo>
                  <a:cubicBezTo>
                    <a:pt x="3650" y="2"/>
                    <a:pt x="2552" y="4172"/>
                    <a:pt x="3223" y="5745"/>
                  </a:cubicBezTo>
                  <a:cubicBezTo>
                    <a:pt x="3223" y="5745"/>
                    <a:pt x="1511" y="3477"/>
                    <a:pt x="1372" y="1366"/>
                  </a:cubicBezTo>
                  <a:lnTo>
                    <a:pt x="1372" y="1366"/>
                  </a:lnTo>
                  <a:cubicBezTo>
                    <a:pt x="1372" y="1366"/>
                    <a:pt x="921" y="4004"/>
                    <a:pt x="2037" y="6046"/>
                  </a:cubicBezTo>
                  <a:cubicBezTo>
                    <a:pt x="2037" y="6046"/>
                    <a:pt x="325" y="4148"/>
                    <a:pt x="18" y="1961"/>
                  </a:cubicBezTo>
                  <a:lnTo>
                    <a:pt x="18" y="1961"/>
                  </a:lnTo>
                  <a:cubicBezTo>
                    <a:pt x="18" y="1962"/>
                    <a:pt x="0" y="4577"/>
                    <a:pt x="1632" y="7013"/>
                  </a:cubicBezTo>
                  <a:lnTo>
                    <a:pt x="7915" y="6839"/>
                  </a:lnTo>
                  <a:cubicBezTo>
                    <a:pt x="8048" y="5653"/>
                    <a:pt x="7602" y="4548"/>
                    <a:pt x="9754" y="1285"/>
                  </a:cubicBezTo>
                  <a:lnTo>
                    <a:pt x="9754" y="1285"/>
                  </a:lnTo>
                  <a:cubicBezTo>
                    <a:pt x="9754" y="1286"/>
                    <a:pt x="6851" y="4508"/>
                    <a:pt x="6387" y="5491"/>
                  </a:cubicBezTo>
                  <a:cubicBezTo>
                    <a:pt x="6387" y="5491"/>
                    <a:pt x="5792" y="2783"/>
                    <a:pt x="6763" y="278"/>
                  </a:cubicBezTo>
                  <a:lnTo>
                    <a:pt x="6763" y="278"/>
                  </a:lnTo>
                  <a:cubicBezTo>
                    <a:pt x="6763" y="279"/>
                    <a:pt x="4536" y="4391"/>
                    <a:pt x="4715" y="5693"/>
                  </a:cubicBezTo>
                  <a:cubicBezTo>
                    <a:pt x="4715" y="5693"/>
                    <a:pt x="2956" y="3072"/>
                    <a:pt x="365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5"/>
            <p:cNvSpPr/>
            <p:nvPr/>
          </p:nvSpPr>
          <p:spPr>
            <a:xfrm>
              <a:off x="3443513" y="5017825"/>
              <a:ext cx="257600" cy="321300"/>
            </a:xfrm>
            <a:custGeom>
              <a:rect b="b" l="l" r="r" t="t"/>
              <a:pathLst>
                <a:path extrusionOk="0" h="12852" w="10304">
                  <a:moveTo>
                    <a:pt x="5600" y="1"/>
                  </a:moveTo>
                  <a:lnTo>
                    <a:pt x="5600" y="1"/>
                  </a:lnTo>
                  <a:cubicBezTo>
                    <a:pt x="5600" y="3"/>
                    <a:pt x="3483" y="6487"/>
                    <a:pt x="3795" y="9872"/>
                  </a:cubicBezTo>
                  <a:cubicBezTo>
                    <a:pt x="3795" y="9872"/>
                    <a:pt x="2471" y="4902"/>
                    <a:pt x="3014" y="1205"/>
                  </a:cubicBezTo>
                  <a:lnTo>
                    <a:pt x="3014" y="1205"/>
                  </a:lnTo>
                  <a:cubicBezTo>
                    <a:pt x="3013" y="1205"/>
                    <a:pt x="1528" y="5781"/>
                    <a:pt x="2158" y="10449"/>
                  </a:cubicBezTo>
                  <a:cubicBezTo>
                    <a:pt x="2158" y="10449"/>
                    <a:pt x="666" y="5931"/>
                    <a:pt x="1227" y="1691"/>
                  </a:cubicBezTo>
                  <a:lnTo>
                    <a:pt x="1227" y="1691"/>
                  </a:lnTo>
                  <a:cubicBezTo>
                    <a:pt x="1226" y="1692"/>
                    <a:pt x="1" y="6777"/>
                    <a:pt x="1146" y="12851"/>
                  </a:cubicBezTo>
                  <a:lnTo>
                    <a:pt x="8637" y="12457"/>
                  </a:lnTo>
                  <a:cubicBezTo>
                    <a:pt x="8840" y="10102"/>
                    <a:pt x="8527" y="8043"/>
                    <a:pt x="10303" y="3455"/>
                  </a:cubicBezTo>
                  <a:lnTo>
                    <a:pt x="10303" y="3455"/>
                  </a:lnTo>
                  <a:cubicBezTo>
                    <a:pt x="10303" y="3456"/>
                    <a:pt x="7857" y="7858"/>
                    <a:pt x="7307" y="9645"/>
                  </a:cubicBezTo>
                  <a:cubicBezTo>
                    <a:pt x="7307" y="9645"/>
                    <a:pt x="7099" y="4740"/>
                    <a:pt x="8158" y="1367"/>
                  </a:cubicBezTo>
                  <a:lnTo>
                    <a:pt x="8158" y="1367"/>
                  </a:lnTo>
                  <a:cubicBezTo>
                    <a:pt x="8158" y="1368"/>
                    <a:pt x="5624" y="7285"/>
                    <a:pt x="5537" y="9894"/>
                  </a:cubicBezTo>
                  <a:lnTo>
                    <a:pt x="5537" y="9894"/>
                  </a:lnTo>
                  <a:cubicBezTo>
                    <a:pt x="5537" y="9894"/>
                    <a:pt x="4247" y="4537"/>
                    <a:pt x="560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5"/>
            <p:cNvSpPr/>
            <p:nvPr/>
          </p:nvSpPr>
          <p:spPr>
            <a:xfrm>
              <a:off x="3600138" y="5050250"/>
              <a:ext cx="268900" cy="309700"/>
            </a:xfrm>
            <a:custGeom>
              <a:rect b="b" l="l" r="r" t="t"/>
              <a:pathLst>
                <a:path extrusionOk="0" h="12388" w="10756">
                  <a:moveTo>
                    <a:pt x="5114" y="1"/>
                  </a:moveTo>
                  <a:lnTo>
                    <a:pt x="5114" y="1"/>
                  </a:lnTo>
                  <a:cubicBezTo>
                    <a:pt x="6208" y="3940"/>
                    <a:pt x="4403" y="8395"/>
                    <a:pt x="4403" y="8395"/>
                  </a:cubicBezTo>
                  <a:cubicBezTo>
                    <a:pt x="4524" y="6012"/>
                    <a:pt x="2402" y="563"/>
                    <a:pt x="2401" y="562"/>
                  </a:cubicBezTo>
                  <a:lnTo>
                    <a:pt x="2401" y="562"/>
                  </a:lnTo>
                  <a:cubicBezTo>
                    <a:pt x="3177" y="3501"/>
                    <a:pt x="2471" y="7742"/>
                    <a:pt x="2471" y="7742"/>
                  </a:cubicBezTo>
                  <a:cubicBezTo>
                    <a:pt x="2060" y="6012"/>
                    <a:pt x="1" y="1783"/>
                    <a:pt x="0" y="1782"/>
                  </a:cubicBezTo>
                  <a:lnTo>
                    <a:pt x="0" y="1782"/>
                  </a:lnTo>
                  <a:cubicBezTo>
                    <a:pt x="1320" y="6023"/>
                    <a:pt x="741" y="7798"/>
                    <a:pt x="678" y="10062"/>
                  </a:cubicBezTo>
                  <a:lnTo>
                    <a:pt x="9245" y="12387"/>
                  </a:lnTo>
                  <a:cubicBezTo>
                    <a:pt x="10756" y="6851"/>
                    <a:pt x="9558" y="2223"/>
                    <a:pt x="9557" y="2222"/>
                  </a:cubicBezTo>
                  <a:lnTo>
                    <a:pt x="9557" y="2222"/>
                  </a:lnTo>
                  <a:cubicBezTo>
                    <a:pt x="10038" y="5942"/>
                    <a:pt x="8181" y="9749"/>
                    <a:pt x="8181" y="9749"/>
                  </a:cubicBezTo>
                  <a:cubicBezTo>
                    <a:pt x="9095" y="5612"/>
                    <a:pt x="7701" y="1459"/>
                    <a:pt x="7701" y="1459"/>
                  </a:cubicBezTo>
                  <a:lnTo>
                    <a:pt x="7701" y="1459"/>
                  </a:lnTo>
                  <a:cubicBezTo>
                    <a:pt x="8100" y="4640"/>
                    <a:pt x="6353" y="8800"/>
                    <a:pt x="6353" y="8800"/>
                  </a:cubicBezTo>
                  <a:cubicBezTo>
                    <a:pt x="6919" y="5793"/>
                    <a:pt x="5115" y="2"/>
                    <a:pt x="511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
            <p:cNvSpPr/>
            <p:nvPr/>
          </p:nvSpPr>
          <p:spPr>
            <a:xfrm>
              <a:off x="3999038" y="5092775"/>
              <a:ext cx="287425" cy="373175"/>
            </a:xfrm>
            <a:custGeom>
              <a:rect b="b" l="l" r="r" t="t"/>
              <a:pathLst>
                <a:path extrusionOk="0" h="14927" w="11497">
                  <a:moveTo>
                    <a:pt x="6434" y="1"/>
                  </a:moveTo>
                  <a:cubicBezTo>
                    <a:pt x="6249" y="4438"/>
                    <a:pt x="3085" y="8620"/>
                    <a:pt x="3085" y="8620"/>
                  </a:cubicBezTo>
                  <a:cubicBezTo>
                    <a:pt x="3900" y="6335"/>
                    <a:pt x="3646" y="771"/>
                    <a:pt x="3646" y="770"/>
                  </a:cubicBezTo>
                  <a:lnTo>
                    <a:pt x="3646" y="770"/>
                  </a:lnTo>
                  <a:cubicBezTo>
                    <a:pt x="3454" y="3675"/>
                    <a:pt x="1748" y="7521"/>
                    <a:pt x="1748" y="7521"/>
                  </a:cubicBezTo>
                  <a:cubicBezTo>
                    <a:pt x="1898" y="5896"/>
                    <a:pt x="1499" y="1956"/>
                    <a:pt x="1499" y="1956"/>
                  </a:cubicBezTo>
                  <a:cubicBezTo>
                    <a:pt x="1371" y="5792"/>
                    <a:pt x="562" y="7203"/>
                    <a:pt x="1" y="9042"/>
                  </a:cubicBezTo>
                  <a:lnTo>
                    <a:pt x="6637" y="14927"/>
                  </a:lnTo>
                  <a:cubicBezTo>
                    <a:pt x="11195" y="9159"/>
                    <a:pt x="11496" y="2627"/>
                    <a:pt x="11496" y="2626"/>
                  </a:cubicBezTo>
                  <a:lnTo>
                    <a:pt x="11496" y="2626"/>
                  </a:lnTo>
                  <a:cubicBezTo>
                    <a:pt x="10472" y="7683"/>
                    <a:pt x="6375" y="11432"/>
                    <a:pt x="6375" y="11432"/>
                  </a:cubicBezTo>
                  <a:cubicBezTo>
                    <a:pt x="9211" y="6978"/>
                    <a:pt x="9048" y="1598"/>
                    <a:pt x="9048" y="1597"/>
                  </a:cubicBezTo>
                  <a:lnTo>
                    <a:pt x="9048" y="1597"/>
                  </a:lnTo>
                  <a:cubicBezTo>
                    <a:pt x="8262" y="5549"/>
                    <a:pt x="4744" y="9656"/>
                    <a:pt x="4744" y="9656"/>
                  </a:cubicBezTo>
                  <a:cubicBezTo>
                    <a:pt x="6375" y="6626"/>
                    <a:pt x="6434" y="3"/>
                    <a:pt x="643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
            <p:cNvSpPr/>
            <p:nvPr/>
          </p:nvSpPr>
          <p:spPr>
            <a:xfrm>
              <a:off x="3787863" y="5077025"/>
              <a:ext cx="268900" cy="306625"/>
            </a:xfrm>
            <a:custGeom>
              <a:rect b="b" l="l" r="r" t="t"/>
              <a:pathLst>
                <a:path extrusionOk="0" h="12265" w="10756">
                  <a:moveTo>
                    <a:pt x="4155" y="0"/>
                  </a:moveTo>
                  <a:lnTo>
                    <a:pt x="4155" y="0"/>
                  </a:lnTo>
                  <a:cubicBezTo>
                    <a:pt x="5028" y="3737"/>
                    <a:pt x="3050" y="8296"/>
                    <a:pt x="3050" y="8296"/>
                  </a:cubicBezTo>
                  <a:cubicBezTo>
                    <a:pt x="3270" y="6121"/>
                    <a:pt x="1731" y="1614"/>
                    <a:pt x="1730" y="1614"/>
                  </a:cubicBezTo>
                  <a:lnTo>
                    <a:pt x="1730" y="1614"/>
                  </a:lnTo>
                  <a:cubicBezTo>
                    <a:pt x="2234" y="4084"/>
                    <a:pt x="1546" y="7856"/>
                    <a:pt x="1546" y="7856"/>
                  </a:cubicBezTo>
                  <a:cubicBezTo>
                    <a:pt x="1297" y="6462"/>
                    <a:pt x="1" y="3350"/>
                    <a:pt x="0" y="3349"/>
                  </a:cubicBezTo>
                  <a:lnTo>
                    <a:pt x="0" y="3349"/>
                  </a:lnTo>
                  <a:cubicBezTo>
                    <a:pt x="782" y="6561"/>
                    <a:pt x="360" y="8006"/>
                    <a:pt x="267" y="9725"/>
                  </a:cubicBezTo>
                  <a:lnTo>
                    <a:pt x="7852" y="12265"/>
                  </a:lnTo>
                  <a:cubicBezTo>
                    <a:pt x="10755" y="5902"/>
                    <a:pt x="9506" y="400"/>
                    <a:pt x="9506" y="399"/>
                  </a:cubicBezTo>
                  <a:lnTo>
                    <a:pt x="9506" y="399"/>
                  </a:lnTo>
                  <a:cubicBezTo>
                    <a:pt x="9732" y="4940"/>
                    <a:pt x="6787" y="9464"/>
                    <a:pt x="6787" y="9464"/>
                  </a:cubicBezTo>
                  <a:cubicBezTo>
                    <a:pt x="8390" y="4796"/>
                    <a:pt x="6972" y="410"/>
                    <a:pt x="6972" y="410"/>
                  </a:cubicBezTo>
                  <a:lnTo>
                    <a:pt x="6972" y="410"/>
                  </a:lnTo>
                  <a:cubicBezTo>
                    <a:pt x="7169" y="3945"/>
                    <a:pt x="4843" y="8567"/>
                    <a:pt x="4843" y="8567"/>
                  </a:cubicBezTo>
                  <a:cubicBezTo>
                    <a:pt x="5658" y="5496"/>
                    <a:pt x="4155" y="2"/>
                    <a:pt x="4155"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
            <p:cNvSpPr/>
            <p:nvPr/>
          </p:nvSpPr>
          <p:spPr>
            <a:xfrm>
              <a:off x="6988825" y="5290175"/>
              <a:ext cx="303600" cy="270500"/>
            </a:xfrm>
            <a:custGeom>
              <a:rect b="b" l="l" r="r" t="t"/>
              <a:pathLst>
                <a:path extrusionOk="0" h="10820" w="12144">
                  <a:moveTo>
                    <a:pt x="8383" y="0"/>
                  </a:moveTo>
                  <a:cubicBezTo>
                    <a:pt x="8382" y="2"/>
                    <a:pt x="6590" y="6122"/>
                    <a:pt x="7116" y="7719"/>
                  </a:cubicBezTo>
                  <a:cubicBezTo>
                    <a:pt x="7116" y="7719"/>
                    <a:pt x="4246" y="5057"/>
                    <a:pt x="4398" y="742"/>
                  </a:cubicBezTo>
                  <a:lnTo>
                    <a:pt x="4398" y="742"/>
                  </a:lnTo>
                  <a:cubicBezTo>
                    <a:pt x="4397" y="744"/>
                    <a:pt x="3992" y="6678"/>
                    <a:pt x="5247" y="8442"/>
                  </a:cubicBezTo>
                  <a:cubicBezTo>
                    <a:pt x="5247" y="8442"/>
                    <a:pt x="2430" y="6203"/>
                    <a:pt x="1712" y="3431"/>
                  </a:cubicBezTo>
                  <a:lnTo>
                    <a:pt x="1712" y="3431"/>
                  </a:lnTo>
                  <a:cubicBezTo>
                    <a:pt x="1712" y="3432"/>
                    <a:pt x="1771" y="7164"/>
                    <a:pt x="3778" y="9367"/>
                  </a:cubicBezTo>
                  <a:cubicBezTo>
                    <a:pt x="3778" y="9367"/>
                    <a:pt x="996" y="7620"/>
                    <a:pt x="0" y="4798"/>
                  </a:cubicBezTo>
                  <a:lnTo>
                    <a:pt x="0" y="4798"/>
                  </a:lnTo>
                  <a:cubicBezTo>
                    <a:pt x="0" y="4799"/>
                    <a:pt x="660" y="8344"/>
                    <a:pt x="3483" y="10820"/>
                  </a:cubicBezTo>
                  <a:lnTo>
                    <a:pt x="11241" y="7811"/>
                  </a:lnTo>
                  <a:cubicBezTo>
                    <a:pt x="11132" y="6283"/>
                    <a:pt x="10368" y="5087"/>
                    <a:pt x="12144" y="238"/>
                  </a:cubicBezTo>
                  <a:lnTo>
                    <a:pt x="12144" y="238"/>
                  </a:lnTo>
                  <a:cubicBezTo>
                    <a:pt x="12143" y="239"/>
                    <a:pt x="9459" y="5330"/>
                    <a:pt x="9124" y="6758"/>
                  </a:cubicBezTo>
                  <a:cubicBezTo>
                    <a:pt x="9124" y="6758"/>
                    <a:pt x="7776" y="3554"/>
                    <a:pt x="8383"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
            <p:cNvSpPr/>
            <p:nvPr/>
          </p:nvSpPr>
          <p:spPr>
            <a:xfrm>
              <a:off x="7152975" y="5124275"/>
              <a:ext cx="278000" cy="442625"/>
            </a:xfrm>
            <a:custGeom>
              <a:rect b="b" l="l" r="r" t="t"/>
              <a:pathLst>
                <a:path extrusionOk="0" h="17705" w="11120">
                  <a:moveTo>
                    <a:pt x="5191" y="1"/>
                  </a:moveTo>
                  <a:cubicBezTo>
                    <a:pt x="5190" y="5"/>
                    <a:pt x="4161" y="8784"/>
                    <a:pt x="5271" y="12868"/>
                  </a:cubicBezTo>
                  <a:cubicBezTo>
                    <a:pt x="5271" y="12868"/>
                    <a:pt x="2604" y="7141"/>
                    <a:pt x="2414" y="2257"/>
                  </a:cubicBezTo>
                  <a:lnTo>
                    <a:pt x="2414" y="2257"/>
                  </a:lnTo>
                  <a:cubicBezTo>
                    <a:pt x="2413" y="2258"/>
                    <a:pt x="1661" y="8605"/>
                    <a:pt x="3483" y="14251"/>
                  </a:cubicBezTo>
                  <a:cubicBezTo>
                    <a:pt x="3483" y="14251"/>
                    <a:pt x="636" y="9114"/>
                    <a:pt x="336" y="3443"/>
                  </a:cubicBezTo>
                  <a:lnTo>
                    <a:pt x="336" y="3443"/>
                  </a:lnTo>
                  <a:cubicBezTo>
                    <a:pt x="336" y="3445"/>
                    <a:pt x="1" y="10456"/>
                    <a:pt x="2823" y="17704"/>
                  </a:cubicBezTo>
                  <a:lnTo>
                    <a:pt x="11119" y="14077"/>
                  </a:lnTo>
                  <a:cubicBezTo>
                    <a:pt x="10860" y="11231"/>
                    <a:pt x="10113" y="8905"/>
                    <a:pt x="11057" y="2900"/>
                  </a:cubicBezTo>
                  <a:lnTo>
                    <a:pt x="11057" y="2900"/>
                  </a:lnTo>
                  <a:cubicBezTo>
                    <a:pt x="11057" y="2901"/>
                    <a:pt x="9362" y="8911"/>
                    <a:pt x="9141" y="11248"/>
                  </a:cubicBezTo>
                  <a:cubicBezTo>
                    <a:pt x="9141" y="11248"/>
                    <a:pt x="7898" y="5405"/>
                    <a:pt x="8349" y="991"/>
                  </a:cubicBezTo>
                  <a:lnTo>
                    <a:pt x="8349" y="991"/>
                  </a:lnTo>
                  <a:cubicBezTo>
                    <a:pt x="8349" y="993"/>
                    <a:pt x="6793" y="9004"/>
                    <a:pt x="7250" y="12214"/>
                  </a:cubicBezTo>
                  <a:cubicBezTo>
                    <a:pt x="7250" y="12214"/>
                    <a:pt x="4628" y="6081"/>
                    <a:pt x="5191"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
            <p:cNvSpPr/>
            <p:nvPr/>
          </p:nvSpPr>
          <p:spPr>
            <a:xfrm>
              <a:off x="7318300" y="5125600"/>
              <a:ext cx="296375" cy="334550"/>
            </a:xfrm>
            <a:custGeom>
              <a:rect b="b" l="l" r="r" t="t"/>
              <a:pathLst>
                <a:path extrusionOk="0" h="13382" w="11855">
                  <a:moveTo>
                    <a:pt x="5126" y="1"/>
                  </a:moveTo>
                  <a:cubicBezTo>
                    <a:pt x="7000" y="4305"/>
                    <a:pt x="6046" y="10049"/>
                    <a:pt x="6046" y="10049"/>
                  </a:cubicBezTo>
                  <a:cubicBezTo>
                    <a:pt x="5710" y="7227"/>
                    <a:pt x="2390" y="1396"/>
                    <a:pt x="2389" y="1395"/>
                  </a:cubicBezTo>
                  <a:lnTo>
                    <a:pt x="2389" y="1395"/>
                  </a:lnTo>
                  <a:cubicBezTo>
                    <a:pt x="3812" y="4692"/>
                    <a:pt x="3929" y="9958"/>
                    <a:pt x="3929" y="9958"/>
                  </a:cubicBezTo>
                  <a:cubicBezTo>
                    <a:pt x="3142" y="8042"/>
                    <a:pt x="1" y="3582"/>
                    <a:pt x="1" y="3582"/>
                  </a:cubicBezTo>
                  <a:lnTo>
                    <a:pt x="1" y="3582"/>
                  </a:lnTo>
                  <a:cubicBezTo>
                    <a:pt x="2349" y="8308"/>
                    <a:pt x="2089" y="10645"/>
                    <a:pt x="2488" y="13382"/>
                  </a:cubicBezTo>
                  <a:lnTo>
                    <a:pt x="11461" y="12855"/>
                  </a:lnTo>
                  <a:cubicBezTo>
                    <a:pt x="11854" y="6261"/>
                    <a:pt x="9916" y="1420"/>
                    <a:pt x="9916" y="1418"/>
                  </a:cubicBezTo>
                  <a:lnTo>
                    <a:pt x="9916" y="1418"/>
                  </a:lnTo>
                  <a:cubicBezTo>
                    <a:pt x="11032" y="5462"/>
                    <a:pt x="9998" y="10298"/>
                    <a:pt x="9998" y="10298"/>
                  </a:cubicBezTo>
                  <a:cubicBezTo>
                    <a:pt x="10102" y="5376"/>
                    <a:pt x="7996" y="1037"/>
                    <a:pt x="7996" y="1037"/>
                  </a:cubicBezTo>
                  <a:lnTo>
                    <a:pt x="7996" y="1037"/>
                  </a:lnTo>
                  <a:cubicBezTo>
                    <a:pt x="8979" y="4559"/>
                    <a:pt x="8065" y="9841"/>
                    <a:pt x="8065" y="9841"/>
                  </a:cubicBezTo>
                  <a:cubicBezTo>
                    <a:pt x="8047" y="6226"/>
                    <a:pt x="5127" y="3"/>
                    <a:pt x="512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
            <p:cNvSpPr/>
            <p:nvPr/>
          </p:nvSpPr>
          <p:spPr>
            <a:xfrm>
              <a:off x="7743525" y="5073400"/>
              <a:ext cx="210900" cy="372000"/>
            </a:xfrm>
            <a:custGeom>
              <a:rect b="b" l="l" r="r" t="t"/>
              <a:pathLst>
                <a:path extrusionOk="0" h="14880" w="8436">
                  <a:moveTo>
                    <a:pt x="3668" y="0"/>
                  </a:moveTo>
                  <a:cubicBezTo>
                    <a:pt x="4201" y="4548"/>
                    <a:pt x="2401" y="9627"/>
                    <a:pt x="2401" y="9627"/>
                  </a:cubicBezTo>
                  <a:cubicBezTo>
                    <a:pt x="2685" y="7064"/>
                    <a:pt x="1626" y="1390"/>
                    <a:pt x="1625" y="1389"/>
                  </a:cubicBezTo>
                  <a:lnTo>
                    <a:pt x="1625" y="1389"/>
                  </a:lnTo>
                  <a:cubicBezTo>
                    <a:pt x="1927" y="4444"/>
                    <a:pt x="1174" y="8880"/>
                    <a:pt x="1174" y="8880"/>
                  </a:cubicBezTo>
                  <a:cubicBezTo>
                    <a:pt x="1035" y="7144"/>
                    <a:pt x="82" y="3126"/>
                    <a:pt x="81" y="3125"/>
                  </a:cubicBezTo>
                  <a:lnTo>
                    <a:pt x="81" y="3125"/>
                  </a:lnTo>
                  <a:cubicBezTo>
                    <a:pt x="591" y="7179"/>
                    <a:pt x="162" y="8880"/>
                    <a:pt x="1" y="10975"/>
                  </a:cubicBezTo>
                  <a:lnTo>
                    <a:pt x="6023" y="14879"/>
                  </a:lnTo>
                  <a:cubicBezTo>
                    <a:pt x="8435" y="7978"/>
                    <a:pt x="7735" y="1581"/>
                    <a:pt x="7735" y="1579"/>
                  </a:cubicBezTo>
                  <a:lnTo>
                    <a:pt x="7735" y="1579"/>
                  </a:lnTo>
                  <a:cubicBezTo>
                    <a:pt x="7729" y="6735"/>
                    <a:pt x="5328" y="11512"/>
                    <a:pt x="5328" y="11512"/>
                  </a:cubicBezTo>
                  <a:cubicBezTo>
                    <a:pt x="6740" y="6359"/>
                    <a:pt x="5849" y="1078"/>
                    <a:pt x="5849" y="1077"/>
                  </a:cubicBezTo>
                  <a:lnTo>
                    <a:pt x="5849" y="1077"/>
                  </a:lnTo>
                  <a:cubicBezTo>
                    <a:pt x="5849" y="5173"/>
                    <a:pt x="3841" y="10206"/>
                    <a:pt x="3841" y="10206"/>
                  </a:cubicBezTo>
                  <a:cubicBezTo>
                    <a:pt x="4617" y="6717"/>
                    <a:pt x="3668" y="4"/>
                    <a:pt x="3668"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
            <p:cNvSpPr/>
            <p:nvPr/>
          </p:nvSpPr>
          <p:spPr>
            <a:xfrm>
              <a:off x="7527450" y="5096100"/>
              <a:ext cx="247750" cy="324125"/>
            </a:xfrm>
            <a:custGeom>
              <a:rect b="b" l="l" r="r" t="t"/>
              <a:pathLst>
                <a:path extrusionOk="0" h="12965" w="9910">
                  <a:moveTo>
                    <a:pt x="8006" y="0"/>
                  </a:moveTo>
                  <a:lnTo>
                    <a:pt x="8006" y="0"/>
                  </a:lnTo>
                  <a:cubicBezTo>
                    <a:pt x="8933" y="4744"/>
                    <a:pt x="7221" y="10361"/>
                    <a:pt x="7221" y="10361"/>
                  </a:cubicBezTo>
                  <a:cubicBezTo>
                    <a:pt x="7798" y="4941"/>
                    <a:pt x="5867" y="579"/>
                    <a:pt x="5867" y="578"/>
                  </a:cubicBezTo>
                  <a:lnTo>
                    <a:pt x="5867" y="578"/>
                  </a:lnTo>
                  <a:cubicBezTo>
                    <a:pt x="6623" y="4351"/>
                    <a:pt x="5397" y="10003"/>
                    <a:pt x="5397" y="10003"/>
                  </a:cubicBezTo>
                  <a:cubicBezTo>
                    <a:pt x="5582" y="6434"/>
                    <a:pt x="3292" y="796"/>
                    <a:pt x="3291" y="793"/>
                  </a:cubicBezTo>
                  <a:lnTo>
                    <a:pt x="3291" y="793"/>
                  </a:lnTo>
                  <a:cubicBezTo>
                    <a:pt x="4727" y="4692"/>
                    <a:pt x="3755" y="10275"/>
                    <a:pt x="3755" y="10275"/>
                  </a:cubicBezTo>
                  <a:cubicBezTo>
                    <a:pt x="3569" y="7811"/>
                    <a:pt x="1331" y="3212"/>
                    <a:pt x="1331" y="3211"/>
                  </a:cubicBezTo>
                  <a:lnTo>
                    <a:pt x="1331" y="3211"/>
                  </a:lnTo>
                  <a:cubicBezTo>
                    <a:pt x="2257" y="5849"/>
                    <a:pt x="2297" y="10275"/>
                    <a:pt x="2297" y="10275"/>
                  </a:cubicBezTo>
                  <a:cubicBezTo>
                    <a:pt x="1811" y="8788"/>
                    <a:pt x="1" y="5659"/>
                    <a:pt x="0" y="5659"/>
                  </a:cubicBezTo>
                  <a:lnTo>
                    <a:pt x="0" y="5659"/>
                  </a:lnTo>
                  <a:cubicBezTo>
                    <a:pt x="1342" y="9060"/>
                    <a:pt x="1208" y="10831"/>
                    <a:pt x="1435" y="12786"/>
                  </a:cubicBezTo>
                  <a:lnTo>
                    <a:pt x="8567" y="12965"/>
                  </a:lnTo>
                  <a:cubicBezTo>
                    <a:pt x="9910" y="5480"/>
                    <a:pt x="8007" y="2"/>
                    <a:pt x="8006"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2" name="Shape 402"/>
        <p:cNvGrpSpPr/>
        <p:nvPr/>
      </p:nvGrpSpPr>
      <p:grpSpPr>
        <a:xfrm>
          <a:off x="0" y="0"/>
          <a:ext cx="0" cy="0"/>
          <a:chOff x="0" y="0"/>
          <a:chExt cx="0" cy="0"/>
        </a:xfrm>
      </p:grpSpPr>
      <p:sp>
        <p:nvSpPr>
          <p:cNvPr id="403" name="Google Shape;403;p6"/>
          <p:cNvSpPr/>
          <p:nvPr/>
        </p:nvSpPr>
        <p:spPr>
          <a:xfrm>
            <a:off x="-29600" y="-44400"/>
            <a:ext cx="9280500" cy="1324725"/>
          </a:xfrm>
          <a:custGeom>
            <a:rect b="b" l="l" r="r" t="t"/>
            <a:pathLst>
              <a:path extrusionOk="0" h="52989" w="371220">
                <a:moveTo>
                  <a:pt x="592" y="592"/>
                </a:moveTo>
                <a:lnTo>
                  <a:pt x="0" y="52989"/>
                </a:lnTo>
                <a:lnTo>
                  <a:pt x="371220" y="18058"/>
                </a:lnTo>
                <a:lnTo>
                  <a:pt x="369740" y="0"/>
                </a:lnTo>
                <a:close/>
              </a:path>
            </a:pathLst>
          </a:custGeom>
          <a:solidFill>
            <a:srgbClr val="FFFFFF">
              <a:alpha val="34640"/>
            </a:srgbClr>
          </a:solidFill>
          <a:ln>
            <a:noFill/>
          </a:ln>
        </p:spPr>
      </p:sp>
      <p:sp>
        <p:nvSpPr>
          <p:cNvPr id="404" name="Google Shape;404;p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100"/>
              <a:buNone/>
              <a:defRPr/>
            </a:lvl1pPr>
            <a:lvl2pPr lvl="1" rtl="0" algn="ctr">
              <a:spcBef>
                <a:spcPts val="0"/>
              </a:spcBef>
              <a:spcAft>
                <a:spcPts val="0"/>
              </a:spcAft>
              <a:buSzPts val="3100"/>
              <a:buNone/>
              <a:defRPr/>
            </a:lvl2pPr>
            <a:lvl3pPr lvl="2" rtl="0" algn="ctr">
              <a:spcBef>
                <a:spcPts val="0"/>
              </a:spcBef>
              <a:spcAft>
                <a:spcPts val="0"/>
              </a:spcAft>
              <a:buSzPts val="3100"/>
              <a:buNone/>
              <a:defRPr/>
            </a:lvl3pPr>
            <a:lvl4pPr lvl="3" rtl="0" algn="ctr">
              <a:spcBef>
                <a:spcPts val="0"/>
              </a:spcBef>
              <a:spcAft>
                <a:spcPts val="0"/>
              </a:spcAft>
              <a:buSzPts val="3100"/>
              <a:buNone/>
              <a:defRPr/>
            </a:lvl4pPr>
            <a:lvl5pPr lvl="4" rtl="0" algn="ctr">
              <a:spcBef>
                <a:spcPts val="0"/>
              </a:spcBef>
              <a:spcAft>
                <a:spcPts val="0"/>
              </a:spcAft>
              <a:buSzPts val="3100"/>
              <a:buNone/>
              <a:defRPr/>
            </a:lvl5pPr>
            <a:lvl6pPr lvl="5" rtl="0" algn="ctr">
              <a:spcBef>
                <a:spcPts val="0"/>
              </a:spcBef>
              <a:spcAft>
                <a:spcPts val="0"/>
              </a:spcAft>
              <a:buSzPts val="3100"/>
              <a:buNone/>
              <a:defRPr/>
            </a:lvl6pPr>
            <a:lvl7pPr lvl="6" rtl="0" algn="ctr">
              <a:spcBef>
                <a:spcPts val="0"/>
              </a:spcBef>
              <a:spcAft>
                <a:spcPts val="0"/>
              </a:spcAft>
              <a:buSzPts val="3100"/>
              <a:buNone/>
              <a:defRPr/>
            </a:lvl7pPr>
            <a:lvl8pPr lvl="7" rtl="0" algn="ctr">
              <a:spcBef>
                <a:spcPts val="0"/>
              </a:spcBef>
              <a:spcAft>
                <a:spcPts val="0"/>
              </a:spcAft>
              <a:buSzPts val="3100"/>
              <a:buNone/>
              <a:defRPr/>
            </a:lvl8pPr>
            <a:lvl9pPr lvl="8" rtl="0" algn="ctr">
              <a:spcBef>
                <a:spcPts val="0"/>
              </a:spcBef>
              <a:spcAft>
                <a:spcPts val="0"/>
              </a:spcAft>
              <a:buSzPts val="3100"/>
              <a:buNone/>
              <a:defRPr/>
            </a:lvl9pPr>
          </a:lstStyle>
          <a:p/>
        </p:txBody>
      </p:sp>
      <p:sp>
        <p:nvSpPr>
          <p:cNvPr id="405" name="Google Shape;405;p6"/>
          <p:cNvSpPr/>
          <p:nvPr/>
        </p:nvSpPr>
        <p:spPr>
          <a:xfrm>
            <a:off x="194400" y="168000"/>
            <a:ext cx="8755200" cy="50397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6"/>
          <p:cNvGrpSpPr/>
          <p:nvPr/>
        </p:nvGrpSpPr>
        <p:grpSpPr>
          <a:xfrm flipH="1">
            <a:off x="-1457000" y="3830368"/>
            <a:ext cx="11693680" cy="2593480"/>
            <a:chOff x="2975001" y="4462540"/>
            <a:chExt cx="4979424" cy="1104360"/>
          </a:xfrm>
        </p:grpSpPr>
        <p:sp>
          <p:nvSpPr>
            <p:cNvPr id="407" name="Google Shape;407;p6"/>
            <p:cNvSpPr/>
            <p:nvPr/>
          </p:nvSpPr>
          <p:spPr>
            <a:xfrm rot="432916">
              <a:off x="4477425" y="4591138"/>
              <a:ext cx="2090739" cy="681263"/>
            </a:xfrm>
            <a:custGeom>
              <a:rect b="b" l="l" r="r" t="t"/>
              <a:pathLst>
                <a:path extrusionOk="0" h="27250" w="83628">
                  <a:moveTo>
                    <a:pt x="70322" y="0"/>
                  </a:moveTo>
                  <a:cubicBezTo>
                    <a:pt x="66249" y="0"/>
                    <a:pt x="60023" y="1146"/>
                    <a:pt x="56645" y="4768"/>
                  </a:cubicBezTo>
                  <a:cubicBezTo>
                    <a:pt x="55529" y="6261"/>
                    <a:pt x="56229" y="8892"/>
                    <a:pt x="54290" y="8892"/>
                  </a:cubicBezTo>
                  <a:cubicBezTo>
                    <a:pt x="53706" y="8892"/>
                    <a:pt x="52995" y="8742"/>
                    <a:pt x="52346" y="8742"/>
                  </a:cubicBezTo>
                  <a:cubicBezTo>
                    <a:pt x="51247" y="8742"/>
                    <a:pt x="51970" y="10021"/>
                    <a:pt x="50779" y="10021"/>
                  </a:cubicBezTo>
                  <a:cubicBezTo>
                    <a:pt x="49188" y="10021"/>
                    <a:pt x="50050" y="9239"/>
                    <a:pt x="48667" y="9239"/>
                  </a:cubicBezTo>
                  <a:cubicBezTo>
                    <a:pt x="47753" y="9239"/>
                    <a:pt x="46920" y="9517"/>
                    <a:pt x="46920" y="10432"/>
                  </a:cubicBezTo>
                  <a:cubicBezTo>
                    <a:pt x="46920" y="11103"/>
                    <a:pt x="47105" y="11768"/>
                    <a:pt x="47105" y="12440"/>
                  </a:cubicBezTo>
                  <a:cubicBezTo>
                    <a:pt x="47105" y="13196"/>
                    <a:pt x="46880" y="14024"/>
                    <a:pt x="46098" y="14024"/>
                  </a:cubicBezTo>
                  <a:cubicBezTo>
                    <a:pt x="45804" y="14024"/>
                    <a:pt x="45497" y="13925"/>
                    <a:pt x="45179" y="13925"/>
                  </a:cubicBezTo>
                  <a:cubicBezTo>
                    <a:pt x="45140" y="13925"/>
                    <a:pt x="45107" y="13925"/>
                    <a:pt x="45080" y="13925"/>
                  </a:cubicBezTo>
                  <a:cubicBezTo>
                    <a:pt x="44712" y="13925"/>
                    <a:pt x="45375" y="13905"/>
                    <a:pt x="45375" y="13307"/>
                  </a:cubicBezTo>
                  <a:cubicBezTo>
                    <a:pt x="45375" y="12977"/>
                    <a:pt x="43559" y="11698"/>
                    <a:pt x="41540" y="11698"/>
                  </a:cubicBezTo>
                  <a:cubicBezTo>
                    <a:pt x="38780" y="11698"/>
                    <a:pt x="38705" y="13295"/>
                    <a:pt x="36888" y="13295"/>
                  </a:cubicBezTo>
                  <a:cubicBezTo>
                    <a:pt x="35633" y="13295"/>
                    <a:pt x="34377" y="12694"/>
                    <a:pt x="33655" y="12694"/>
                  </a:cubicBezTo>
                  <a:cubicBezTo>
                    <a:pt x="32745" y="12694"/>
                    <a:pt x="31901" y="13162"/>
                    <a:pt x="30982" y="13162"/>
                  </a:cubicBezTo>
                  <a:cubicBezTo>
                    <a:pt x="30880" y="13162"/>
                    <a:pt x="30802" y="13149"/>
                    <a:pt x="30743" y="13149"/>
                  </a:cubicBezTo>
                  <a:cubicBezTo>
                    <a:pt x="30619" y="13149"/>
                    <a:pt x="30576" y="13204"/>
                    <a:pt x="30576" y="13543"/>
                  </a:cubicBezTo>
                  <a:cubicBezTo>
                    <a:pt x="30224" y="13695"/>
                    <a:pt x="29877" y="13717"/>
                    <a:pt x="29524" y="13717"/>
                  </a:cubicBezTo>
                  <a:cubicBezTo>
                    <a:pt x="29407" y="13717"/>
                    <a:pt x="29292" y="13712"/>
                    <a:pt x="29177" y="13712"/>
                  </a:cubicBezTo>
                  <a:cubicBezTo>
                    <a:pt x="27788" y="13712"/>
                    <a:pt x="27348" y="14429"/>
                    <a:pt x="27348" y="14806"/>
                  </a:cubicBezTo>
                  <a:cubicBezTo>
                    <a:pt x="27348" y="15112"/>
                    <a:pt x="27626" y="15204"/>
                    <a:pt x="27626" y="15401"/>
                  </a:cubicBezTo>
                  <a:cubicBezTo>
                    <a:pt x="27626" y="15425"/>
                    <a:pt x="27620" y="15436"/>
                    <a:pt x="27597" y="15436"/>
                  </a:cubicBezTo>
                  <a:cubicBezTo>
                    <a:pt x="27597" y="15436"/>
                    <a:pt x="24328" y="14892"/>
                    <a:pt x="22096" y="14892"/>
                  </a:cubicBezTo>
                  <a:cubicBezTo>
                    <a:pt x="15084" y="14892"/>
                    <a:pt x="19012" y="17166"/>
                    <a:pt x="19012" y="18328"/>
                  </a:cubicBezTo>
                  <a:cubicBezTo>
                    <a:pt x="19012" y="18798"/>
                    <a:pt x="18665" y="18832"/>
                    <a:pt x="18270" y="18832"/>
                  </a:cubicBezTo>
                  <a:lnTo>
                    <a:pt x="17981" y="18832"/>
                  </a:lnTo>
                  <a:cubicBezTo>
                    <a:pt x="16535" y="18832"/>
                    <a:pt x="17207" y="19556"/>
                    <a:pt x="16576" y="19556"/>
                  </a:cubicBezTo>
                  <a:cubicBezTo>
                    <a:pt x="16188" y="19556"/>
                    <a:pt x="15778" y="19457"/>
                    <a:pt x="15389" y="19457"/>
                  </a:cubicBezTo>
                  <a:cubicBezTo>
                    <a:pt x="14980" y="19457"/>
                    <a:pt x="14435" y="19613"/>
                    <a:pt x="14435" y="20035"/>
                  </a:cubicBezTo>
                  <a:cubicBezTo>
                    <a:pt x="14435" y="20128"/>
                    <a:pt x="14441" y="20221"/>
                    <a:pt x="14441" y="20312"/>
                  </a:cubicBezTo>
                  <a:cubicBezTo>
                    <a:pt x="14441" y="20758"/>
                    <a:pt x="14233" y="20805"/>
                    <a:pt x="13306" y="20805"/>
                  </a:cubicBezTo>
                  <a:cubicBezTo>
                    <a:pt x="11415" y="20805"/>
                    <a:pt x="6636" y="19358"/>
                    <a:pt x="4067" y="19358"/>
                  </a:cubicBezTo>
                  <a:cubicBezTo>
                    <a:pt x="1250" y="19358"/>
                    <a:pt x="1" y="20961"/>
                    <a:pt x="1" y="21511"/>
                  </a:cubicBezTo>
                  <a:cubicBezTo>
                    <a:pt x="1" y="22662"/>
                    <a:pt x="4420" y="26352"/>
                    <a:pt x="9245" y="26352"/>
                  </a:cubicBezTo>
                  <a:cubicBezTo>
                    <a:pt x="9523" y="26352"/>
                    <a:pt x="9801" y="26341"/>
                    <a:pt x="10085" y="26318"/>
                  </a:cubicBezTo>
                  <a:lnTo>
                    <a:pt x="71681" y="27249"/>
                  </a:lnTo>
                  <a:cubicBezTo>
                    <a:pt x="74348" y="25861"/>
                    <a:pt x="81470" y="24478"/>
                    <a:pt x="81470" y="21111"/>
                  </a:cubicBezTo>
                  <a:cubicBezTo>
                    <a:pt x="81470" y="19214"/>
                    <a:pt x="83628" y="17791"/>
                    <a:pt x="83628" y="16298"/>
                  </a:cubicBezTo>
                  <a:cubicBezTo>
                    <a:pt x="83628" y="14753"/>
                    <a:pt x="80602" y="14597"/>
                    <a:pt x="80602" y="13620"/>
                  </a:cubicBezTo>
                  <a:cubicBezTo>
                    <a:pt x="80602" y="13452"/>
                    <a:pt x="80631" y="13244"/>
                    <a:pt x="80631" y="13052"/>
                  </a:cubicBezTo>
                  <a:cubicBezTo>
                    <a:pt x="80631" y="12491"/>
                    <a:pt x="80209" y="12306"/>
                    <a:pt x="79665" y="12306"/>
                  </a:cubicBezTo>
                  <a:cubicBezTo>
                    <a:pt x="79046" y="12306"/>
                    <a:pt x="78340" y="12566"/>
                    <a:pt x="77854" y="12566"/>
                  </a:cubicBezTo>
                  <a:cubicBezTo>
                    <a:pt x="77438" y="12566"/>
                    <a:pt x="77218" y="12433"/>
                    <a:pt x="77218" y="11495"/>
                  </a:cubicBezTo>
                  <a:cubicBezTo>
                    <a:pt x="77218" y="9697"/>
                    <a:pt x="78503" y="8013"/>
                    <a:pt x="78503" y="6162"/>
                  </a:cubicBezTo>
                  <a:cubicBezTo>
                    <a:pt x="78503" y="3535"/>
                    <a:pt x="76287" y="0"/>
                    <a:pt x="70322" y="0"/>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6"/>
            <p:cNvSpPr/>
            <p:nvPr/>
          </p:nvSpPr>
          <p:spPr>
            <a:xfrm>
              <a:off x="6913800" y="4647425"/>
              <a:ext cx="791725" cy="436525"/>
            </a:xfrm>
            <a:custGeom>
              <a:rect b="b" l="l" r="r" t="t"/>
              <a:pathLst>
                <a:path extrusionOk="0" h="17461" w="31669">
                  <a:moveTo>
                    <a:pt x="2163" y="1"/>
                  </a:moveTo>
                  <a:cubicBezTo>
                    <a:pt x="503" y="1"/>
                    <a:pt x="0" y="817"/>
                    <a:pt x="0" y="2489"/>
                  </a:cubicBezTo>
                  <a:cubicBezTo>
                    <a:pt x="0" y="4884"/>
                    <a:pt x="1648" y="7170"/>
                    <a:pt x="3298" y="8812"/>
                  </a:cubicBezTo>
                  <a:cubicBezTo>
                    <a:pt x="4229" y="9344"/>
                    <a:pt x="5154" y="9610"/>
                    <a:pt x="6086" y="10409"/>
                  </a:cubicBezTo>
                  <a:cubicBezTo>
                    <a:pt x="7018" y="11074"/>
                    <a:pt x="8082" y="10675"/>
                    <a:pt x="9014" y="10941"/>
                  </a:cubicBezTo>
                  <a:cubicBezTo>
                    <a:pt x="16200" y="12804"/>
                    <a:pt x="22453" y="16929"/>
                    <a:pt x="29898" y="17461"/>
                  </a:cubicBezTo>
                  <a:cubicBezTo>
                    <a:pt x="30819" y="17461"/>
                    <a:pt x="31669" y="17328"/>
                    <a:pt x="31669" y="13452"/>
                  </a:cubicBezTo>
                  <a:cubicBezTo>
                    <a:pt x="31669" y="10478"/>
                    <a:pt x="30766" y="3362"/>
                    <a:pt x="27636" y="3362"/>
                  </a:cubicBezTo>
                  <a:cubicBezTo>
                    <a:pt x="27226" y="2946"/>
                    <a:pt x="27260" y="2929"/>
                    <a:pt x="26960" y="2929"/>
                  </a:cubicBezTo>
                  <a:cubicBezTo>
                    <a:pt x="25369" y="2929"/>
                    <a:pt x="25861" y="4318"/>
                    <a:pt x="25380" y="4561"/>
                  </a:cubicBezTo>
                  <a:cubicBezTo>
                    <a:pt x="23524" y="5792"/>
                    <a:pt x="23372" y="6238"/>
                    <a:pt x="23431" y="6377"/>
                  </a:cubicBezTo>
                  <a:cubicBezTo>
                    <a:pt x="23327" y="6342"/>
                    <a:pt x="23089" y="6313"/>
                    <a:pt x="22614" y="6313"/>
                  </a:cubicBezTo>
                  <a:cubicBezTo>
                    <a:pt x="20087" y="6313"/>
                    <a:pt x="17119" y="10241"/>
                    <a:pt x="17119" y="10241"/>
                  </a:cubicBezTo>
                  <a:cubicBezTo>
                    <a:pt x="16766" y="10241"/>
                    <a:pt x="14625" y="5741"/>
                    <a:pt x="13936" y="4561"/>
                  </a:cubicBezTo>
                  <a:cubicBezTo>
                    <a:pt x="13249" y="3640"/>
                    <a:pt x="8614" y="742"/>
                    <a:pt x="5890" y="742"/>
                  </a:cubicBezTo>
                  <a:cubicBezTo>
                    <a:pt x="5224" y="742"/>
                    <a:pt x="4571" y="903"/>
                    <a:pt x="3963" y="1367"/>
                  </a:cubicBezTo>
                  <a:cubicBezTo>
                    <a:pt x="3512" y="249"/>
                    <a:pt x="2916" y="1"/>
                    <a:pt x="2163" y="1"/>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6"/>
            <p:cNvSpPr/>
            <p:nvPr/>
          </p:nvSpPr>
          <p:spPr>
            <a:xfrm>
              <a:off x="3772750" y="4895200"/>
              <a:ext cx="832425" cy="226950"/>
            </a:xfrm>
            <a:custGeom>
              <a:rect b="b" l="l" r="r" t="t"/>
              <a:pathLst>
                <a:path extrusionOk="0" h="9078" w="33297">
                  <a:moveTo>
                    <a:pt x="12585" y="1"/>
                  </a:moveTo>
                  <a:cubicBezTo>
                    <a:pt x="11248" y="1"/>
                    <a:pt x="11717" y="377"/>
                    <a:pt x="11207" y="631"/>
                  </a:cubicBezTo>
                  <a:cubicBezTo>
                    <a:pt x="10994" y="631"/>
                    <a:pt x="10780" y="805"/>
                    <a:pt x="10571" y="805"/>
                  </a:cubicBezTo>
                  <a:cubicBezTo>
                    <a:pt x="10571" y="805"/>
                    <a:pt x="9189" y="238"/>
                    <a:pt x="7424" y="238"/>
                  </a:cubicBezTo>
                  <a:cubicBezTo>
                    <a:pt x="2535" y="238"/>
                    <a:pt x="1" y="2904"/>
                    <a:pt x="1" y="4797"/>
                  </a:cubicBezTo>
                  <a:cubicBezTo>
                    <a:pt x="1" y="5178"/>
                    <a:pt x="94" y="5566"/>
                    <a:pt x="302" y="5953"/>
                  </a:cubicBezTo>
                  <a:cubicBezTo>
                    <a:pt x="7124" y="7528"/>
                    <a:pt x="4508" y="9077"/>
                    <a:pt x="16918" y="9077"/>
                  </a:cubicBezTo>
                  <a:cubicBezTo>
                    <a:pt x="21036" y="9077"/>
                    <a:pt x="25139" y="8875"/>
                    <a:pt x="29298" y="8615"/>
                  </a:cubicBezTo>
                  <a:cubicBezTo>
                    <a:pt x="30213" y="8615"/>
                    <a:pt x="31081" y="8527"/>
                    <a:pt x="31954" y="8527"/>
                  </a:cubicBezTo>
                  <a:cubicBezTo>
                    <a:pt x="32400" y="8527"/>
                    <a:pt x="32846" y="8551"/>
                    <a:pt x="33297" y="8620"/>
                  </a:cubicBezTo>
                  <a:cubicBezTo>
                    <a:pt x="32336" y="8222"/>
                    <a:pt x="31919" y="6938"/>
                    <a:pt x="31919" y="5723"/>
                  </a:cubicBezTo>
                  <a:cubicBezTo>
                    <a:pt x="31919" y="5080"/>
                    <a:pt x="31983" y="4808"/>
                    <a:pt x="31983" y="4808"/>
                  </a:cubicBezTo>
                  <a:cubicBezTo>
                    <a:pt x="31983" y="4605"/>
                    <a:pt x="31167" y="4050"/>
                    <a:pt x="29987" y="4050"/>
                  </a:cubicBezTo>
                  <a:cubicBezTo>
                    <a:pt x="29385" y="4050"/>
                    <a:pt x="28777" y="4161"/>
                    <a:pt x="28171" y="4161"/>
                  </a:cubicBezTo>
                  <a:cubicBezTo>
                    <a:pt x="27303" y="4161"/>
                    <a:pt x="27303" y="4091"/>
                    <a:pt x="27303" y="3894"/>
                  </a:cubicBezTo>
                  <a:cubicBezTo>
                    <a:pt x="27303" y="3790"/>
                    <a:pt x="27303" y="3691"/>
                    <a:pt x="27169" y="3691"/>
                  </a:cubicBezTo>
                  <a:cubicBezTo>
                    <a:pt x="26782" y="3691"/>
                    <a:pt x="26325" y="3975"/>
                    <a:pt x="26000" y="3975"/>
                  </a:cubicBezTo>
                  <a:cubicBezTo>
                    <a:pt x="25752" y="3975"/>
                    <a:pt x="25578" y="3726"/>
                    <a:pt x="25578" y="3518"/>
                  </a:cubicBezTo>
                  <a:cubicBezTo>
                    <a:pt x="25578" y="3119"/>
                    <a:pt x="26029" y="2615"/>
                    <a:pt x="26029" y="2210"/>
                  </a:cubicBezTo>
                  <a:cubicBezTo>
                    <a:pt x="26029" y="1782"/>
                    <a:pt x="25284" y="1291"/>
                    <a:pt x="24352" y="1291"/>
                  </a:cubicBezTo>
                  <a:cubicBezTo>
                    <a:pt x="23939" y="1291"/>
                    <a:pt x="23510" y="1378"/>
                    <a:pt x="23119" y="1532"/>
                  </a:cubicBezTo>
                  <a:lnTo>
                    <a:pt x="23119" y="1532"/>
                  </a:lnTo>
                  <a:cubicBezTo>
                    <a:pt x="23161" y="1508"/>
                    <a:pt x="23178" y="1479"/>
                    <a:pt x="23178" y="1446"/>
                  </a:cubicBezTo>
                  <a:cubicBezTo>
                    <a:pt x="23178" y="1342"/>
                    <a:pt x="22980" y="1216"/>
                    <a:pt x="22980" y="1112"/>
                  </a:cubicBezTo>
                  <a:cubicBezTo>
                    <a:pt x="22980" y="898"/>
                    <a:pt x="20737" y="498"/>
                    <a:pt x="19724" y="498"/>
                  </a:cubicBezTo>
                  <a:cubicBezTo>
                    <a:pt x="19134" y="794"/>
                    <a:pt x="19429" y="1481"/>
                    <a:pt x="18278" y="1481"/>
                  </a:cubicBezTo>
                  <a:cubicBezTo>
                    <a:pt x="17629" y="1481"/>
                    <a:pt x="16641" y="231"/>
                    <a:pt x="15333" y="231"/>
                  </a:cubicBezTo>
                  <a:cubicBezTo>
                    <a:pt x="15060" y="231"/>
                    <a:pt x="14911" y="487"/>
                    <a:pt x="14761" y="730"/>
                  </a:cubicBezTo>
                  <a:cubicBezTo>
                    <a:pt x="14500" y="474"/>
                    <a:pt x="13615" y="1"/>
                    <a:pt x="12585" y="1"/>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6"/>
            <p:cNvSpPr/>
            <p:nvPr/>
          </p:nvSpPr>
          <p:spPr>
            <a:xfrm>
              <a:off x="4605150" y="5110700"/>
              <a:ext cx="16525" cy="3225"/>
            </a:xfrm>
            <a:custGeom>
              <a:rect b="b" l="l" r="r" t="t"/>
              <a:pathLst>
                <a:path extrusionOk="0" h="129" w="661">
                  <a:moveTo>
                    <a:pt x="1" y="0"/>
                  </a:moveTo>
                  <a:lnTo>
                    <a:pt x="1" y="0"/>
                  </a:lnTo>
                  <a:cubicBezTo>
                    <a:pt x="197" y="81"/>
                    <a:pt x="417" y="128"/>
                    <a:pt x="660" y="128"/>
                  </a:cubicBezTo>
                  <a:cubicBezTo>
                    <a:pt x="440" y="70"/>
                    <a:pt x="220" y="3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6"/>
            <p:cNvSpPr/>
            <p:nvPr/>
          </p:nvSpPr>
          <p:spPr>
            <a:xfrm>
              <a:off x="3510765" y="4825511"/>
              <a:ext cx="34325" cy="33875"/>
            </a:xfrm>
            <a:custGeom>
              <a:rect b="b" l="l" r="r" t="t"/>
              <a:pathLst>
                <a:path extrusionOk="0" h="1355" w="1373">
                  <a:moveTo>
                    <a:pt x="689" y="1"/>
                  </a:moveTo>
                  <a:cubicBezTo>
                    <a:pt x="313" y="1"/>
                    <a:pt x="6" y="302"/>
                    <a:pt x="6" y="671"/>
                  </a:cubicBezTo>
                  <a:cubicBezTo>
                    <a:pt x="0" y="1047"/>
                    <a:pt x="307" y="1354"/>
                    <a:pt x="684" y="1354"/>
                  </a:cubicBezTo>
                  <a:cubicBezTo>
                    <a:pt x="1065" y="1354"/>
                    <a:pt x="1372" y="1053"/>
                    <a:pt x="1372" y="678"/>
                  </a:cubicBezTo>
                  <a:cubicBezTo>
                    <a:pt x="1372" y="307"/>
                    <a:pt x="1071" y="1"/>
                    <a:pt x="689"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6"/>
            <p:cNvSpPr/>
            <p:nvPr/>
          </p:nvSpPr>
          <p:spPr>
            <a:xfrm>
              <a:off x="3611792" y="4861758"/>
              <a:ext cx="27675" cy="31400"/>
            </a:xfrm>
            <a:custGeom>
              <a:rect b="b" l="l" r="r" t="t"/>
              <a:pathLst>
                <a:path extrusionOk="0" h="1256" w="1107">
                  <a:moveTo>
                    <a:pt x="556" y="0"/>
                  </a:moveTo>
                  <a:cubicBezTo>
                    <a:pt x="249" y="0"/>
                    <a:pt x="1" y="278"/>
                    <a:pt x="1" y="625"/>
                  </a:cubicBezTo>
                  <a:cubicBezTo>
                    <a:pt x="1" y="972"/>
                    <a:pt x="244" y="1256"/>
                    <a:pt x="551" y="1256"/>
                  </a:cubicBezTo>
                  <a:cubicBezTo>
                    <a:pt x="858" y="1256"/>
                    <a:pt x="1106" y="978"/>
                    <a:pt x="1106" y="631"/>
                  </a:cubicBezTo>
                  <a:cubicBezTo>
                    <a:pt x="1106" y="284"/>
                    <a:pt x="863" y="0"/>
                    <a:pt x="556"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6"/>
            <p:cNvSpPr/>
            <p:nvPr/>
          </p:nvSpPr>
          <p:spPr>
            <a:xfrm>
              <a:off x="3536442" y="4786833"/>
              <a:ext cx="60950" cy="93275"/>
            </a:xfrm>
            <a:custGeom>
              <a:rect b="b" l="l" r="r" t="t"/>
              <a:pathLst>
                <a:path extrusionOk="0" h="3731" w="2438">
                  <a:moveTo>
                    <a:pt x="1661" y="1"/>
                  </a:moveTo>
                  <a:cubicBezTo>
                    <a:pt x="979" y="579"/>
                    <a:pt x="198" y="1684"/>
                    <a:pt x="99" y="2356"/>
                  </a:cubicBezTo>
                  <a:cubicBezTo>
                    <a:pt x="0" y="3032"/>
                    <a:pt x="424" y="3640"/>
                    <a:pt x="1042" y="3721"/>
                  </a:cubicBezTo>
                  <a:cubicBezTo>
                    <a:pt x="1090" y="3727"/>
                    <a:pt x="1138" y="3731"/>
                    <a:pt x="1186" y="3731"/>
                  </a:cubicBezTo>
                  <a:cubicBezTo>
                    <a:pt x="1749" y="3731"/>
                    <a:pt x="2248" y="3275"/>
                    <a:pt x="2339" y="2650"/>
                  </a:cubicBezTo>
                  <a:cubicBezTo>
                    <a:pt x="2437" y="1980"/>
                    <a:pt x="1974" y="1030"/>
                    <a:pt x="16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6"/>
            <p:cNvSpPr/>
            <p:nvPr/>
          </p:nvSpPr>
          <p:spPr>
            <a:xfrm>
              <a:off x="3443815" y="4807561"/>
              <a:ext cx="34275" cy="42875"/>
            </a:xfrm>
            <a:custGeom>
              <a:rect b="b" l="l" r="r" t="t"/>
              <a:pathLst>
                <a:path extrusionOk="0" h="1715" w="1371">
                  <a:moveTo>
                    <a:pt x="689" y="1"/>
                  </a:moveTo>
                  <a:cubicBezTo>
                    <a:pt x="312" y="1"/>
                    <a:pt x="6" y="382"/>
                    <a:pt x="0" y="857"/>
                  </a:cubicBezTo>
                  <a:cubicBezTo>
                    <a:pt x="0" y="1327"/>
                    <a:pt x="307" y="1708"/>
                    <a:pt x="683" y="1714"/>
                  </a:cubicBezTo>
                  <a:cubicBezTo>
                    <a:pt x="1058" y="1714"/>
                    <a:pt x="1365" y="1332"/>
                    <a:pt x="1370" y="857"/>
                  </a:cubicBezTo>
                  <a:cubicBezTo>
                    <a:pt x="1370" y="389"/>
                    <a:pt x="1065" y="8"/>
                    <a:pt x="689"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6"/>
            <p:cNvSpPr/>
            <p:nvPr/>
          </p:nvSpPr>
          <p:spPr>
            <a:xfrm>
              <a:off x="3443513" y="4744657"/>
              <a:ext cx="54525" cy="101475"/>
            </a:xfrm>
            <a:custGeom>
              <a:rect b="b" l="l" r="r" t="t"/>
              <a:pathLst>
                <a:path extrusionOk="0" h="4059" w="2181">
                  <a:moveTo>
                    <a:pt x="1343" y="1"/>
                  </a:moveTo>
                  <a:cubicBezTo>
                    <a:pt x="1032" y="1"/>
                    <a:pt x="758" y="309"/>
                    <a:pt x="417" y="1448"/>
                  </a:cubicBezTo>
                  <a:cubicBezTo>
                    <a:pt x="18" y="2784"/>
                    <a:pt x="1" y="3947"/>
                    <a:pt x="376" y="4051"/>
                  </a:cubicBezTo>
                  <a:cubicBezTo>
                    <a:pt x="394" y="4056"/>
                    <a:pt x="412" y="4059"/>
                    <a:pt x="432" y="4059"/>
                  </a:cubicBezTo>
                  <a:cubicBezTo>
                    <a:pt x="812" y="4059"/>
                    <a:pt x="1402" y="3090"/>
                    <a:pt x="1782" y="1823"/>
                  </a:cubicBezTo>
                  <a:cubicBezTo>
                    <a:pt x="2181" y="493"/>
                    <a:pt x="1881" y="129"/>
                    <a:pt x="1505" y="25"/>
                  </a:cubicBezTo>
                  <a:cubicBezTo>
                    <a:pt x="1449" y="10"/>
                    <a:pt x="1396" y="1"/>
                    <a:pt x="1343"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6"/>
            <p:cNvSpPr/>
            <p:nvPr/>
          </p:nvSpPr>
          <p:spPr>
            <a:xfrm>
              <a:off x="3467192" y="4806933"/>
              <a:ext cx="54525" cy="101475"/>
            </a:xfrm>
            <a:custGeom>
              <a:rect b="b" l="l" r="r" t="t"/>
              <a:pathLst>
                <a:path extrusionOk="0" h="4059" w="2181">
                  <a:moveTo>
                    <a:pt x="1339" y="1"/>
                  </a:moveTo>
                  <a:cubicBezTo>
                    <a:pt x="1032" y="1"/>
                    <a:pt x="758" y="309"/>
                    <a:pt x="417" y="1448"/>
                  </a:cubicBezTo>
                  <a:cubicBezTo>
                    <a:pt x="17" y="2783"/>
                    <a:pt x="0" y="3947"/>
                    <a:pt x="375" y="4051"/>
                  </a:cubicBezTo>
                  <a:cubicBezTo>
                    <a:pt x="393" y="4056"/>
                    <a:pt x="412" y="4059"/>
                    <a:pt x="431" y="4059"/>
                  </a:cubicBezTo>
                  <a:cubicBezTo>
                    <a:pt x="812" y="4059"/>
                    <a:pt x="1401" y="3090"/>
                    <a:pt x="1782" y="1823"/>
                  </a:cubicBezTo>
                  <a:cubicBezTo>
                    <a:pt x="2180" y="492"/>
                    <a:pt x="1880" y="129"/>
                    <a:pt x="1499" y="25"/>
                  </a:cubicBezTo>
                  <a:cubicBezTo>
                    <a:pt x="1444" y="9"/>
                    <a:pt x="1391" y="1"/>
                    <a:pt x="13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6"/>
            <p:cNvSpPr/>
            <p:nvPr/>
          </p:nvSpPr>
          <p:spPr>
            <a:xfrm>
              <a:off x="3325142" y="4682383"/>
              <a:ext cx="127875" cy="183600"/>
            </a:xfrm>
            <a:custGeom>
              <a:rect b="b" l="l" r="r" t="t"/>
              <a:pathLst>
                <a:path extrusionOk="0" h="7344" w="5115">
                  <a:moveTo>
                    <a:pt x="420" y="1"/>
                  </a:moveTo>
                  <a:cubicBezTo>
                    <a:pt x="413" y="1"/>
                    <a:pt x="406" y="1"/>
                    <a:pt x="399" y="1"/>
                  </a:cubicBezTo>
                  <a:lnTo>
                    <a:pt x="1" y="7332"/>
                  </a:lnTo>
                  <a:lnTo>
                    <a:pt x="3947" y="7343"/>
                  </a:lnTo>
                  <a:cubicBezTo>
                    <a:pt x="5115" y="4740"/>
                    <a:pt x="4965" y="2831"/>
                    <a:pt x="4230" y="2778"/>
                  </a:cubicBezTo>
                  <a:cubicBezTo>
                    <a:pt x="4220" y="2777"/>
                    <a:pt x="4209" y="2777"/>
                    <a:pt x="4199" y="2777"/>
                  </a:cubicBezTo>
                  <a:cubicBezTo>
                    <a:pt x="3485" y="2777"/>
                    <a:pt x="3119" y="4682"/>
                    <a:pt x="3119" y="4682"/>
                  </a:cubicBezTo>
                  <a:cubicBezTo>
                    <a:pt x="3119" y="4682"/>
                    <a:pt x="3547" y="1766"/>
                    <a:pt x="2495" y="1714"/>
                  </a:cubicBezTo>
                  <a:cubicBezTo>
                    <a:pt x="2487" y="1714"/>
                    <a:pt x="2479" y="1714"/>
                    <a:pt x="2471" y="1714"/>
                  </a:cubicBezTo>
                  <a:cubicBezTo>
                    <a:pt x="2015" y="1714"/>
                    <a:pt x="1854" y="2412"/>
                    <a:pt x="1815" y="3182"/>
                  </a:cubicBezTo>
                  <a:lnTo>
                    <a:pt x="1815" y="3182"/>
                  </a:lnTo>
                  <a:cubicBezTo>
                    <a:pt x="1616" y="1608"/>
                    <a:pt x="1132" y="1"/>
                    <a:pt x="4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6"/>
            <p:cNvSpPr/>
            <p:nvPr/>
          </p:nvSpPr>
          <p:spPr>
            <a:xfrm>
              <a:off x="6670525" y="4734350"/>
              <a:ext cx="36625" cy="33925"/>
            </a:xfrm>
            <a:custGeom>
              <a:rect b="b" l="l" r="r" t="t"/>
              <a:pathLst>
                <a:path extrusionOk="0" h="1357" w="1465">
                  <a:moveTo>
                    <a:pt x="734" y="1"/>
                  </a:moveTo>
                  <a:cubicBezTo>
                    <a:pt x="702" y="1"/>
                    <a:pt x="669" y="3"/>
                    <a:pt x="637" y="7"/>
                  </a:cubicBezTo>
                  <a:cubicBezTo>
                    <a:pt x="260" y="64"/>
                    <a:pt x="1" y="406"/>
                    <a:pt x="52" y="777"/>
                  </a:cubicBezTo>
                  <a:cubicBezTo>
                    <a:pt x="105" y="1111"/>
                    <a:pt x="390" y="1357"/>
                    <a:pt x="722" y="1357"/>
                  </a:cubicBezTo>
                  <a:cubicBezTo>
                    <a:pt x="756" y="1357"/>
                    <a:pt x="791" y="1354"/>
                    <a:pt x="827" y="1349"/>
                  </a:cubicBezTo>
                  <a:cubicBezTo>
                    <a:pt x="1203" y="1297"/>
                    <a:pt x="1464" y="950"/>
                    <a:pt x="1406" y="580"/>
                  </a:cubicBezTo>
                  <a:cubicBezTo>
                    <a:pt x="1359" y="242"/>
                    <a:pt x="1066" y="1"/>
                    <a:pt x="73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6"/>
            <p:cNvSpPr/>
            <p:nvPr/>
          </p:nvSpPr>
          <p:spPr>
            <a:xfrm>
              <a:off x="6742550" y="4719325"/>
              <a:ext cx="29825" cy="31250"/>
            </a:xfrm>
            <a:custGeom>
              <a:rect b="b" l="l" r="r" t="t"/>
              <a:pathLst>
                <a:path extrusionOk="0" h="1250" w="1193">
                  <a:moveTo>
                    <a:pt x="577" y="0"/>
                  </a:moveTo>
                  <a:cubicBezTo>
                    <a:pt x="552" y="0"/>
                    <a:pt x="528" y="2"/>
                    <a:pt x="503" y="6"/>
                  </a:cubicBezTo>
                  <a:cubicBezTo>
                    <a:pt x="202" y="46"/>
                    <a:pt x="1" y="359"/>
                    <a:pt x="47" y="706"/>
                  </a:cubicBezTo>
                  <a:cubicBezTo>
                    <a:pt x="94" y="1019"/>
                    <a:pt x="338" y="1250"/>
                    <a:pt x="610" y="1250"/>
                  </a:cubicBezTo>
                  <a:cubicBezTo>
                    <a:pt x="634" y="1250"/>
                    <a:pt x="658" y="1248"/>
                    <a:pt x="682" y="1244"/>
                  </a:cubicBezTo>
                  <a:cubicBezTo>
                    <a:pt x="984" y="1204"/>
                    <a:pt x="1192" y="892"/>
                    <a:pt x="1139" y="545"/>
                  </a:cubicBezTo>
                  <a:cubicBezTo>
                    <a:pt x="1097" y="231"/>
                    <a:pt x="850" y="0"/>
                    <a:pt x="577"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6"/>
            <p:cNvSpPr/>
            <p:nvPr/>
          </p:nvSpPr>
          <p:spPr>
            <a:xfrm>
              <a:off x="6363325" y="4791650"/>
              <a:ext cx="29800" cy="31250"/>
            </a:xfrm>
            <a:custGeom>
              <a:rect b="b" l="l" r="r" t="t"/>
              <a:pathLst>
                <a:path extrusionOk="0" h="1250" w="1192">
                  <a:moveTo>
                    <a:pt x="584" y="1"/>
                  </a:moveTo>
                  <a:cubicBezTo>
                    <a:pt x="559" y="1"/>
                    <a:pt x="534" y="3"/>
                    <a:pt x="509" y="6"/>
                  </a:cubicBezTo>
                  <a:cubicBezTo>
                    <a:pt x="209" y="47"/>
                    <a:pt x="1" y="359"/>
                    <a:pt x="52" y="706"/>
                  </a:cubicBezTo>
                  <a:cubicBezTo>
                    <a:pt x="94" y="1019"/>
                    <a:pt x="341" y="1249"/>
                    <a:pt x="613" y="1249"/>
                  </a:cubicBezTo>
                  <a:cubicBezTo>
                    <a:pt x="638" y="1249"/>
                    <a:pt x="663" y="1248"/>
                    <a:pt x="688" y="1244"/>
                  </a:cubicBezTo>
                  <a:cubicBezTo>
                    <a:pt x="989" y="1203"/>
                    <a:pt x="1192" y="891"/>
                    <a:pt x="1146" y="544"/>
                  </a:cubicBezTo>
                  <a:cubicBezTo>
                    <a:pt x="1098" y="231"/>
                    <a:pt x="856" y="1"/>
                    <a:pt x="58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6"/>
            <p:cNvSpPr/>
            <p:nvPr/>
          </p:nvSpPr>
          <p:spPr>
            <a:xfrm>
              <a:off x="6401050" y="4758375"/>
              <a:ext cx="63525" cy="92250"/>
            </a:xfrm>
            <a:custGeom>
              <a:rect b="b" l="l" r="r" t="t"/>
              <a:pathLst>
                <a:path extrusionOk="0" h="3690" w="2541">
                  <a:moveTo>
                    <a:pt x="644" y="0"/>
                  </a:moveTo>
                  <a:cubicBezTo>
                    <a:pt x="255" y="804"/>
                    <a:pt x="1" y="2136"/>
                    <a:pt x="185" y="2788"/>
                  </a:cubicBezTo>
                  <a:cubicBezTo>
                    <a:pt x="345" y="3333"/>
                    <a:pt x="813" y="3689"/>
                    <a:pt x="1309" y="3689"/>
                  </a:cubicBezTo>
                  <a:cubicBezTo>
                    <a:pt x="1409" y="3689"/>
                    <a:pt x="1509" y="3675"/>
                    <a:pt x="1609" y="3645"/>
                  </a:cubicBezTo>
                  <a:cubicBezTo>
                    <a:pt x="2211" y="3466"/>
                    <a:pt x="2540" y="2788"/>
                    <a:pt x="2350" y="2136"/>
                  </a:cubicBezTo>
                  <a:cubicBezTo>
                    <a:pt x="2164" y="1482"/>
                    <a:pt x="1349" y="810"/>
                    <a:pt x="644"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6"/>
            <p:cNvSpPr/>
            <p:nvPr/>
          </p:nvSpPr>
          <p:spPr>
            <a:xfrm>
              <a:off x="6601975" y="4744075"/>
              <a:ext cx="37175" cy="42500"/>
            </a:xfrm>
            <a:custGeom>
              <a:rect b="b" l="l" r="r" t="t"/>
              <a:pathLst>
                <a:path extrusionOk="0" h="1700" w="1487">
                  <a:moveTo>
                    <a:pt x="696" y="0"/>
                  </a:moveTo>
                  <a:cubicBezTo>
                    <a:pt x="670" y="0"/>
                    <a:pt x="644" y="2"/>
                    <a:pt x="618" y="6"/>
                  </a:cubicBezTo>
                  <a:cubicBezTo>
                    <a:pt x="249" y="57"/>
                    <a:pt x="0" y="479"/>
                    <a:pt x="63" y="949"/>
                  </a:cubicBezTo>
                  <a:cubicBezTo>
                    <a:pt x="127" y="1384"/>
                    <a:pt x="443" y="1700"/>
                    <a:pt x="783" y="1700"/>
                  </a:cubicBezTo>
                  <a:cubicBezTo>
                    <a:pt x="809" y="1700"/>
                    <a:pt x="835" y="1698"/>
                    <a:pt x="861" y="1694"/>
                  </a:cubicBezTo>
                  <a:cubicBezTo>
                    <a:pt x="1237" y="1643"/>
                    <a:pt x="1486" y="1221"/>
                    <a:pt x="1417" y="751"/>
                  </a:cubicBezTo>
                  <a:cubicBezTo>
                    <a:pt x="1358" y="321"/>
                    <a:pt x="1043" y="0"/>
                    <a:pt x="696"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6"/>
            <p:cNvSpPr/>
            <p:nvPr/>
          </p:nvSpPr>
          <p:spPr>
            <a:xfrm>
              <a:off x="6442300" y="4775275"/>
              <a:ext cx="37150" cy="42550"/>
            </a:xfrm>
            <a:custGeom>
              <a:rect b="b" l="l" r="r" t="t"/>
              <a:pathLst>
                <a:path extrusionOk="0" h="1702" w="1486">
                  <a:moveTo>
                    <a:pt x="709" y="1"/>
                  </a:moveTo>
                  <a:cubicBezTo>
                    <a:pt x="681" y="1"/>
                    <a:pt x="653" y="3"/>
                    <a:pt x="625" y="8"/>
                  </a:cubicBezTo>
                  <a:cubicBezTo>
                    <a:pt x="249" y="59"/>
                    <a:pt x="0" y="481"/>
                    <a:pt x="70" y="950"/>
                  </a:cubicBezTo>
                  <a:cubicBezTo>
                    <a:pt x="128" y="1381"/>
                    <a:pt x="443" y="1701"/>
                    <a:pt x="790" y="1701"/>
                  </a:cubicBezTo>
                  <a:cubicBezTo>
                    <a:pt x="816" y="1701"/>
                    <a:pt x="842" y="1700"/>
                    <a:pt x="868" y="1696"/>
                  </a:cubicBezTo>
                  <a:cubicBezTo>
                    <a:pt x="1237" y="1639"/>
                    <a:pt x="1486" y="1217"/>
                    <a:pt x="1424" y="753"/>
                  </a:cubicBezTo>
                  <a:cubicBezTo>
                    <a:pt x="1359" y="321"/>
                    <a:pt x="1047" y="1"/>
                    <a:pt x="709"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
            <p:cNvSpPr/>
            <p:nvPr/>
          </p:nvSpPr>
          <p:spPr>
            <a:xfrm>
              <a:off x="6582875" y="4691275"/>
              <a:ext cx="45150" cy="103875"/>
            </a:xfrm>
            <a:custGeom>
              <a:rect b="b" l="l" r="r" t="t"/>
              <a:pathLst>
                <a:path extrusionOk="0" h="4155" w="1806">
                  <a:moveTo>
                    <a:pt x="976" y="1"/>
                  </a:moveTo>
                  <a:cubicBezTo>
                    <a:pt x="632" y="1"/>
                    <a:pt x="384" y="297"/>
                    <a:pt x="196" y="1574"/>
                  </a:cubicBezTo>
                  <a:cubicBezTo>
                    <a:pt x="1" y="2951"/>
                    <a:pt x="151" y="4108"/>
                    <a:pt x="538" y="4153"/>
                  </a:cubicBezTo>
                  <a:cubicBezTo>
                    <a:pt x="546" y="4154"/>
                    <a:pt x="554" y="4155"/>
                    <a:pt x="563" y="4155"/>
                  </a:cubicBezTo>
                  <a:cubicBezTo>
                    <a:pt x="946" y="4155"/>
                    <a:pt x="1410" y="3095"/>
                    <a:pt x="1603" y="1742"/>
                  </a:cubicBezTo>
                  <a:cubicBezTo>
                    <a:pt x="1806" y="364"/>
                    <a:pt x="1446" y="52"/>
                    <a:pt x="1059" y="6"/>
                  </a:cubicBezTo>
                  <a:cubicBezTo>
                    <a:pt x="1030" y="3"/>
                    <a:pt x="1003" y="1"/>
                    <a:pt x="97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6"/>
            <p:cNvSpPr/>
            <p:nvPr/>
          </p:nvSpPr>
          <p:spPr>
            <a:xfrm>
              <a:off x="6630875" y="4723250"/>
              <a:ext cx="45150" cy="103875"/>
            </a:xfrm>
            <a:custGeom>
              <a:rect b="b" l="l" r="r" t="t"/>
              <a:pathLst>
                <a:path extrusionOk="0" h="4155" w="1806">
                  <a:moveTo>
                    <a:pt x="975" y="0"/>
                  </a:moveTo>
                  <a:cubicBezTo>
                    <a:pt x="632" y="0"/>
                    <a:pt x="385" y="303"/>
                    <a:pt x="198" y="1579"/>
                  </a:cubicBezTo>
                  <a:cubicBezTo>
                    <a:pt x="1" y="2956"/>
                    <a:pt x="151" y="4107"/>
                    <a:pt x="538" y="4153"/>
                  </a:cubicBezTo>
                  <a:cubicBezTo>
                    <a:pt x="547" y="4154"/>
                    <a:pt x="555" y="4155"/>
                    <a:pt x="563" y="4155"/>
                  </a:cubicBezTo>
                  <a:cubicBezTo>
                    <a:pt x="947" y="4155"/>
                    <a:pt x="1410" y="3095"/>
                    <a:pt x="1603" y="1747"/>
                  </a:cubicBezTo>
                  <a:cubicBezTo>
                    <a:pt x="1806" y="370"/>
                    <a:pt x="1453" y="52"/>
                    <a:pt x="1059" y="6"/>
                  </a:cubicBezTo>
                  <a:cubicBezTo>
                    <a:pt x="1031" y="2"/>
                    <a:pt x="1003" y="0"/>
                    <a:pt x="975"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6"/>
            <p:cNvSpPr/>
            <p:nvPr/>
          </p:nvSpPr>
          <p:spPr>
            <a:xfrm>
              <a:off x="6447050" y="4745600"/>
              <a:ext cx="57750" cy="99600"/>
            </a:xfrm>
            <a:custGeom>
              <a:rect b="b" l="l" r="r" t="t"/>
              <a:pathLst>
                <a:path extrusionOk="0" h="3984" w="2310">
                  <a:moveTo>
                    <a:pt x="724" y="1"/>
                  </a:moveTo>
                  <a:cubicBezTo>
                    <a:pt x="646" y="1"/>
                    <a:pt x="570" y="17"/>
                    <a:pt x="498" y="43"/>
                  </a:cubicBezTo>
                  <a:cubicBezTo>
                    <a:pt x="134" y="182"/>
                    <a:pt x="1" y="522"/>
                    <a:pt x="457" y="1836"/>
                  </a:cubicBezTo>
                  <a:cubicBezTo>
                    <a:pt x="886" y="3067"/>
                    <a:pt x="1498" y="3984"/>
                    <a:pt x="1873" y="3984"/>
                  </a:cubicBezTo>
                  <a:cubicBezTo>
                    <a:pt x="1898" y="3984"/>
                    <a:pt x="1922" y="3980"/>
                    <a:pt x="1944" y="3971"/>
                  </a:cubicBezTo>
                  <a:cubicBezTo>
                    <a:pt x="2310" y="3833"/>
                    <a:pt x="2240" y="2652"/>
                    <a:pt x="1782" y="1339"/>
                  </a:cubicBezTo>
                  <a:cubicBezTo>
                    <a:pt x="1414" y="282"/>
                    <a:pt x="1047" y="1"/>
                    <a:pt x="72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6"/>
            <p:cNvSpPr/>
            <p:nvPr/>
          </p:nvSpPr>
          <p:spPr>
            <a:xfrm>
              <a:off x="6449375" y="4619775"/>
              <a:ext cx="155650" cy="187500"/>
            </a:xfrm>
            <a:custGeom>
              <a:rect b="b" l="l" r="r" t="t"/>
              <a:pathLst>
                <a:path extrusionOk="0" h="7500" w="6226">
                  <a:moveTo>
                    <a:pt x="1120" y="1"/>
                  </a:moveTo>
                  <a:cubicBezTo>
                    <a:pt x="1092" y="1"/>
                    <a:pt x="1064" y="3"/>
                    <a:pt x="1036" y="8"/>
                  </a:cubicBezTo>
                  <a:cubicBezTo>
                    <a:pt x="1" y="210"/>
                    <a:pt x="1563" y="7499"/>
                    <a:pt x="1563" y="7499"/>
                  </a:cubicBezTo>
                  <a:lnTo>
                    <a:pt x="5467" y="6933"/>
                  </a:lnTo>
                  <a:cubicBezTo>
                    <a:pt x="6226" y="4223"/>
                    <a:pt x="5820" y="2373"/>
                    <a:pt x="5104" y="2373"/>
                  </a:cubicBezTo>
                  <a:cubicBezTo>
                    <a:pt x="5094" y="2373"/>
                    <a:pt x="5084" y="2374"/>
                    <a:pt x="5074" y="2374"/>
                  </a:cubicBezTo>
                  <a:cubicBezTo>
                    <a:pt x="4340" y="2431"/>
                    <a:pt x="4252" y="4422"/>
                    <a:pt x="4252" y="4422"/>
                  </a:cubicBezTo>
                  <a:cubicBezTo>
                    <a:pt x="4252" y="4422"/>
                    <a:pt x="4252" y="1579"/>
                    <a:pt x="3259" y="1579"/>
                  </a:cubicBezTo>
                  <a:cubicBezTo>
                    <a:pt x="3241" y="1579"/>
                    <a:pt x="3223" y="1580"/>
                    <a:pt x="3205" y="1582"/>
                  </a:cubicBezTo>
                  <a:cubicBezTo>
                    <a:pt x="2788" y="1621"/>
                    <a:pt x="2691" y="2186"/>
                    <a:pt x="2724" y="2852"/>
                  </a:cubicBezTo>
                  <a:lnTo>
                    <a:pt x="2724" y="2852"/>
                  </a:lnTo>
                  <a:cubicBezTo>
                    <a:pt x="2350" y="1398"/>
                    <a:pt x="1763" y="1"/>
                    <a:pt x="112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
            <p:cNvSpPr/>
            <p:nvPr/>
          </p:nvSpPr>
          <p:spPr>
            <a:xfrm>
              <a:off x="2975001" y="4722230"/>
              <a:ext cx="4855847" cy="516350"/>
            </a:xfrm>
            <a:custGeom>
              <a:rect b="b" l="l" r="r" t="t"/>
              <a:pathLst>
                <a:path extrusionOk="0" h="20654" w="190762">
                  <a:moveTo>
                    <a:pt x="158353" y="1"/>
                  </a:moveTo>
                  <a:cubicBezTo>
                    <a:pt x="157346" y="1"/>
                    <a:pt x="156310" y="34"/>
                    <a:pt x="155245" y="104"/>
                  </a:cubicBezTo>
                  <a:cubicBezTo>
                    <a:pt x="127706" y="1898"/>
                    <a:pt x="106555" y="14672"/>
                    <a:pt x="78420" y="14672"/>
                  </a:cubicBezTo>
                  <a:cubicBezTo>
                    <a:pt x="54133" y="14672"/>
                    <a:pt x="30825" y="4681"/>
                    <a:pt x="15824" y="4681"/>
                  </a:cubicBezTo>
                  <a:cubicBezTo>
                    <a:pt x="15535" y="4681"/>
                    <a:pt x="15249" y="4685"/>
                    <a:pt x="14967" y="4693"/>
                  </a:cubicBezTo>
                  <a:cubicBezTo>
                    <a:pt x="0" y="5091"/>
                    <a:pt x="18953" y="19659"/>
                    <a:pt x="18953" y="19659"/>
                  </a:cubicBezTo>
                  <a:lnTo>
                    <a:pt x="190761" y="20653"/>
                  </a:lnTo>
                  <a:cubicBezTo>
                    <a:pt x="190761" y="20653"/>
                    <a:pt x="183383" y="1"/>
                    <a:pt x="158353"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6"/>
            <p:cNvSpPr/>
            <p:nvPr/>
          </p:nvSpPr>
          <p:spPr>
            <a:xfrm>
              <a:off x="6864600" y="4722225"/>
              <a:ext cx="966350" cy="516350"/>
            </a:xfrm>
            <a:custGeom>
              <a:rect b="b" l="l" r="r" t="t"/>
              <a:pathLst>
                <a:path extrusionOk="0" h="20654" w="38654">
                  <a:moveTo>
                    <a:pt x="6245" y="1"/>
                  </a:moveTo>
                  <a:cubicBezTo>
                    <a:pt x="5238" y="1"/>
                    <a:pt x="4202" y="34"/>
                    <a:pt x="3137" y="104"/>
                  </a:cubicBezTo>
                  <a:cubicBezTo>
                    <a:pt x="2083" y="173"/>
                    <a:pt x="1036" y="261"/>
                    <a:pt x="1" y="359"/>
                  </a:cubicBezTo>
                  <a:cubicBezTo>
                    <a:pt x="1274" y="6503"/>
                    <a:pt x="6844" y="13526"/>
                    <a:pt x="15113" y="18543"/>
                  </a:cubicBezTo>
                  <a:cubicBezTo>
                    <a:pt x="16333" y="19283"/>
                    <a:pt x="17559" y="19948"/>
                    <a:pt x="18792" y="20538"/>
                  </a:cubicBezTo>
                  <a:lnTo>
                    <a:pt x="38653" y="20653"/>
                  </a:lnTo>
                  <a:cubicBezTo>
                    <a:pt x="38653" y="20653"/>
                    <a:pt x="31275" y="1"/>
                    <a:pt x="6245"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6"/>
            <p:cNvSpPr/>
            <p:nvPr/>
          </p:nvSpPr>
          <p:spPr>
            <a:xfrm>
              <a:off x="7090675" y="4666375"/>
              <a:ext cx="43425" cy="9000"/>
            </a:xfrm>
            <a:custGeom>
              <a:rect b="b" l="l" r="r" t="t"/>
              <a:pathLst>
                <a:path extrusionOk="0" h="360" w="1737">
                  <a:moveTo>
                    <a:pt x="1" y="1"/>
                  </a:moveTo>
                  <a:lnTo>
                    <a:pt x="1" y="36"/>
                  </a:lnTo>
                  <a:cubicBezTo>
                    <a:pt x="81" y="88"/>
                    <a:pt x="92" y="244"/>
                    <a:pt x="1" y="290"/>
                  </a:cubicBezTo>
                  <a:lnTo>
                    <a:pt x="1" y="313"/>
                  </a:lnTo>
                  <a:cubicBezTo>
                    <a:pt x="1" y="313"/>
                    <a:pt x="231" y="359"/>
                    <a:pt x="452" y="359"/>
                  </a:cubicBezTo>
                  <a:cubicBezTo>
                    <a:pt x="945" y="349"/>
                    <a:pt x="918" y="184"/>
                    <a:pt x="1489" y="184"/>
                  </a:cubicBezTo>
                  <a:cubicBezTo>
                    <a:pt x="1561" y="184"/>
                    <a:pt x="1643" y="187"/>
                    <a:pt x="1736" y="193"/>
                  </a:cubicBezTo>
                  <a:cubicBezTo>
                    <a:pt x="1449" y="47"/>
                    <a:pt x="1188" y="11"/>
                    <a:pt x="973" y="11"/>
                  </a:cubicBezTo>
                  <a:cubicBezTo>
                    <a:pt x="759" y="11"/>
                    <a:pt x="591" y="47"/>
                    <a:pt x="487" y="47"/>
                  </a:cubicBezTo>
                  <a:cubicBezTo>
                    <a:pt x="260" y="41"/>
                    <a:pt x="1" y="1"/>
                    <a:pt x="1" y="1"/>
                  </a:cubicBez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6"/>
            <p:cNvSpPr/>
            <p:nvPr/>
          </p:nvSpPr>
          <p:spPr>
            <a:xfrm>
              <a:off x="7089675" y="4666100"/>
              <a:ext cx="1175" cy="67000"/>
            </a:xfrm>
            <a:custGeom>
              <a:rect b="b" l="l" r="r" t="t"/>
              <a:pathLst>
                <a:path extrusionOk="0" h="2680" w="47">
                  <a:moveTo>
                    <a:pt x="1" y="1"/>
                  </a:moveTo>
                  <a:lnTo>
                    <a:pt x="1" y="2679"/>
                  </a:lnTo>
                  <a:lnTo>
                    <a:pt x="46" y="2679"/>
                  </a:lnTo>
                  <a:lnTo>
                    <a:pt x="46"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6"/>
            <p:cNvSpPr/>
            <p:nvPr/>
          </p:nvSpPr>
          <p:spPr>
            <a:xfrm>
              <a:off x="7089675" y="4676925"/>
              <a:ext cx="1175" cy="46625"/>
            </a:xfrm>
            <a:custGeom>
              <a:rect b="b" l="l" r="r" t="t"/>
              <a:pathLst>
                <a:path extrusionOk="0" h="1865" w="47">
                  <a:moveTo>
                    <a:pt x="1" y="1"/>
                  </a:moveTo>
                  <a:lnTo>
                    <a:pt x="1" y="1864"/>
                  </a:lnTo>
                  <a:cubicBezTo>
                    <a:pt x="17" y="1853"/>
                    <a:pt x="28" y="1841"/>
                    <a:pt x="46" y="1830"/>
                  </a:cubicBezTo>
                  <a:lnTo>
                    <a:pt x="46" y="30"/>
                  </a:lnTo>
                  <a:cubicBezTo>
                    <a:pt x="28" y="19"/>
                    <a:pt x="17" y="13"/>
                    <a:pt x="1" y="1"/>
                  </a:cubicBez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
            <p:cNvSpPr/>
            <p:nvPr/>
          </p:nvSpPr>
          <p:spPr>
            <a:xfrm>
              <a:off x="7089225" y="4665975"/>
              <a:ext cx="2050" cy="425"/>
            </a:xfrm>
            <a:custGeom>
              <a:rect b="b" l="l" r="r" t="t"/>
              <a:pathLst>
                <a:path extrusionOk="0" h="17" w="82">
                  <a:moveTo>
                    <a:pt x="41" y="0"/>
                  </a:moveTo>
                  <a:cubicBezTo>
                    <a:pt x="19" y="0"/>
                    <a:pt x="1" y="6"/>
                    <a:pt x="1" y="6"/>
                  </a:cubicBezTo>
                  <a:cubicBezTo>
                    <a:pt x="1" y="11"/>
                    <a:pt x="19" y="17"/>
                    <a:pt x="41" y="17"/>
                  </a:cubicBezTo>
                  <a:cubicBezTo>
                    <a:pt x="64" y="17"/>
                    <a:pt x="81" y="11"/>
                    <a:pt x="81" y="6"/>
                  </a:cubicBezTo>
                  <a:cubicBezTo>
                    <a:pt x="81" y="6"/>
                    <a:pt x="64" y="0"/>
                    <a:pt x="41" y="0"/>
                  </a:cubicBez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6"/>
            <p:cNvSpPr/>
            <p:nvPr/>
          </p:nvSpPr>
          <p:spPr>
            <a:xfrm>
              <a:off x="6582872" y="4722251"/>
              <a:ext cx="725637" cy="54100"/>
            </a:xfrm>
            <a:custGeom>
              <a:rect b="b" l="l" r="r" t="t"/>
              <a:pathLst>
                <a:path extrusionOk="0" h="2164" w="28384">
                  <a:moveTo>
                    <a:pt x="16865" y="0"/>
                  </a:moveTo>
                  <a:cubicBezTo>
                    <a:pt x="15860" y="0"/>
                    <a:pt x="14827" y="33"/>
                    <a:pt x="13764" y="103"/>
                  </a:cubicBezTo>
                  <a:cubicBezTo>
                    <a:pt x="9009" y="410"/>
                    <a:pt x="4443" y="1047"/>
                    <a:pt x="0" y="1891"/>
                  </a:cubicBezTo>
                  <a:cubicBezTo>
                    <a:pt x="3541" y="2065"/>
                    <a:pt x="7765" y="2163"/>
                    <a:pt x="12299" y="2163"/>
                  </a:cubicBezTo>
                  <a:cubicBezTo>
                    <a:pt x="18595" y="2163"/>
                    <a:pt x="24288" y="1972"/>
                    <a:pt x="28384" y="1659"/>
                  </a:cubicBezTo>
                  <a:cubicBezTo>
                    <a:pt x="25041" y="626"/>
                    <a:pt x="21221" y="0"/>
                    <a:pt x="16865" y="0"/>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6"/>
            <p:cNvSpPr/>
            <p:nvPr/>
          </p:nvSpPr>
          <p:spPr>
            <a:xfrm>
              <a:off x="6805011" y="4722251"/>
              <a:ext cx="503503" cy="54100"/>
            </a:xfrm>
            <a:custGeom>
              <a:rect b="b" l="l" r="r" t="t"/>
              <a:pathLst>
                <a:path extrusionOk="0" h="2164" w="19695">
                  <a:moveTo>
                    <a:pt x="8176" y="0"/>
                  </a:moveTo>
                  <a:cubicBezTo>
                    <a:pt x="7171" y="0"/>
                    <a:pt x="6138" y="33"/>
                    <a:pt x="5075" y="103"/>
                  </a:cubicBezTo>
                  <a:cubicBezTo>
                    <a:pt x="3356" y="214"/>
                    <a:pt x="1673" y="369"/>
                    <a:pt x="0" y="561"/>
                  </a:cubicBezTo>
                  <a:cubicBezTo>
                    <a:pt x="336" y="1168"/>
                    <a:pt x="1361" y="1718"/>
                    <a:pt x="2876" y="2163"/>
                  </a:cubicBezTo>
                  <a:lnTo>
                    <a:pt x="3610" y="2163"/>
                  </a:lnTo>
                  <a:cubicBezTo>
                    <a:pt x="9906" y="2163"/>
                    <a:pt x="15599" y="1972"/>
                    <a:pt x="19695" y="1659"/>
                  </a:cubicBezTo>
                  <a:cubicBezTo>
                    <a:pt x="16352" y="626"/>
                    <a:pt x="12532" y="0"/>
                    <a:pt x="8176" y="0"/>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6"/>
            <p:cNvSpPr/>
            <p:nvPr/>
          </p:nvSpPr>
          <p:spPr>
            <a:xfrm>
              <a:off x="2975096" y="4839278"/>
              <a:ext cx="4855847" cy="399300"/>
            </a:xfrm>
            <a:custGeom>
              <a:rect b="b" l="l" r="r" t="t"/>
              <a:pathLst>
                <a:path extrusionOk="0" h="15972" w="190762">
                  <a:moveTo>
                    <a:pt x="15815" y="0"/>
                  </a:moveTo>
                  <a:cubicBezTo>
                    <a:pt x="15529" y="0"/>
                    <a:pt x="15246" y="4"/>
                    <a:pt x="14967" y="11"/>
                  </a:cubicBezTo>
                  <a:cubicBezTo>
                    <a:pt x="0" y="409"/>
                    <a:pt x="18953" y="14977"/>
                    <a:pt x="18953" y="14977"/>
                  </a:cubicBezTo>
                  <a:lnTo>
                    <a:pt x="190761" y="15971"/>
                  </a:lnTo>
                  <a:cubicBezTo>
                    <a:pt x="190761" y="15971"/>
                    <a:pt x="190228" y="14486"/>
                    <a:pt x="188967" y="12310"/>
                  </a:cubicBezTo>
                  <a:cubicBezTo>
                    <a:pt x="181227" y="14236"/>
                    <a:pt x="171582" y="15376"/>
                    <a:pt x="161128" y="15376"/>
                  </a:cubicBezTo>
                  <a:cubicBezTo>
                    <a:pt x="139208" y="15376"/>
                    <a:pt x="120851" y="10360"/>
                    <a:pt x="116118" y="3637"/>
                  </a:cubicBezTo>
                  <a:cubicBezTo>
                    <a:pt x="111473" y="4927"/>
                    <a:pt x="106809" y="6177"/>
                    <a:pt x="102037" y="7218"/>
                  </a:cubicBezTo>
                  <a:cubicBezTo>
                    <a:pt x="93848" y="11474"/>
                    <a:pt x="80757" y="14187"/>
                    <a:pt x="65929" y="14187"/>
                  </a:cubicBezTo>
                  <a:cubicBezTo>
                    <a:pt x="65315" y="14187"/>
                    <a:pt x="64698" y="14183"/>
                    <a:pt x="64079" y="14173"/>
                  </a:cubicBezTo>
                  <a:cubicBezTo>
                    <a:pt x="42557" y="13854"/>
                    <a:pt x="24531" y="7925"/>
                    <a:pt x="19300" y="155"/>
                  </a:cubicBezTo>
                  <a:cubicBezTo>
                    <a:pt x="18094" y="53"/>
                    <a:pt x="16931" y="0"/>
                    <a:pt x="158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6"/>
            <p:cNvSpPr/>
            <p:nvPr/>
          </p:nvSpPr>
          <p:spPr>
            <a:xfrm>
              <a:off x="7311375" y="4889025"/>
              <a:ext cx="414850" cy="256850"/>
            </a:xfrm>
            <a:custGeom>
              <a:rect b="b" l="l" r="r" t="t"/>
              <a:pathLst>
                <a:path extrusionOk="0" h="10274" w="16594">
                  <a:moveTo>
                    <a:pt x="12824" y="0"/>
                  </a:moveTo>
                  <a:cubicBezTo>
                    <a:pt x="12108" y="0"/>
                    <a:pt x="11801" y="2534"/>
                    <a:pt x="11669" y="4584"/>
                  </a:cubicBezTo>
                  <a:lnTo>
                    <a:pt x="11669" y="4584"/>
                  </a:lnTo>
                  <a:cubicBezTo>
                    <a:pt x="11623" y="4022"/>
                    <a:pt x="11505" y="3551"/>
                    <a:pt x="11253" y="3407"/>
                  </a:cubicBezTo>
                  <a:cubicBezTo>
                    <a:pt x="11216" y="3385"/>
                    <a:pt x="11178" y="3375"/>
                    <a:pt x="11140" y="3375"/>
                  </a:cubicBezTo>
                  <a:cubicBezTo>
                    <a:pt x="10431" y="3375"/>
                    <a:pt x="9685" y="6942"/>
                    <a:pt x="9685" y="6942"/>
                  </a:cubicBezTo>
                  <a:cubicBezTo>
                    <a:pt x="9685" y="6942"/>
                    <a:pt x="10091" y="2168"/>
                    <a:pt x="9419" y="1740"/>
                  </a:cubicBezTo>
                  <a:cubicBezTo>
                    <a:pt x="9391" y="1723"/>
                    <a:pt x="9363" y="1715"/>
                    <a:pt x="9334" y="1715"/>
                  </a:cubicBezTo>
                  <a:cubicBezTo>
                    <a:pt x="8665" y="1715"/>
                    <a:pt x="7661" y="6200"/>
                    <a:pt x="7661" y="6200"/>
                  </a:cubicBezTo>
                  <a:cubicBezTo>
                    <a:pt x="7661" y="6200"/>
                    <a:pt x="8072" y="1295"/>
                    <a:pt x="7100" y="988"/>
                  </a:cubicBezTo>
                  <a:cubicBezTo>
                    <a:pt x="7077" y="981"/>
                    <a:pt x="7055" y="977"/>
                    <a:pt x="7032" y="977"/>
                  </a:cubicBezTo>
                  <a:cubicBezTo>
                    <a:pt x="6281" y="977"/>
                    <a:pt x="6045" y="4968"/>
                    <a:pt x="5984" y="6421"/>
                  </a:cubicBezTo>
                  <a:lnTo>
                    <a:pt x="5984" y="6421"/>
                  </a:lnTo>
                  <a:cubicBezTo>
                    <a:pt x="6007" y="5367"/>
                    <a:pt x="5976" y="3081"/>
                    <a:pt x="5277" y="3054"/>
                  </a:cubicBezTo>
                  <a:cubicBezTo>
                    <a:pt x="5273" y="3054"/>
                    <a:pt x="5269" y="3054"/>
                    <a:pt x="5264" y="3054"/>
                  </a:cubicBezTo>
                  <a:cubicBezTo>
                    <a:pt x="4365" y="3054"/>
                    <a:pt x="4531" y="6750"/>
                    <a:pt x="4531" y="6750"/>
                  </a:cubicBezTo>
                  <a:cubicBezTo>
                    <a:pt x="4531" y="6750"/>
                    <a:pt x="4120" y="1543"/>
                    <a:pt x="3067" y="1242"/>
                  </a:cubicBezTo>
                  <a:cubicBezTo>
                    <a:pt x="3039" y="1234"/>
                    <a:pt x="3013" y="1230"/>
                    <a:pt x="2989" y="1230"/>
                  </a:cubicBezTo>
                  <a:cubicBezTo>
                    <a:pt x="2058" y="1230"/>
                    <a:pt x="2865" y="6692"/>
                    <a:pt x="2865" y="6692"/>
                  </a:cubicBezTo>
                  <a:cubicBezTo>
                    <a:pt x="2865" y="6692"/>
                    <a:pt x="1920" y="3518"/>
                    <a:pt x="1349" y="3518"/>
                  </a:cubicBezTo>
                  <a:cubicBezTo>
                    <a:pt x="1308" y="3518"/>
                    <a:pt x="1270" y="3534"/>
                    <a:pt x="1234" y="3568"/>
                  </a:cubicBezTo>
                  <a:cubicBezTo>
                    <a:pt x="1" y="4720"/>
                    <a:pt x="1829" y="7983"/>
                    <a:pt x="2581" y="10274"/>
                  </a:cubicBezTo>
                  <a:lnTo>
                    <a:pt x="15736" y="9434"/>
                  </a:lnTo>
                  <a:cubicBezTo>
                    <a:pt x="15736" y="9434"/>
                    <a:pt x="16593" y="4673"/>
                    <a:pt x="16073" y="4384"/>
                  </a:cubicBezTo>
                  <a:cubicBezTo>
                    <a:pt x="16045" y="4369"/>
                    <a:pt x="16015" y="4362"/>
                    <a:pt x="15985" y="4362"/>
                  </a:cubicBezTo>
                  <a:cubicBezTo>
                    <a:pt x="15455" y="4362"/>
                    <a:pt x="14626" y="6595"/>
                    <a:pt x="14626" y="6595"/>
                  </a:cubicBezTo>
                  <a:cubicBezTo>
                    <a:pt x="14626" y="6595"/>
                    <a:pt x="15135" y="3151"/>
                    <a:pt x="14615" y="2868"/>
                  </a:cubicBezTo>
                  <a:cubicBezTo>
                    <a:pt x="14598" y="2859"/>
                    <a:pt x="14581" y="2854"/>
                    <a:pt x="14564" y="2854"/>
                  </a:cubicBezTo>
                  <a:cubicBezTo>
                    <a:pt x="14041" y="2854"/>
                    <a:pt x="13250" y="6942"/>
                    <a:pt x="13250" y="6942"/>
                  </a:cubicBezTo>
                  <a:cubicBezTo>
                    <a:pt x="13250" y="6942"/>
                    <a:pt x="14181" y="323"/>
                    <a:pt x="12903" y="10"/>
                  </a:cubicBezTo>
                  <a:cubicBezTo>
                    <a:pt x="12876" y="4"/>
                    <a:pt x="12850" y="0"/>
                    <a:pt x="12824"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6"/>
            <p:cNvSpPr/>
            <p:nvPr/>
          </p:nvSpPr>
          <p:spPr>
            <a:xfrm>
              <a:off x="3594000" y="5117225"/>
              <a:ext cx="4260225" cy="249350"/>
            </a:xfrm>
            <a:custGeom>
              <a:rect b="b" l="l" r="r" t="t"/>
              <a:pathLst>
                <a:path extrusionOk="0" h="9974" w="170409">
                  <a:moveTo>
                    <a:pt x="0" y="0"/>
                  </a:moveTo>
                  <a:lnTo>
                    <a:pt x="0" y="9974"/>
                  </a:lnTo>
                  <a:lnTo>
                    <a:pt x="170409" y="9974"/>
                  </a:lnTo>
                  <a:lnTo>
                    <a:pt x="170409"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
            <p:cNvSpPr/>
            <p:nvPr/>
          </p:nvSpPr>
          <p:spPr>
            <a:xfrm>
              <a:off x="3594000" y="5117225"/>
              <a:ext cx="4260225" cy="249350"/>
            </a:xfrm>
            <a:custGeom>
              <a:rect b="b" l="l" r="r" t="t"/>
              <a:pathLst>
                <a:path extrusionOk="0" h="9974" w="170409">
                  <a:moveTo>
                    <a:pt x="0" y="0"/>
                  </a:moveTo>
                  <a:lnTo>
                    <a:pt x="0" y="9974"/>
                  </a:lnTo>
                  <a:lnTo>
                    <a:pt x="170409" y="9974"/>
                  </a:lnTo>
                  <a:lnTo>
                    <a:pt x="170177" y="1261"/>
                  </a:lnTo>
                  <a:lnTo>
                    <a:pt x="0"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6"/>
            <p:cNvSpPr/>
            <p:nvPr/>
          </p:nvSpPr>
          <p:spPr>
            <a:xfrm>
              <a:off x="3492325" y="5165375"/>
              <a:ext cx="4263975" cy="309550"/>
            </a:xfrm>
            <a:custGeom>
              <a:rect b="b" l="l" r="r" t="t"/>
              <a:pathLst>
                <a:path extrusionOk="0" h="12382" w="170559">
                  <a:moveTo>
                    <a:pt x="198" y="0"/>
                  </a:moveTo>
                  <a:lnTo>
                    <a:pt x="0" y="8510"/>
                  </a:lnTo>
                  <a:lnTo>
                    <a:pt x="170367" y="12381"/>
                  </a:lnTo>
                  <a:lnTo>
                    <a:pt x="170559" y="3864"/>
                  </a:lnTo>
                  <a:lnTo>
                    <a:pt x="198"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6"/>
            <p:cNvSpPr/>
            <p:nvPr/>
          </p:nvSpPr>
          <p:spPr>
            <a:xfrm>
              <a:off x="3322588" y="5119675"/>
              <a:ext cx="243875" cy="175325"/>
            </a:xfrm>
            <a:custGeom>
              <a:rect b="b" l="l" r="r" t="t"/>
              <a:pathLst>
                <a:path extrusionOk="0" h="7013" w="9755">
                  <a:moveTo>
                    <a:pt x="3650" y="1"/>
                  </a:moveTo>
                  <a:cubicBezTo>
                    <a:pt x="3650" y="2"/>
                    <a:pt x="2552" y="4172"/>
                    <a:pt x="3223" y="5745"/>
                  </a:cubicBezTo>
                  <a:cubicBezTo>
                    <a:pt x="3223" y="5745"/>
                    <a:pt x="1511" y="3477"/>
                    <a:pt x="1372" y="1366"/>
                  </a:cubicBezTo>
                  <a:lnTo>
                    <a:pt x="1372" y="1366"/>
                  </a:lnTo>
                  <a:cubicBezTo>
                    <a:pt x="1372" y="1366"/>
                    <a:pt x="921" y="4004"/>
                    <a:pt x="2037" y="6046"/>
                  </a:cubicBezTo>
                  <a:cubicBezTo>
                    <a:pt x="2037" y="6046"/>
                    <a:pt x="325" y="4148"/>
                    <a:pt x="18" y="1961"/>
                  </a:cubicBezTo>
                  <a:lnTo>
                    <a:pt x="18" y="1961"/>
                  </a:lnTo>
                  <a:cubicBezTo>
                    <a:pt x="18" y="1962"/>
                    <a:pt x="0" y="4577"/>
                    <a:pt x="1632" y="7013"/>
                  </a:cubicBezTo>
                  <a:lnTo>
                    <a:pt x="7915" y="6839"/>
                  </a:lnTo>
                  <a:cubicBezTo>
                    <a:pt x="8048" y="5653"/>
                    <a:pt x="7602" y="4548"/>
                    <a:pt x="9754" y="1285"/>
                  </a:cubicBezTo>
                  <a:lnTo>
                    <a:pt x="9754" y="1285"/>
                  </a:lnTo>
                  <a:cubicBezTo>
                    <a:pt x="9754" y="1286"/>
                    <a:pt x="6851" y="4508"/>
                    <a:pt x="6387" y="5491"/>
                  </a:cubicBezTo>
                  <a:cubicBezTo>
                    <a:pt x="6387" y="5491"/>
                    <a:pt x="5792" y="2783"/>
                    <a:pt x="6763" y="278"/>
                  </a:cubicBezTo>
                  <a:lnTo>
                    <a:pt x="6763" y="278"/>
                  </a:lnTo>
                  <a:cubicBezTo>
                    <a:pt x="6763" y="279"/>
                    <a:pt x="4536" y="4391"/>
                    <a:pt x="4715" y="5693"/>
                  </a:cubicBezTo>
                  <a:cubicBezTo>
                    <a:pt x="4715" y="5693"/>
                    <a:pt x="2956" y="3072"/>
                    <a:pt x="365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6"/>
            <p:cNvSpPr/>
            <p:nvPr/>
          </p:nvSpPr>
          <p:spPr>
            <a:xfrm>
              <a:off x="3443513" y="5017825"/>
              <a:ext cx="257600" cy="321300"/>
            </a:xfrm>
            <a:custGeom>
              <a:rect b="b" l="l" r="r" t="t"/>
              <a:pathLst>
                <a:path extrusionOk="0" h="12852" w="10304">
                  <a:moveTo>
                    <a:pt x="5600" y="1"/>
                  </a:moveTo>
                  <a:lnTo>
                    <a:pt x="5600" y="1"/>
                  </a:lnTo>
                  <a:cubicBezTo>
                    <a:pt x="5600" y="3"/>
                    <a:pt x="3483" y="6487"/>
                    <a:pt x="3795" y="9872"/>
                  </a:cubicBezTo>
                  <a:cubicBezTo>
                    <a:pt x="3795" y="9872"/>
                    <a:pt x="2471" y="4902"/>
                    <a:pt x="3014" y="1205"/>
                  </a:cubicBezTo>
                  <a:lnTo>
                    <a:pt x="3014" y="1205"/>
                  </a:lnTo>
                  <a:cubicBezTo>
                    <a:pt x="3013" y="1205"/>
                    <a:pt x="1528" y="5781"/>
                    <a:pt x="2158" y="10449"/>
                  </a:cubicBezTo>
                  <a:cubicBezTo>
                    <a:pt x="2158" y="10449"/>
                    <a:pt x="666" y="5931"/>
                    <a:pt x="1227" y="1691"/>
                  </a:cubicBezTo>
                  <a:lnTo>
                    <a:pt x="1227" y="1691"/>
                  </a:lnTo>
                  <a:cubicBezTo>
                    <a:pt x="1226" y="1692"/>
                    <a:pt x="1" y="6777"/>
                    <a:pt x="1146" y="12851"/>
                  </a:cubicBezTo>
                  <a:lnTo>
                    <a:pt x="8637" y="12457"/>
                  </a:lnTo>
                  <a:cubicBezTo>
                    <a:pt x="8840" y="10102"/>
                    <a:pt x="8527" y="8043"/>
                    <a:pt x="10303" y="3455"/>
                  </a:cubicBezTo>
                  <a:lnTo>
                    <a:pt x="10303" y="3455"/>
                  </a:lnTo>
                  <a:cubicBezTo>
                    <a:pt x="10303" y="3456"/>
                    <a:pt x="7857" y="7858"/>
                    <a:pt x="7307" y="9645"/>
                  </a:cubicBezTo>
                  <a:cubicBezTo>
                    <a:pt x="7307" y="9645"/>
                    <a:pt x="7099" y="4740"/>
                    <a:pt x="8158" y="1367"/>
                  </a:cubicBezTo>
                  <a:lnTo>
                    <a:pt x="8158" y="1367"/>
                  </a:lnTo>
                  <a:cubicBezTo>
                    <a:pt x="8158" y="1368"/>
                    <a:pt x="5624" y="7285"/>
                    <a:pt x="5537" y="9894"/>
                  </a:cubicBezTo>
                  <a:lnTo>
                    <a:pt x="5537" y="9894"/>
                  </a:lnTo>
                  <a:cubicBezTo>
                    <a:pt x="5537" y="9894"/>
                    <a:pt x="4247" y="4537"/>
                    <a:pt x="560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6"/>
            <p:cNvSpPr/>
            <p:nvPr/>
          </p:nvSpPr>
          <p:spPr>
            <a:xfrm>
              <a:off x="3600138" y="5050250"/>
              <a:ext cx="268900" cy="309700"/>
            </a:xfrm>
            <a:custGeom>
              <a:rect b="b" l="l" r="r" t="t"/>
              <a:pathLst>
                <a:path extrusionOk="0" h="12388" w="10756">
                  <a:moveTo>
                    <a:pt x="5114" y="1"/>
                  </a:moveTo>
                  <a:lnTo>
                    <a:pt x="5114" y="1"/>
                  </a:lnTo>
                  <a:cubicBezTo>
                    <a:pt x="6208" y="3940"/>
                    <a:pt x="4403" y="8395"/>
                    <a:pt x="4403" y="8395"/>
                  </a:cubicBezTo>
                  <a:cubicBezTo>
                    <a:pt x="4524" y="6012"/>
                    <a:pt x="2402" y="563"/>
                    <a:pt x="2401" y="562"/>
                  </a:cubicBezTo>
                  <a:lnTo>
                    <a:pt x="2401" y="562"/>
                  </a:lnTo>
                  <a:cubicBezTo>
                    <a:pt x="3177" y="3501"/>
                    <a:pt x="2471" y="7742"/>
                    <a:pt x="2471" y="7742"/>
                  </a:cubicBezTo>
                  <a:cubicBezTo>
                    <a:pt x="2060" y="6012"/>
                    <a:pt x="1" y="1783"/>
                    <a:pt x="0" y="1782"/>
                  </a:cubicBezTo>
                  <a:lnTo>
                    <a:pt x="0" y="1782"/>
                  </a:lnTo>
                  <a:cubicBezTo>
                    <a:pt x="1320" y="6023"/>
                    <a:pt x="741" y="7798"/>
                    <a:pt x="678" y="10062"/>
                  </a:cubicBezTo>
                  <a:lnTo>
                    <a:pt x="9245" y="12387"/>
                  </a:lnTo>
                  <a:cubicBezTo>
                    <a:pt x="10756" y="6851"/>
                    <a:pt x="9558" y="2223"/>
                    <a:pt x="9557" y="2222"/>
                  </a:cubicBezTo>
                  <a:lnTo>
                    <a:pt x="9557" y="2222"/>
                  </a:lnTo>
                  <a:cubicBezTo>
                    <a:pt x="10038" y="5942"/>
                    <a:pt x="8181" y="9749"/>
                    <a:pt x="8181" y="9749"/>
                  </a:cubicBezTo>
                  <a:cubicBezTo>
                    <a:pt x="9095" y="5612"/>
                    <a:pt x="7701" y="1459"/>
                    <a:pt x="7701" y="1459"/>
                  </a:cubicBezTo>
                  <a:lnTo>
                    <a:pt x="7701" y="1459"/>
                  </a:lnTo>
                  <a:cubicBezTo>
                    <a:pt x="8100" y="4640"/>
                    <a:pt x="6353" y="8800"/>
                    <a:pt x="6353" y="8800"/>
                  </a:cubicBezTo>
                  <a:cubicBezTo>
                    <a:pt x="6919" y="5793"/>
                    <a:pt x="5115" y="2"/>
                    <a:pt x="511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6"/>
            <p:cNvSpPr/>
            <p:nvPr/>
          </p:nvSpPr>
          <p:spPr>
            <a:xfrm>
              <a:off x="3999038" y="5092775"/>
              <a:ext cx="287425" cy="373175"/>
            </a:xfrm>
            <a:custGeom>
              <a:rect b="b" l="l" r="r" t="t"/>
              <a:pathLst>
                <a:path extrusionOk="0" h="14927" w="11497">
                  <a:moveTo>
                    <a:pt x="6434" y="1"/>
                  </a:moveTo>
                  <a:cubicBezTo>
                    <a:pt x="6249" y="4438"/>
                    <a:pt x="3085" y="8620"/>
                    <a:pt x="3085" y="8620"/>
                  </a:cubicBezTo>
                  <a:cubicBezTo>
                    <a:pt x="3900" y="6335"/>
                    <a:pt x="3646" y="771"/>
                    <a:pt x="3646" y="770"/>
                  </a:cubicBezTo>
                  <a:lnTo>
                    <a:pt x="3646" y="770"/>
                  </a:lnTo>
                  <a:cubicBezTo>
                    <a:pt x="3454" y="3675"/>
                    <a:pt x="1748" y="7521"/>
                    <a:pt x="1748" y="7521"/>
                  </a:cubicBezTo>
                  <a:cubicBezTo>
                    <a:pt x="1898" y="5896"/>
                    <a:pt x="1499" y="1956"/>
                    <a:pt x="1499" y="1956"/>
                  </a:cubicBezTo>
                  <a:cubicBezTo>
                    <a:pt x="1371" y="5792"/>
                    <a:pt x="562" y="7203"/>
                    <a:pt x="1" y="9042"/>
                  </a:cubicBezTo>
                  <a:lnTo>
                    <a:pt x="6637" y="14927"/>
                  </a:lnTo>
                  <a:cubicBezTo>
                    <a:pt x="11195" y="9159"/>
                    <a:pt x="11496" y="2627"/>
                    <a:pt x="11496" y="2626"/>
                  </a:cubicBezTo>
                  <a:lnTo>
                    <a:pt x="11496" y="2626"/>
                  </a:lnTo>
                  <a:cubicBezTo>
                    <a:pt x="10472" y="7683"/>
                    <a:pt x="6375" y="11432"/>
                    <a:pt x="6375" y="11432"/>
                  </a:cubicBezTo>
                  <a:cubicBezTo>
                    <a:pt x="9211" y="6978"/>
                    <a:pt x="9048" y="1598"/>
                    <a:pt x="9048" y="1597"/>
                  </a:cubicBezTo>
                  <a:lnTo>
                    <a:pt x="9048" y="1597"/>
                  </a:lnTo>
                  <a:cubicBezTo>
                    <a:pt x="8262" y="5549"/>
                    <a:pt x="4744" y="9656"/>
                    <a:pt x="4744" y="9656"/>
                  </a:cubicBezTo>
                  <a:cubicBezTo>
                    <a:pt x="6375" y="6626"/>
                    <a:pt x="6434" y="3"/>
                    <a:pt x="643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6"/>
            <p:cNvSpPr/>
            <p:nvPr/>
          </p:nvSpPr>
          <p:spPr>
            <a:xfrm>
              <a:off x="3787863" y="5077025"/>
              <a:ext cx="268900" cy="306625"/>
            </a:xfrm>
            <a:custGeom>
              <a:rect b="b" l="l" r="r" t="t"/>
              <a:pathLst>
                <a:path extrusionOk="0" h="12265" w="10756">
                  <a:moveTo>
                    <a:pt x="4155" y="0"/>
                  </a:moveTo>
                  <a:lnTo>
                    <a:pt x="4155" y="0"/>
                  </a:lnTo>
                  <a:cubicBezTo>
                    <a:pt x="5028" y="3737"/>
                    <a:pt x="3050" y="8296"/>
                    <a:pt x="3050" y="8296"/>
                  </a:cubicBezTo>
                  <a:cubicBezTo>
                    <a:pt x="3270" y="6121"/>
                    <a:pt x="1731" y="1614"/>
                    <a:pt x="1730" y="1614"/>
                  </a:cubicBezTo>
                  <a:lnTo>
                    <a:pt x="1730" y="1614"/>
                  </a:lnTo>
                  <a:cubicBezTo>
                    <a:pt x="2234" y="4084"/>
                    <a:pt x="1546" y="7856"/>
                    <a:pt x="1546" y="7856"/>
                  </a:cubicBezTo>
                  <a:cubicBezTo>
                    <a:pt x="1297" y="6462"/>
                    <a:pt x="1" y="3350"/>
                    <a:pt x="0" y="3349"/>
                  </a:cubicBezTo>
                  <a:lnTo>
                    <a:pt x="0" y="3349"/>
                  </a:lnTo>
                  <a:cubicBezTo>
                    <a:pt x="782" y="6561"/>
                    <a:pt x="360" y="8006"/>
                    <a:pt x="267" y="9725"/>
                  </a:cubicBezTo>
                  <a:lnTo>
                    <a:pt x="7852" y="12265"/>
                  </a:lnTo>
                  <a:cubicBezTo>
                    <a:pt x="10755" y="5902"/>
                    <a:pt x="9506" y="400"/>
                    <a:pt x="9506" y="399"/>
                  </a:cubicBezTo>
                  <a:lnTo>
                    <a:pt x="9506" y="399"/>
                  </a:lnTo>
                  <a:cubicBezTo>
                    <a:pt x="9732" y="4940"/>
                    <a:pt x="6787" y="9464"/>
                    <a:pt x="6787" y="9464"/>
                  </a:cubicBezTo>
                  <a:cubicBezTo>
                    <a:pt x="8390" y="4796"/>
                    <a:pt x="6972" y="410"/>
                    <a:pt x="6972" y="410"/>
                  </a:cubicBezTo>
                  <a:lnTo>
                    <a:pt x="6972" y="410"/>
                  </a:lnTo>
                  <a:cubicBezTo>
                    <a:pt x="7169" y="3945"/>
                    <a:pt x="4843" y="8567"/>
                    <a:pt x="4843" y="8567"/>
                  </a:cubicBezTo>
                  <a:cubicBezTo>
                    <a:pt x="5658" y="5496"/>
                    <a:pt x="4155" y="2"/>
                    <a:pt x="4155"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6"/>
            <p:cNvSpPr/>
            <p:nvPr/>
          </p:nvSpPr>
          <p:spPr>
            <a:xfrm>
              <a:off x="6988825" y="5290175"/>
              <a:ext cx="303600" cy="270500"/>
            </a:xfrm>
            <a:custGeom>
              <a:rect b="b" l="l" r="r" t="t"/>
              <a:pathLst>
                <a:path extrusionOk="0" h="10820" w="12144">
                  <a:moveTo>
                    <a:pt x="8383" y="0"/>
                  </a:moveTo>
                  <a:cubicBezTo>
                    <a:pt x="8382" y="2"/>
                    <a:pt x="6590" y="6122"/>
                    <a:pt x="7116" y="7719"/>
                  </a:cubicBezTo>
                  <a:cubicBezTo>
                    <a:pt x="7116" y="7719"/>
                    <a:pt x="4246" y="5057"/>
                    <a:pt x="4398" y="742"/>
                  </a:cubicBezTo>
                  <a:lnTo>
                    <a:pt x="4398" y="742"/>
                  </a:lnTo>
                  <a:cubicBezTo>
                    <a:pt x="4397" y="744"/>
                    <a:pt x="3992" y="6678"/>
                    <a:pt x="5247" y="8442"/>
                  </a:cubicBezTo>
                  <a:cubicBezTo>
                    <a:pt x="5247" y="8442"/>
                    <a:pt x="2430" y="6203"/>
                    <a:pt x="1712" y="3431"/>
                  </a:cubicBezTo>
                  <a:lnTo>
                    <a:pt x="1712" y="3431"/>
                  </a:lnTo>
                  <a:cubicBezTo>
                    <a:pt x="1712" y="3432"/>
                    <a:pt x="1771" y="7164"/>
                    <a:pt x="3778" y="9367"/>
                  </a:cubicBezTo>
                  <a:cubicBezTo>
                    <a:pt x="3778" y="9367"/>
                    <a:pt x="996" y="7620"/>
                    <a:pt x="0" y="4798"/>
                  </a:cubicBezTo>
                  <a:lnTo>
                    <a:pt x="0" y="4798"/>
                  </a:lnTo>
                  <a:cubicBezTo>
                    <a:pt x="0" y="4799"/>
                    <a:pt x="660" y="8344"/>
                    <a:pt x="3483" y="10820"/>
                  </a:cubicBezTo>
                  <a:lnTo>
                    <a:pt x="11241" y="7811"/>
                  </a:lnTo>
                  <a:cubicBezTo>
                    <a:pt x="11132" y="6283"/>
                    <a:pt x="10368" y="5087"/>
                    <a:pt x="12144" y="238"/>
                  </a:cubicBezTo>
                  <a:lnTo>
                    <a:pt x="12144" y="238"/>
                  </a:lnTo>
                  <a:cubicBezTo>
                    <a:pt x="12143" y="239"/>
                    <a:pt x="9459" y="5330"/>
                    <a:pt x="9124" y="6758"/>
                  </a:cubicBezTo>
                  <a:cubicBezTo>
                    <a:pt x="9124" y="6758"/>
                    <a:pt x="7776" y="3554"/>
                    <a:pt x="8383"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
            <p:cNvSpPr/>
            <p:nvPr/>
          </p:nvSpPr>
          <p:spPr>
            <a:xfrm>
              <a:off x="7152975" y="5124275"/>
              <a:ext cx="278000" cy="442625"/>
            </a:xfrm>
            <a:custGeom>
              <a:rect b="b" l="l" r="r" t="t"/>
              <a:pathLst>
                <a:path extrusionOk="0" h="17705" w="11120">
                  <a:moveTo>
                    <a:pt x="5191" y="1"/>
                  </a:moveTo>
                  <a:cubicBezTo>
                    <a:pt x="5190" y="5"/>
                    <a:pt x="4161" y="8784"/>
                    <a:pt x="5271" y="12868"/>
                  </a:cubicBezTo>
                  <a:cubicBezTo>
                    <a:pt x="5271" y="12868"/>
                    <a:pt x="2604" y="7141"/>
                    <a:pt x="2414" y="2257"/>
                  </a:cubicBezTo>
                  <a:lnTo>
                    <a:pt x="2414" y="2257"/>
                  </a:lnTo>
                  <a:cubicBezTo>
                    <a:pt x="2413" y="2258"/>
                    <a:pt x="1661" y="8605"/>
                    <a:pt x="3483" y="14251"/>
                  </a:cubicBezTo>
                  <a:cubicBezTo>
                    <a:pt x="3483" y="14251"/>
                    <a:pt x="636" y="9114"/>
                    <a:pt x="336" y="3443"/>
                  </a:cubicBezTo>
                  <a:lnTo>
                    <a:pt x="336" y="3443"/>
                  </a:lnTo>
                  <a:cubicBezTo>
                    <a:pt x="336" y="3445"/>
                    <a:pt x="1" y="10456"/>
                    <a:pt x="2823" y="17704"/>
                  </a:cubicBezTo>
                  <a:lnTo>
                    <a:pt x="11119" y="14077"/>
                  </a:lnTo>
                  <a:cubicBezTo>
                    <a:pt x="10860" y="11231"/>
                    <a:pt x="10113" y="8905"/>
                    <a:pt x="11057" y="2900"/>
                  </a:cubicBezTo>
                  <a:lnTo>
                    <a:pt x="11057" y="2900"/>
                  </a:lnTo>
                  <a:cubicBezTo>
                    <a:pt x="11057" y="2901"/>
                    <a:pt x="9362" y="8911"/>
                    <a:pt x="9141" y="11248"/>
                  </a:cubicBezTo>
                  <a:cubicBezTo>
                    <a:pt x="9141" y="11248"/>
                    <a:pt x="7898" y="5405"/>
                    <a:pt x="8349" y="991"/>
                  </a:cubicBezTo>
                  <a:lnTo>
                    <a:pt x="8349" y="991"/>
                  </a:lnTo>
                  <a:cubicBezTo>
                    <a:pt x="8349" y="993"/>
                    <a:pt x="6793" y="9004"/>
                    <a:pt x="7250" y="12214"/>
                  </a:cubicBezTo>
                  <a:cubicBezTo>
                    <a:pt x="7250" y="12214"/>
                    <a:pt x="4628" y="6081"/>
                    <a:pt x="5191"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6"/>
            <p:cNvSpPr/>
            <p:nvPr/>
          </p:nvSpPr>
          <p:spPr>
            <a:xfrm>
              <a:off x="7318300" y="5125600"/>
              <a:ext cx="296375" cy="334550"/>
            </a:xfrm>
            <a:custGeom>
              <a:rect b="b" l="l" r="r" t="t"/>
              <a:pathLst>
                <a:path extrusionOk="0" h="13382" w="11855">
                  <a:moveTo>
                    <a:pt x="5126" y="1"/>
                  </a:moveTo>
                  <a:cubicBezTo>
                    <a:pt x="7000" y="4305"/>
                    <a:pt x="6046" y="10049"/>
                    <a:pt x="6046" y="10049"/>
                  </a:cubicBezTo>
                  <a:cubicBezTo>
                    <a:pt x="5710" y="7227"/>
                    <a:pt x="2390" y="1396"/>
                    <a:pt x="2389" y="1395"/>
                  </a:cubicBezTo>
                  <a:lnTo>
                    <a:pt x="2389" y="1395"/>
                  </a:lnTo>
                  <a:cubicBezTo>
                    <a:pt x="3812" y="4692"/>
                    <a:pt x="3929" y="9958"/>
                    <a:pt x="3929" y="9958"/>
                  </a:cubicBezTo>
                  <a:cubicBezTo>
                    <a:pt x="3142" y="8042"/>
                    <a:pt x="1" y="3582"/>
                    <a:pt x="1" y="3582"/>
                  </a:cubicBezTo>
                  <a:lnTo>
                    <a:pt x="1" y="3582"/>
                  </a:lnTo>
                  <a:cubicBezTo>
                    <a:pt x="2349" y="8308"/>
                    <a:pt x="2089" y="10645"/>
                    <a:pt x="2488" y="13382"/>
                  </a:cubicBezTo>
                  <a:lnTo>
                    <a:pt x="11461" y="12855"/>
                  </a:lnTo>
                  <a:cubicBezTo>
                    <a:pt x="11854" y="6261"/>
                    <a:pt x="9916" y="1420"/>
                    <a:pt x="9916" y="1418"/>
                  </a:cubicBezTo>
                  <a:lnTo>
                    <a:pt x="9916" y="1418"/>
                  </a:lnTo>
                  <a:cubicBezTo>
                    <a:pt x="11032" y="5462"/>
                    <a:pt x="9998" y="10298"/>
                    <a:pt x="9998" y="10298"/>
                  </a:cubicBezTo>
                  <a:cubicBezTo>
                    <a:pt x="10102" y="5376"/>
                    <a:pt x="7996" y="1037"/>
                    <a:pt x="7996" y="1037"/>
                  </a:cubicBezTo>
                  <a:lnTo>
                    <a:pt x="7996" y="1037"/>
                  </a:lnTo>
                  <a:cubicBezTo>
                    <a:pt x="8979" y="4559"/>
                    <a:pt x="8065" y="9841"/>
                    <a:pt x="8065" y="9841"/>
                  </a:cubicBezTo>
                  <a:cubicBezTo>
                    <a:pt x="8047" y="6226"/>
                    <a:pt x="5127" y="3"/>
                    <a:pt x="512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6"/>
            <p:cNvSpPr/>
            <p:nvPr/>
          </p:nvSpPr>
          <p:spPr>
            <a:xfrm>
              <a:off x="7743525" y="5073400"/>
              <a:ext cx="210900" cy="372000"/>
            </a:xfrm>
            <a:custGeom>
              <a:rect b="b" l="l" r="r" t="t"/>
              <a:pathLst>
                <a:path extrusionOk="0" h="14880" w="8436">
                  <a:moveTo>
                    <a:pt x="3668" y="0"/>
                  </a:moveTo>
                  <a:cubicBezTo>
                    <a:pt x="4201" y="4548"/>
                    <a:pt x="2401" y="9627"/>
                    <a:pt x="2401" y="9627"/>
                  </a:cubicBezTo>
                  <a:cubicBezTo>
                    <a:pt x="2685" y="7064"/>
                    <a:pt x="1626" y="1390"/>
                    <a:pt x="1625" y="1389"/>
                  </a:cubicBezTo>
                  <a:lnTo>
                    <a:pt x="1625" y="1389"/>
                  </a:lnTo>
                  <a:cubicBezTo>
                    <a:pt x="1927" y="4444"/>
                    <a:pt x="1174" y="8880"/>
                    <a:pt x="1174" y="8880"/>
                  </a:cubicBezTo>
                  <a:cubicBezTo>
                    <a:pt x="1035" y="7144"/>
                    <a:pt x="82" y="3126"/>
                    <a:pt x="81" y="3125"/>
                  </a:cubicBezTo>
                  <a:lnTo>
                    <a:pt x="81" y="3125"/>
                  </a:lnTo>
                  <a:cubicBezTo>
                    <a:pt x="591" y="7179"/>
                    <a:pt x="162" y="8880"/>
                    <a:pt x="1" y="10975"/>
                  </a:cubicBezTo>
                  <a:lnTo>
                    <a:pt x="6023" y="14879"/>
                  </a:lnTo>
                  <a:cubicBezTo>
                    <a:pt x="8435" y="7978"/>
                    <a:pt x="7735" y="1581"/>
                    <a:pt x="7735" y="1579"/>
                  </a:cubicBezTo>
                  <a:lnTo>
                    <a:pt x="7735" y="1579"/>
                  </a:lnTo>
                  <a:cubicBezTo>
                    <a:pt x="7729" y="6735"/>
                    <a:pt x="5328" y="11512"/>
                    <a:pt x="5328" y="11512"/>
                  </a:cubicBezTo>
                  <a:cubicBezTo>
                    <a:pt x="6740" y="6359"/>
                    <a:pt x="5849" y="1078"/>
                    <a:pt x="5849" y="1077"/>
                  </a:cubicBezTo>
                  <a:lnTo>
                    <a:pt x="5849" y="1077"/>
                  </a:lnTo>
                  <a:cubicBezTo>
                    <a:pt x="5849" y="5173"/>
                    <a:pt x="3841" y="10206"/>
                    <a:pt x="3841" y="10206"/>
                  </a:cubicBezTo>
                  <a:cubicBezTo>
                    <a:pt x="4617" y="6717"/>
                    <a:pt x="3668" y="4"/>
                    <a:pt x="3668"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6"/>
            <p:cNvSpPr/>
            <p:nvPr/>
          </p:nvSpPr>
          <p:spPr>
            <a:xfrm>
              <a:off x="7527450" y="5096100"/>
              <a:ext cx="247750" cy="324125"/>
            </a:xfrm>
            <a:custGeom>
              <a:rect b="b" l="l" r="r" t="t"/>
              <a:pathLst>
                <a:path extrusionOk="0" h="12965" w="9910">
                  <a:moveTo>
                    <a:pt x="8006" y="0"/>
                  </a:moveTo>
                  <a:lnTo>
                    <a:pt x="8006" y="0"/>
                  </a:lnTo>
                  <a:cubicBezTo>
                    <a:pt x="8933" y="4744"/>
                    <a:pt x="7221" y="10361"/>
                    <a:pt x="7221" y="10361"/>
                  </a:cubicBezTo>
                  <a:cubicBezTo>
                    <a:pt x="7798" y="4941"/>
                    <a:pt x="5867" y="579"/>
                    <a:pt x="5867" y="578"/>
                  </a:cubicBezTo>
                  <a:lnTo>
                    <a:pt x="5867" y="578"/>
                  </a:lnTo>
                  <a:cubicBezTo>
                    <a:pt x="6623" y="4351"/>
                    <a:pt x="5397" y="10003"/>
                    <a:pt x="5397" y="10003"/>
                  </a:cubicBezTo>
                  <a:cubicBezTo>
                    <a:pt x="5582" y="6434"/>
                    <a:pt x="3292" y="796"/>
                    <a:pt x="3291" y="793"/>
                  </a:cubicBezTo>
                  <a:lnTo>
                    <a:pt x="3291" y="793"/>
                  </a:lnTo>
                  <a:cubicBezTo>
                    <a:pt x="4727" y="4692"/>
                    <a:pt x="3755" y="10275"/>
                    <a:pt x="3755" y="10275"/>
                  </a:cubicBezTo>
                  <a:cubicBezTo>
                    <a:pt x="3569" y="7811"/>
                    <a:pt x="1331" y="3212"/>
                    <a:pt x="1331" y="3211"/>
                  </a:cubicBezTo>
                  <a:lnTo>
                    <a:pt x="1331" y="3211"/>
                  </a:lnTo>
                  <a:cubicBezTo>
                    <a:pt x="2257" y="5849"/>
                    <a:pt x="2297" y="10275"/>
                    <a:pt x="2297" y="10275"/>
                  </a:cubicBezTo>
                  <a:cubicBezTo>
                    <a:pt x="1811" y="8788"/>
                    <a:pt x="1" y="5659"/>
                    <a:pt x="0" y="5659"/>
                  </a:cubicBezTo>
                  <a:lnTo>
                    <a:pt x="0" y="5659"/>
                  </a:lnTo>
                  <a:cubicBezTo>
                    <a:pt x="1342" y="9060"/>
                    <a:pt x="1208" y="10831"/>
                    <a:pt x="1435" y="12786"/>
                  </a:cubicBezTo>
                  <a:lnTo>
                    <a:pt x="8567" y="12965"/>
                  </a:lnTo>
                  <a:cubicBezTo>
                    <a:pt x="9910" y="5480"/>
                    <a:pt x="8007" y="2"/>
                    <a:pt x="8006"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1" name="Shape 451"/>
        <p:cNvGrpSpPr/>
        <p:nvPr/>
      </p:nvGrpSpPr>
      <p:grpSpPr>
        <a:xfrm>
          <a:off x="0" y="0"/>
          <a:ext cx="0" cy="0"/>
          <a:chOff x="0" y="0"/>
          <a:chExt cx="0" cy="0"/>
        </a:xfrm>
      </p:grpSpPr>
      <p:sp>
        <p:nvSpPr>
          <p:cNvPr id="452" name="Google Shape;452;p7"/>
          <p:cNvSpPr/>
          <p:nvPr/>
        </p:nvSpPr>
        <p:spPr>
          <a:xfrm>
            <a:off x="-29600" y="-44400"/>
            <a:ext cx="9280500" cy="1324725"/>
          </a:xfrm>
          <a:custGeom>
            <a:rect b="b" l="l" r="r" t="t"/>
            <a:pathLst>
              <a:path extrusionOk="0" h="52989" w="371220">
                <a:moveTo>
                  <a:pt x="592" y="592"/>
                </a:moveTo>
                <a:lnTo>
                  <a:pt x="0" y="52989"/>
                </a:lnTo>
                <a:lnTo>
                  <a:pt x="371220" y="18058"/>
                </a:lnTo>
                <a:lnTo>
                  <a:pt x="369740" y="0"/>
                </a:lnTo>
                <a:close/>
              </a:path>
            </a:pathLst>
          </a:custGeom>
          <a:solidFill>
            <a:srgbClr val="FFFFFF">
              <a:alpha val="34640"/>
            </a:srgbClr>
          </a:solidFill>
          <a:ln>
            <a:noFill/>
          </a:ln>
        </p:spPr>
      </p:sp>
      <p:sp>
        <p:nvSpPr>
          <p:cNvPr id="453" name="Google Shape;453;p7"/>
          <p:cNvSpPr/>
          <p:nvPr/>
        </p:nvSpPr>
        <p:spPr>
          <a:xfrm>
            <a:off x="194400" y="168000"/>
            <a:ext cx="8755200" cy="50397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7"/>
          <p:cNvSpPr txBox="1"/>
          <p:nvPr>
            <p:ph type="title"/>
          </p:nvPr>
        </p:nvSpPr>
        <p:spPr>
          <a:xfrm>
            <a:off x="720000" y="762375"/>
            <a:ext cx="3751500" cy="1987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455" name="Google Shape;455;p7"/>
          <p:cNvSpPr txBox="1"/>
          <p:nvPr>
            <p:ph idx="1" type="body"/>
          </p:nvPr>
        </p:nvSpPr>
        <p:spPr>
          <a:xfrm>
            <a:off x="805850" y="2920925"/>
            <a:ext cx="3036000" cy="11271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grpSp>
        <p:nvGrpSpPr>
          <p:cNvPr id="456" name="Google Shape;456;p7"/>
          <p:cNvGrpSpPr/>
          <p:nvPr/>
        </p:nvGrpSpPr>
        <p:grpSpPr>
          <a:xfrm flipH="1">
            <a:off x="-1457000" y="3830368"/>
            <a:ext cx="11693680" cy="2593480"/>
            <a:chOff x="2975001" y="4462540"/>
            <a:chExt cx="4979424" cy="1104360"/>
          </a:xfrm>
        </p:grpSpPr>
        <p:sp>
          <p:nvSpPr>
            <p:cNvPr id="457" name="Google Shape;457;p7"/>
            <p:cNvSpPr/>
            <p:nvPr/>
          </p:nvSpPr>
          <p:spPr>
            <a:xfrm rot="432916">
              <a:off x="4477425" y="4591138"/>
              <a:ext cx="2090739" cy="681263"/>
            </a:xfrm>
            <a:custGeom>
              <a:rect b="b" l="l" r="r" t="t"/>
              <a:pathLst>
                <a:path extrusionOk="0" h="27250" w="83628">
                  <a:moveTo>
                    <a:pt x="70322" y="0"/>
                  </a:moveTo>
                  <a:cubicBezTo>
                    <a:pt x="66249" y="0"/>
                    <a:pt x="60023" y="1146"/>
                    <a:pt x="56645" y="4768"/>
                  </a:cubicBezTo>
                  <a:cubicBezTo>
                    <a:pt x="55529" y="6261"/>
                    <a:pt x="56229" y="8892"/>
                    <a:pt x="54290" y="8892"/>
                  </a:cubicBezTo>
                  <a:cubicBezTo>
                    <a:pt x="53706" y="8892"/>
                    <a:pt x="52995" y="8742"/>
                    <a:pt x="52346" y="8742"/>
                  </a:cubicBezTo>
                  <a:cubicBezTo>
                    <a:pt x="51247" y="8742"/>
                    <a:pt x="51970" y="10021"/>
                    <a:pt x="50779" y="10021"/>
                  </a:cubicBezTo>
                  <a:cubicBezTo>
                    <a:pt x="49188" y="10021"/>
                    <a:pt x="50050" y="9239"/>
                    <a:pt x="48667" y="9239"/>
                  </a:cubicBezTo>
                  <a:cubicBezTo>
                    <a:pt x="47753" y="9239"/>
                    <a:pt x="46920" y="9517"/>
                    <a:pt x="46920" y="10432"/>
                  </a:cubicBezTo>
                  <a:cubicBezTo>
                    <a:pt x="46920" y="11103"/>
                    <a:pt x="47105" y="11768"/>
                    <a:pt x="47105" y="12440"/>
                  </a:cubicBezTo>
                  <a:cubicBezTo>
                    <a:pt x="47105" y="13196"/>
                    <a:pt x="46880" y="14024"/>
                    <a:pt x="46098" y="14024"/>
                  </a:cubicBezTo>
                  <a:cubicBezTo>
                    <a:pt x="45804" y="14024"/>
                    <a:pt x="45497" y="13925"/>
                    <a:pt x="45179" y="13925"/>
                  </a:cubicBezTo>
                  <a:cubicBezTo>
                    <a:pt x="45140" y="13925"/>
                    <a:pt x="45107" y="13925"/>
                    <a:pt x="45080" y="13925"/>
                  </a:cubicBezTo>
                  <a:cubicBezTo>
                    <a:pt x="44712" y="13925"/>
                    <a:pt x="45375" y="13905"/>
                    <a:pt x="45375" y="13307"/>
                  </a:cubicBezTo>
                  <a:cubicBezTo>
                    <a:pt x="45375" y="12977"/>
                    <a:pt x="43559" y="11698"/>
                    <a:pt x="41540" y="11698"/>
                  </a:cubicBezTo>
                  <a:cubicBezTo>
                    <a:pt x="38780" y="11698"/>
                    <a:pt x="38705" y="13295"/>
                    <a:pt x="36888" y="13295"/>
                  </a:cubicBezTo>
                  <a:cubicBezTo>
                    <a:pt x="35633" y="13295"/>
                    <a:pt x="34377" y="12694"/>
                    <a:pt x="33655" y="12694"/>
                  </a:cubicBezTo>
                  <a:cubicBezTo>
                    <a:pt x="32745" y="12694"/>
                    <a:pt x="31901" y="13162"/>
                    <a:pt x="30982" y="13162"/>
                  </a:cubicBezTo>
                  <a:cubicBezTo>
                    <a:pt x="30880" y="13162"/>
                    <a:pt x="30802" y="13149"/>
                    <a:pt x="30743" y="13149"/>
                  </a:cubicBezTo>
                  <a:cubicBezTo>
                    <a:pt x="30619" y="13149"/>
                    <a:pt x="30576" y="13204"/>
                    <a:pt x="30576" y="13543"/>
                  </a:cubicBezTo>
                  <a:cubicBezTo>
                    <a:pt x="30224" y="13695"/>
                    <a:pt x="29877" y="13717"/>
                    <a:pt x="29524" y="13717"/>
                  </a:cubicBezTo>
                  <a:cubicBezTo>
                    <a:pt x="29407" y="13717"/>
                    <a:pt x="29292" y="13712"/>
                    <a:pt x="29177" y="13712"/>
                  </a:cubicBezTo>
                  <a:cubicBezTo>
                    <a:pt x="27788" y="13712"/>
                    <a:pt x="27348" y="14429"/>
                    <a:pt x="27348" y="14806"/>
                  </a:cubicBezTo>
                  <a:cubicBezTo>
                    <a:pt x="27348" y="15112"/>
                    <a:pt x="27626" y="15204"/>
                    <a:pt x="27626" y="15401"/>
                  </a:cubicBezTo>
                  <a:cubicBezTo>
                    <a:pt x="27626" y="15425"/>
                    <a:pt x="27620" y="15436"/>
                    <a:pt x="27597" y="15436"/>
                  </a:cubicBezTo>
                  <a:cubicBezTo>
                    <a:pt x="27597" y="15436"/>
                    <a:pt x="24328" y="14892"/>
                    <a:pt x="22096" y="14892"/>
                  </a:cubicBezTo>
                  <a:cubicBezTo>
                    <a:pt x="15084" y="14892"/>
                    <a:pt x="19012" y="17166"/>
                    <a:pt x="19012" y="18328"/>
                  </a:cubicBezTo>
                  <a:cubicBezTo>
                    <a:pt x="19012" y="18798"/>
                    <a:pt x="18665" y="18832"/>
                    <a:pt x="18270" y="18832"/>
                  </a:cubicBezTo>
                  <a:lnTo>
                    <a:pt x="17981" y="18832"/>
                  </a:lnTo>
                  <a:cubicBezTo>
                    <a:pt x="16535" y="18832"/>
                    <a:pt x="17207" y="19556"/>
                    <a:pt x="16576" y="19556"/>
                  </a:cubicBezTo>
                  <a:cubicBezTo>
                    <a:pt x="16188" y="19556"/>
                    <a:pt x="15778" y="19457"/>
                    <a:pt x="15389" y="19457"/>
                  </a:cubicBezTo>
                  <a:cubicBezTo>
                    <a:pt x="14980" y="19457"/>
                    <a:pt x="14435" y="19613"/>
                    <a:pt x="14435" y="20035"/>
                  </a:cubicBezTo>
                  <a:cubicBezTo>
                    <a:pt x="14435" y="20128"/>
                    <a:pt x="14441" y="20221"/>
                    <a:pt x="14441" y="20312"/>
                  </a:cubicBezTo>
                  <a:cubicBezTo>
                    <a:pt x="14441" y="20758"/>
                    <a:pt x="14233" y="20805"/>
                    <a:pt x="13306" y="20805"/>
                  </a:cubicBezTo>
                  <a:cubicBezTo>
                    <a:pt x="11415" y="20805"/>
                    <a:pt x="6636" y="19358"/>
                    <a:pt x="4067" y="19358"/>
                  </a:cubicBezTo>
                  <a:cubicBezTo>
                    <a:pt x="1250" y="19358"/>
                    <a:pt x="1" y="20961"/>
                    <a:pt x="1" y="21511"/>
                  </a:cubicBezTo>
                  <a:cubicBezTo>
                    <a:pt x="1" y="22662"/>
                    <a:pt x="4420" y="26352"/>
                    <a:pt x="9245" y="26352"/>
                  </a:cubicBezTo>
                  <a:cubicBezTo>
                    <a:pt x="9523" y="26352"/>
                    <a:pt x="9801" y="26341"/>
                    <a:pt x="10085" y="26318"/>
                  </a:cubicBezTo>
                  <a:lnTo>
                    <a:pt x="71681" y="27249"/>
                  </a:lnTo>
                  <a:cubicBezTo>
                    <a:pt x="74348" y="25861"/>
                    <a:pt x="81470" y="24478"/>
                    <a:pt x="81470" y="21111"/>
                  </a:cubicBezTo>
                  <a:cubicBezTo>
                    <a:pt x="81470" y="19214"/>
                    <a:pt x="83628" y="17791"/>
                    <a:pt x="83628" y="16298"/>
                  </a:cubicBezTo>
                  <a:cubicBezTo>
                    <a:pt x="83628" y="14753"/>
                    <a:pt x="80602" y="14597"/>
                    <a:pt x="80602" y="13620"/>
                  </a:cubicBezTo>
                  <a:cubicBezTo>
                    <a:pt x="80602" y="13452"/>
                    <a:pt x="80631" y="13244"/>
                    <a:pt x="80631" y="13052"/>
                  </a:cubicBezTo>
                  <a:cubicBezTo>
                    <a:pt x="80631" y="12491"/>
                    <a:pt x="80209" y="12306"/>
                    <a:pt x="79665" y="12306"/>
                  </a:cubicBezTo>
                  <a:cubicBezTo>
                    <a:pt x="79046" y="12306"/>
                    <a:pt x="78340" y="12566"/>
                    <a:pt x="77854" y="12566"/>
                  </a:cubicBezTo>
                  <a:cubicBezTo>
                    <a:pt x="77438" y="12566"/>
                    <a:pt x="77218" y="12433"/>
                    <a:pt x="77218" y="11495"/>
                  </a:cubicBezTo>
                  <a:cubicBezTo>
                    <a:pt x="77218" y="9697"/>
                    <a:pt x="78503" y="8013"/>
                    <a:pt x="78503" y="6162"/>
                  </a:cubicBezTo>
                  <a:cubicBezTo>
                    <a:pt x="78503" y="3535"/>
                    <a:pt x="76287" y="0"/>
                    <a:pt x="70322" y="0"/>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7"/>
            <p:cNvSpPr/>
            <p:nvPr/>
          </p:nvSpPr>
          <p:spPr>
            <a:xfrm>
              <a:off x="6913800" y="4647425"/>
              <a:ext cx="791725" cy="436525"/>
            </a:xfrm>
            <a:custGeom>
              <a:rect b="b" l="l" r="r" t="t"/>
              <a:pathLst>
                <a:path extrusionOk="0" h="17461" w="31669">
                  <a:moveTo>
                    <a:pt x="2163" y="1"/>
                  </a:moveTo>
                  <a:cubicBezTo>
                    <a:pt x="503" y="1"/>
                    <a:pt x="0" y="817"/>
                    <a:pt x="0" y="2489"/>
                  </a:cubicBezTo>
                  <a:cubicBezTo>
                    <a:pt x="0" y="4884"/>
                    <a:pt x="1648" y="7170"/>
                    <a:pt x="3298" y="8812"/>
                  </a:cubicBezTo>
                  <a:cubicBezTo>
                    <a:pt x="4229" y="9344"/>
                    <a:pt x="5154" y="9610"/>
                    <a:pt x="6086" y="10409"/>
                  </a:cubicBezTo>
                  <a:cubicBezTo>
                    <a:pt x="7018" y="11074"/>
                    <a:pt x="8082" y="10675"/>
                    <a:pt x="9014" y="10941"/>
                  </a:cubicBezTo>
                  <a:cubicBezTo>
                    <a:pt x="16200" y="12804"/>
                    <a:pt x="22453" y="16929"/>
                    <a:pt x="29898" y="17461"/>
                  </a:cubicBezTo>
                  <a:cubicBezTo>
                    <a:pt x="30819" y="17461"/>
                    <a:pt x="31669" y="17328"/>
                    <a:pt x="31669" y="13452"/>
                  </a:cubicBezTo>
                  <a:cubicBezTo>
                    <a:pt x="31669" y="10478"/>
                    <a:pt x="30766" y="3362"/>
                    <a:pt x="27636" y="3362"/>
                  </a:cubicBezTo>
                  <a:cubicBezTo>
                    <a:pt x="27226" y="2946"/>
                    <a:pt x="27260" y="2929"/>
                    <a:pt x="26960" y="2929"/>
                  </a:cubicBezTo>
                  <a:cubicBezTo>
                    <a:pt x="25369" y="2929"/>
                    <a:pt x="25861" y="4318"/>
                    <a:pt x="25380" y="4561"/>
                  </a:cubicBezTo>
                  <a:cubicBezTo>
                    <a:pt x="23524" y="5792"/>
                    <a:pt x="23372" y="6238"/>
                    <a:pt x="23431" y="6377"/>
                  </a:cubicBezTo>
                  <a:cubicBezTo>
                    <a:pt x="23327" y="6342"/>
                    <a:pt x="23089" y="6313"/>
                    <a:pt x="22614" y="6313"/>
                  </a:cubicBezTo>
                  <a:cubicBezTo>
                    <a:pt x="20087" y="6313"/>
                    <a:pt x="17119" y="10241"/>
                    <a:pt x="17119" y="10241"/>
                  </a:cubicBezTo>
                  <a:cubicBezTo>
                    <a:pt x="16766" y="10241"/>
                    <a:pt x="14625" y="5741"/>
                    <a:pt x="13936" y="4561"/>
                  </a:cubicBezTo>
                  <a:cubicBezTo>
                    <a:pt x="13249" y="3640"/>
                    <a:pt x="8614" y="742"/>
                    <a:pt x="5890" y="742"/>
                  </a:cubicBezTo>
                  <a:cubicBezTo>
                    <a:pt x="5224" y="742"/>
                    <a:pt x="4571" y="903"/>
                    <a:pt x="3963" y="1367"/>
                  </a:cubicBezTo>
                  <a:cubicBezTo>
                    <a:pt x="3512" y="249"/>
                    <a:pt x="2916" y="1"/>
                    <a:pt x="2163" y="1"/>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7"/>
            <p:cNvSpPr/>
            <p:nvPr/>
          </p:nvSpPr>
          <p:spPr>
            <a:xfrm>
              <a:off x="3772750" y="4895200"/>
              <a:ext cx="832425" cy="226950"/>
            </a:xfrm>
            <a:custGeom>
              <a:rect b="b" l="l" r="r" t="t"/>
              <a:pathLst>
                <a:path extrusionOk="0" h="9078" w="33297">
                  <a:moveTo>
                    <a:pt x="12585" y="1"/>
                  </a:moveTo>
                  <a:cubicBezTo>
                    <a:pt x="11248" y="1"/>
                    <a:pt x="11717" y="377"/>
                    <a:pt x="11207" y="631"/>
                  </a:cubicBezTo>
                  <a:cubicBezTo>
                    <a:pt x="10994" y="631"/>
                    <a:pt x="10780" y="805"/>
                    <a:pt x="10571" y="805"/>
                  </a:cubicBezTo>
                  <a:cubicBezTo>
                    <a:pt x="10571" y="805"/>
                    <a:pt x="9189" y="238"/>
                    <a:pt x="7424" y="238"/>
                  </a:cubicBezTo>
                  <a:cubicBezTo>
                    <a:pt x="2535" y="238"/>
                    <a:pt x="1" y="2904"/>
                    <a:pt x="1" y="4797"/>
                  </a:cubicBezTo>
                  <a:cubicBezTo>
                    <a:pt x="1" y="5178"/>
                    <a:pt x="94" y="5566"/>
                    <a:pt x="302" y="5953"/>
                  </a:cubicBezTo>
                  <a:cubicBezTo>
                    <a:pt x="7124" y="7528"/>
                    <a:pt x="4508" y="9077"/>
                    <a:pt x="16918" y="9077"/>
                  </a:cubicBezTo>
                  <a:cubicBezTo>
                    <a:pt x="21036" y="9077"/>
                    <a:pt x="25139" y="8875"/>
                    <a:pt x="29298" y="8615"/>
                  </a:cubicBezTo>
                  <a:cubicBezTo>
                    <a:pt x="30213" y="8615"/>
                    <a:pt x="31081" y="8527"/>
                    <a:pt x="31954" y="8527"/>
                  </a:cubicBezTo>
                  <a:cubicBezTo>
                    <a:pt x="32400" y="8527"/>
                    <a:pt x="32846" y="8551"/>
                    <a:pt x="33297" y="8620"/>
                  </a:cubicBezTo>
                  <a:cubicBezTo>
                    <a:pt x="32336" y="8222"/>
                    <a:pt x="31919" y="6938"/>
                    <a:pt x="31919" y="5723"/>
                  </a:cubicBezTo>
                  <a:cubicBezTo>
                    <a:pt x="31919" y="5080"/>
                    <a:pt x="31983" y="4808"/>
                    <a:pt x="31983" y="4808"/>
                  </a:cubicBezTo>
                  <a:cubicBezTo>
                    <a:pt x="31983" y="4605"/>
                    <a:pt x="31167" y="4050"/>
                    <a:pt x="29987" y="4050"/>
                  </a:cubicBezTo>
                  <a:cubicBezTo>
                    <a:pt x="29385" y="4050"/>
                    <a:pt x="28777" y="4161"/>
                    <a:pt x="28171" y="4161"/>
                  </a:cubicBezTo>
                  <a:cubicBezTo>
                    <a:pt x="27303" y="4161"/>
                    <a:pt x="27303" y="4091"/>
                    <a:pt x="27303" y="3894"/>
                  </a:cubicBezTo>
                  <a:cubicBezTo>
                    <a:pt x="27303" y="3790"/>
                    <a:pt x="27303" y="3691"/>
                    <a:pt x="27169" y="3691"/>
                  </a:cubicBezTo>
                  <a:cubicBezTo>
                    <a:pt x="26782" y="3691"/>
                    <a:pt x="26325" y="3975"/>
                    <a:pt x="26000" y="3975"/>
                  </a:cubicBezTo>
                  <a:cubicBezTo>
                    <a:pt x="25752" y="3975"/>
                    <a:pt x="25578" y="3726"/>
                    <a:pt x="25578" y="3518"/>
                  </a:cubicBezTo>
                  <a:cubicBezTo>
                    <a:pt x="25578" y="3119"/>
                    <a:pt x="26029" y="2615"/>
                    <a:pt x="26029" y="2210"/>
                  </a:cubicBezTo>
                  <a:cubicBezTo>
                    <a:pt x="26029" y="1782"/>
                    <a:pt x="25284" y="1291"/>
                    <a:pt x="24352" y="1291"/>
                  </a:cubicBezTo>
                  <a:cubicBezTo>
                    <a:pt x="23939" y="1291"/>
                    <a:pt x="23510" y="1378"/>
                    <a:pt x="23119" y="1532"/>
                  </a:cubicBezTo>
                  <a:lnTo>
                    <a:pt x="23119" y="1532"/>
                  </a:lnTo>
                  <a:cubicBezTo>
                    <a:pt x="23161" y="1508"/>
                    <a:pt x="23178" y="1479"/>
                    <a:pt x="23178" y="1446"/>
                  </a:cubicBezTo>
                  <a:cubicBezTo>
                    <a:pt x="23178" y="1342"/>
                    <a:pt x="22980" y="1216"/>
                    <a:pt x="22980" y="1112"/>
                  </a:cubicBezTo>
                  <a:cubicBezTo>
                    <a:pt x="22980" y="898"/>
                    <a:pt x="20737" y="498"/>
                    <a:pt x="19724" y="498"/>
                  </a:cubicBezTo>
                  <a:cubicBezTo>
                    <a:pt x="19134" y="794"/>
                    <a:pt x="19429" y="1481"/>
                    <a:pt x="18278" y="1481"/>
                  </a:cubicBezTo>
                  <a:cubicBezTo>
                    <a:pt x="17629" y="1481"/>
                    <a:pt x="16641" y="231"/>
                    <a:pt x="15333" y="231"/>
                  </a:cubicBezTo>
                  <a:cubicBezTo>
                    <a:pt x="15060" y="231"/>
                    <a:pt x="14911" y="487"/>
                    <a:pt x="14761" y="730"/>
                  </a:cubicBezTo>
                  <a:cubicBezTo>
                    <a:pt x="14500" y="474"/>
                    <a:pt x="13615" y="1"/>
                    <a:pt x="12585" y="1"/>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7"/>
            <p:cNvSpPr/>
            <p:nvPr/>
          </p:nvSpPr>
          <p:spPr>
            <a:xfrm>
              <a:off x="4605150" y="5110700"/>
              <a:ext cx="16525" cy="3225"/>
            </a:xfrm>
            <a:custGeom>
              <a:rect b="b" l="l" r="r" t="t"/>
              <a:pathLst>
                <a:path extrusionOk="0" h="129" w="661">
                  <a:moveTo>
                    <a:pt x="1" y="0"/>
                  </a:moveTo>
                  <a:lnTo>
                    <a:pt x="1" y="0"/>
                  </a:lnTo>
                  <a:cubicBezTo>
                    <a:pt x="197" y="81"/>
                    <a:pt x="417" y="128"/>
                    <a:pt x="660" y="128"/>
                  </a:cubicBezTo>
                  <a:cubicBezTo>
                    <a:pt x="440" y="70"/>
                    <a:pt x="220" y="3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7"/>
            <p:cNvSpPr/>
            <p:nvPr/>
          </p:nvSpPr>
          <p:spPr>
            <a:xfrm>
              <a:off x="3510765" y="4825511"/>
              <a:ext cx="34325" cy="33875"/>
            </a:xfrm>
            <a:custGeom>
              <a:rect b="b" l="l" r="r" t="t"/>
              <a:pathLst>
                <a:path extrusionOk="0" h="1355" w="1373">
                  <a:moveTo>
                    <a:pt x="689" y="1"/>
                  </a:moveTo>
                  <a:cubicBezTo>
                    <a:pt x="313" y="1"/>
                    <a:pt x="6" y="302"/>
                    <a:pt x="6" y="671"/>
                  </a:cubicBezTo>
                  <a:cubicBezTo>
                    <a:pt x="0" y="1047"/>
                    <a:pt x="307" y="1354"/>
                    <a:pt x="684" y="1354"/>
                  </a:cubicBezTo>
                  <a:cubicBezTo>
                    <a:pt x="1065" y="1354"/>
                    <a:pt x="1372" y="1053"/>
                    <a:pt x="1372" y="678"/>
                  </a:cubicBezTo>
                  <a:cubicBezTo>
                    <a:pt x="1372" y="307"/>
                    <a:pt x="1071" y="1"/>
                    <a:pt x="689"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7"/>
            <p:cNvSpPr/>
            <p:nvPr/>
          </p:nvSpPr>
          <p:spPr>
            <a:xfrm>
              <a:off x="3611792" y="4861758"/>
              <a:ext cx="27675" cy="31400"/>
            </a:xfrm>
            <a:custGeom>
              <a:rect b="b" l="l" r="r" t="t"/>
              <a:pathLst>
                <a:path extrusionOk="0" h="1256" w="1107">
                  <a:moveTo>
                    <a:pt x="556" y="0"/>
                  </a:moveTo>
                  <a:cubicBezTo>
                    <a:pt x="249" y="0"/>
                    <a:pt x="1" y="278"/>
                    <a:pt x="1" y="625"/>
                  </a:cubicBezTo>
                  <a:cubicBezTo>
                    <a:pt x="1" y="972"/>
                    <a:pt x="244" y="1256"/>
                    <a:pt x="551" y="1256"/>
                  </a:cubicBezTo>
                  <a:cubicBezTo>
                    <a:pt x="858" y="1256"/>
                    <a:pt x="1106" y="978"/>
                    <a:pt x="1106" y="631"/>
                  </a:cubicBezTo>
                  <a:cubicBezTo>
                    <a:pt x="1106" y="284"/>
                    <a:pt x="863" y="0"/>
                    <a:pt x="556"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7"/>
            <p:cNvSpPr/>
            <p:nvPr/>
          </p:nvSpPr>
          <p:spPr>
            <a:xfrm>
              <a:off x="3536442" y="4786833"/>
              <a:ext cx="60950" cy="93275"/>
            </a:xfrm>
            <a:custGeom>
              <a:rect b="b" l="l" r="r" t="t"/>
              <a:pathLst>
                <a:path extrusionOk="0" h="3731" w="2438">
                  <a:moveTo>
                    <a:pt x="1661" y="1"/>
                  </a:moveTo>
                  <a:cubicBezTo>
                    <a:pt x="979" y="579"/>
                    <a:pt x="198" y="1684"/>
                    <a:pt x="99" y="2356"/>
                  </a:cubicBezTo>
                  <a:cubicBezTo>
                    <a:pt x="0" y="3032"/>
                    <a:pt x="424" y="3640"/>
                    <a:pt x="1042" y="3721"/>
                  </a:cubicBezTo>
                  <a:cubicBezTo>
                    <a:pt x="1090" y="3727"/>
                    <a:pt x="1138" y="3731"/>
                    <a:pt x="1186" y="3731"/>
                  </a:cubicBezTo>
                  <a:cubicBezTo>
                    <a:pt x="1749" y="3731"/>
                    <a:pt x="2248" y="3275"/>
                    <a:pt x="2339" y="2650"/>
                  </a:cubicBezTo>
                  <a:cubicBezTo>
                    <a:pt x="2437" y="1980"/>
                    <a:pt x="1974" y="1030"/>
                    <a:pt x="16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7"/>
            <p:cNvSpPr/>
            <p:nvPr/>
          </p:nvSpPr>
          <p:spPr>
            <a:xfrm>
              <a:off x="3443815" y="4807561"/>
              <a:ext cx="34275" cy="42875"/>
            </a:xfrm>
            <a:custGeom>
              <a:rect b="b" l="l" r="r" t="t"/>
              <a:pathLst>
                <a:path extrusionOk="0" h="1715" w="1371">
                  <a:moveTo>
                    <a:pt x="689" y="1"/>
                  </a:moveTo>
                  <a:cubicBezTo>
                    <a:pt x="312" y="1"/>
                    <a:pt x="6" y="382"/>
                    <a:pt x="0" y="857"/>
                  </a:cubicBezTo>
                  <a:cubicBezTo>
                    <a:pt x="0" y="1327"/>
                    <a:pt x="307" y="1708"/>
                    <a:pt x="683" y="1714"/>
                  </a:cubicBezTo>
                  <a:cubicBezTo>
                    <a:pt x="1058" y="1714"/>
                    <a:pt x="1365" y="1332"/>
                    <a:pt x="1370" y="857"/>
                  </a:cubicBezTo>
                  <a:cubicBezTo>
                    <a:pt x="1370" y="389"/>
                    <a:pt x="1065" y="8"/>
                    <a:pt x="689"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7"/>
            <p:cNvSpPr/>
            <p:nvPr/>
          </p:nvSpPr>
          <p:spPr>
            <a:xfrm>
              <a:off x="3443513" y="4744657"/>
              <a:ext cx="54525" cy="101475"/>
            </a:xfrm>
            <a:custGeom>
              <a:rect b="b" l="l" r="r" t="t"/>
              <a:pathLst>
                <a:path extrusionOk="0" h="4059" w="2181">
                  <a:moveTo>
                    <a:pt x="1343" y="1"/>
                  </a:moveTo>
                  <a:cubicBezTo>
                    <a:pt x="1032" y="1"/>
                    <a:pt x="758" y="309"/>
                    <a:pt x="417" y="1448"/>
                  </a:cubicBezTo>
                  <a:cubicBezTo>
                    <a:pt x="18" y="2784"/>
                    <a:pt x="1" y="3947"/>
                    <a:pt x="376" y="4051"/>
                  </a:cubicBezTo>
                  <a:cubicBezTo>
                    <a:pt x="394" y="4056"/>
                    <a:pt x="412" y="4059"/>
                    <a:pt x="432" y="4059"/>
                  </a:cubicBezTo>
                  <a:cubicBezTo>
                    <a:pt x="812" y="4059"/>
                    <a:pt x="1402" y="3090"/>
                    <a:pt x="1782" y="1823"/>
                  </a:cubicBezTo>
                  <a:cubicBezTo>
                    <a:pt x="2181" y="493"/>
                    <a:pt x="1881" y="129"/>
                    <a:pt x="1505" y="25"/>
                  </a:cubicBezTo>
                  <a:cubicBezTo>
                    <a:pt x="1449" y="10"/>
                    <a:pt x="1396" y="1"/>
                    <a:pt x="1343"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7"/>
            <p:cNvSpPr/>
            <p:nvPr/>
          </p:nvSpPr>
          <p:spPr>
            <a:xfrm>
              <a:off x="3467192" y="4806933"/>
              <a:ext cx="54525" cy="101475"/>
            </a:xfrm>
            <a:custGeom>
              <a:rect b="b" l="l" r="r" t="t"/>
              <a:pathLst>
                <a:path extrusionOk="0" h="4059" w="2181">
                  <a:moveTo>
                    <a:pt x="1339" y="1"/>
                  </a:moveTo>
                  <a:cubicBezTo>
                    <a:pt x="1032" y="1"/>
                    <a:pt x="758" y="309"/>
                    <a:pt x="417" y="1448"/>
                  </a:cubicBezTo>
                  <a:cubicBezTo>
                    <a:pt x="17" y="2783"/>
                    <a:pt x="0" y="3947"/>
                    <a:pt x="375" y="4051"/>
                  </a:cubicBezTo>
                  <a:cubicBezTo>
                    <a:pt x="393" y="4056"/>
                    <a:pt x="412" y="4059"/>
                    <a:pt x="431" y="4059"/>
                  </a:cubicBezTo>
                  <a:cubicBezTo>
                    <a:pt x="812" y="4059"/>
                    <a:pt x="1401" y="3090"/>
                    <a:pt x="1782" y="1823"/>
                  </a:cubicBezTo>
                  <a:cubicBezTo>
                    <a:pt x="2180" y="492"/>
                    <a:pt x="1880" y="129"/>
                    <a:pt x="1499" y="25"/>
                  </a:cubicBezTo>
                  <a:cubicBezTo>
                    <a:pt x="1444" y="9"/>
                    <a:pt x="1391" y="1"/>
                    <a:pt x="13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7"/>
            <p:cNvSpPr/>
            <p:nvPr/>
          </p:nvSpPr>
          <p:spPr>
            <a:xfrm>
              <a:off x="3325142" y="4682383"/>
              <a:ext cx="127875" cy="183600"/>
            </a:xfrm>
            <a:custGeom>
              <a:rect b="b" l="l" r="r" t="t"/>
              <a:pathLst>
                <a:path extrusionOk="0" h="7344" w="5115">
                  <a:moveTo>
                    <a:pt x="420" y="1"/>
                  </a:moveTo>
                  <a:cubicBezTo>
                    <a:pt x="413" y="1"/>
                    <a:pt x="406" y="1"/>
                    <a:pt x="399" y="1"/>
                  </a:cubicBezTo>
                  <a:lnTo>
                    <a:pt x="1" y="7332"/>
                  </a:lnTo>
                  <a:lnTo>
                    <a:pt x="3947" y="7343"/>
                  </a:lnTo>
                  <a:cubicBezTo>
                    <a:pt x="5115" y="4740"/>
                    <a:pt x="4965" y="2831"/>
                    <a:pt x="4230" y="2778"/>
                  </a:cubicBezTo>
                  <a:cubicBezTo>
                    <a:pt x="4220" y="2777"/>
                    <a:pt x="4209" y="2777"/>
                    <a:pt x="4199" y="2777"/>
                  </a:cubicBezTo>
                  <a:cubicBezTo>
                    <a:pt x="3485" y="2777"/>
                    <a:pt x="3119" y="4682"/>
                    <a:pt x="3119" y="4682"/>
                  </a:cubicBezTo>
                  <a:cubicBezTo>
                    <a:pt x="3119" y="4682"/>
                    <a:pt x="3547" y="1766"/>
                    <a:pt x="2495" y="1714"/>
                  </a:cubicBezTo>
                  <a:cubicBezTo>
                    <a:pt x="2487" y="1714"/>
                    <a:pt x="2479" y="1714"/>
                    <a:pt x="2471" y="1714"/>
                  </a:cubicBezTo>
                  <a:cubicBezTo>
                    <a:pt x="2015" y="1714"/>
                    <a:pt x="1854" y="2412"/>
                    <a:pt x="1815" y="3182"/>
                  </a:cubicBezTo>
                  <a:lnTo>
                    <a:pt x="1815" y="3182"/>
                  </a:lnTo>
                  <a:cubicBezTo>
                    <a:pt x="1616" y="1608"/>
                    <a:pt x="1132" y="1"/>
                    <a:pt x="4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7"/>
            <p:cNvSpPr/>
            <p:nvPr/>
          </p:nvSpPr>
          <p:spPr>
            <a:xfrm>
              <a:off x="6670525" y="4734350"/>
              <a:ext cx="36625" cy="33925"/>
            </a:xfrm>
            <a:custGeom>
              <a:rect b="b" l="l" r="r" t="t"/>
              <a:pathLst>
                <a:path extrusionOk="0" h="1357" w="1465">
                  <a:moveTo>
                    <a:pt x="734" y="1"/>
                  </a:moveTo>
                  <a:cubicBezTo>
                    <a:pt x="702" y="1"/>
                    <a:pt x="669" y="3"/>
                    <a:pt x="637" y="7"/>
                  </a:cubicBezTo>
                  <a:cubicBezTo>
                    <a:pt x="260" y="64"/>
                    <a:pt x="1" y="406"/>
                    <a:pt x="52" y="777"/>
                  </a:cubicBezTo>
                  <a:cubicBezTo>
                    <a:pt x="105" y="1111"/>
                    <a:pt x="390" y="1357"/>
                    <a:pt x="722" y="1357"/>
                  </a:cubicBezTo>
                  <a:cubicBezTo>
                    <a:pt x="756" y="1357"/>
                    <a:pt x="791" y="1354"/>
                    <a:pt x="827" y="1349"/>
                  </a:cubicBezTo>
                  <a:cubicBezTo>
                    <a:pt x="1203" y="1297"/>
                    <a:pt x="1464" y="950"/>
                    <a:pt x="1406" y="580"/>
                  </a:cubicBezTo>
                  <a:cubicBezTo>
                    <a:pt x="1359" y="242"/>
                    <a:pt x="1066" y="1"/>
                    <a:pt x="73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7"/>
            <p:cNvSpPr/>
            <p:nvPr/>
          </p:nvSpPr>
          <p:spPr>
            <a:xfrm>
              <a:off x="6742550" y="4719325"/>
              <a:ext cx="29825" cy="31250"/>
            </a:xfrm>
            <a:custGeom>
              <a:rect b="b" l="l" r="r" t="t"/>
              <a:pathLst>
                <a:path extrusionOk="0" h="1250" w="1193">
                  <a:moveTo>
                    <a:pt x="577" y="0"/>
                  </a:moveTo>
                  <a:cubicBezTo>
                    <a:pt x="552" y="0"/>
                    <a:pt x="528" y="2"/>
                    <a:pt x="503" y="6"/>
                  </a:cubicBezTo>
                  <a:cubicBezTo>
                    <a:pt x="202" y="46"/>
                    <a:pt x="1" y="359"/>
                    <a:pt x="47" y="706"/>
                  </a:cubicBezTo>
                  <a:cubicBezTo>
                    <a:pt x="94" y="1019"/>
                    <a:pt x="338" y="1250"/>
                    <a:pt x="610" y="1250"/>
                  </a:cubicBezTo>
                  <a:cubicBezTo>
                    <a:pt x="634" y="1250"/>
                    <a:pt x="658" y="1248"/>
                    <a:pt x="682" y="1244"/>
                  </a:cubicBezTo>
                  <a:cubicBezTo>
                    <a:pt x="984" y="1204"/>
                    <a:pt x="1192" y="892"/>
                    <a:pt x="1139" y="545"/>
                  </a:cubicBezTo>
                  <a:cubicBezTo>
                    <a:pt x="1097" y="231"/>
                    <a:pt x="850" y="0"/>
                    <a:pt x="577"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7"/>
            <p:cNvSpPr/>
            <p:nvPr/>
          </p:nvSpPr>
          <p:spPr>
            <a:xfrm>
              <a:off x="6363325" y="4791650"/>
              <a:ext cx="29800" cy="31250"/>
            </a:xfrm>
            <a:custGeom>
              <a:rect b="b" l="l" r="r" t="t"/>
              <a:pathLst>
                <a:path extrusionOk="0" h="1250" w="1192">
                  <a:moveTo>
                    <a:pt x="584" y="1"/>
                  </a:moveTo>
                  <a:cubicBezTo>
                    <a:pt x="559" y="1"/>
                    <a:pt x="534" y="3"/>
                    <a:pt x="509" y="6"/>
                  </a:cubicBezTo>
                  <a:cubicBezTo>
                    <a:pt x="209" y="47"/>
                    <a:pt x="1" y="359"/>
                    <a:pt x="52" y="706"/>
                  </a:cubicBezTo>
                  <a:cubicBezTo>
                    <a:pt x="94" y="1019"/>
                    <a:pt x="341" y="1249"/>
                    <a:pt x="613" y="1249"/>
                  </a:cubicBezTo>
                  <a:cubicBezTo>
                    <a:pt x="638" y="1249"/>
                    <a:pt x="663" y="1248"/>
                    <a:pt x="688" y="1244"/>
                  </a:cubicBezTo>
                  <a:cubicBezTo>
                    <a:pt x="989" y="1203"/>
                    <a:pt x="1192" y="891"/>
                    <a:pt x="1146" y="544"/>
                  </a:cubicBezTo>
                  <a:cubicBezTo>
                    <a:pt x="1098" y="231"/>
                    <a:pt x="856" y="1"/>
                    <a:pt x="58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7"/>
            <p:cNvSpPr/>
            <p:nvPr/>
          </p:nvSpPr>
          <p:spPr>
            <a:xfrm>
              <a:off x="6401050" y="4758375"/>
              <a:ext cx="63525" cy="92250"/>
            </a:xfrm>
            <a:custGeom>
              <a:rect b="b" l="l" r="r" t="t"/>
              <a:pathLst>
                <a:path extrusionOk="0" h="3690" w="2541">
                  <a:moveTo>
                    <a:pt x="644" y="0"/>
                  </a:moveTo>
                  <a:cubicBezTo>
                    <a:pt x="255" y="804"/>
                    <a:pt x="1" y="2136"/>
                    <a:pt x="185" y="2788"/>
                  </a:cubicBezTo>
                  <a:cubicBezTo>
                    <a:pt x="345" y="3333"/>
                    <a:pt x="813" y="3689"/>
                    <a:pt x="1309" y="3689"/>
                  </a:cubicBezTo>
                  <a:cubicBezTo>
                    <a:pt x="1409" y="3689"/>
                    <a:pt x="1509" y="3675"/>
                    <a:pt x="1609" y="3645"/>
                  </a:cubicBezTo>
                  <a:cubicBezTo>
                    <a:pt x="2211" y="3466"/>
                    <a:pt x="2540" y="2788"/>
                    <a:pt x="2350" y="2136"/>
                  </a:cubicBezTo>
                  <a:cubicBezTo>
                    <a:pt x="2164" y="1482"/>
                    <a:pt x="1349" y="810"/>
                    <a:pt x="644"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7"/>
            <p:cNvSpPr/>
            <p:nvPr/>
          </p:nvSpPr>
          <p:spPr>
            <a:xfrm>
              <a:off x="6601975" y="4744075"/>
              <a:ext cx="37175" cy="42500"/>
            </a:xfrm>
            <a:custGeom>
              <a:rect b="b" l="l" r="r" t="t"/>
              <a:pathLst>
                <a:path extrusionOk="0" h="1700" w="1487">
                  <a:moveTo>
                    <a:pt x="696" y="0"/>
                  </a:moveTo>
                  <a:cubicBezTo>
                    <a:pt x="670" y="0"/>
                    <a:pt x="644" y="2"/>
                    <a:pt x="618" y="6"/>
                  </a:cubicBezTo>
                  <a:cubicBezTo>
                    <a:pt x="249" y="57"/>
                    <a:pt x="0" y="479"/>
                    <a:pt x="63" y="949"/>
                  </a:cubicBezTo>
                  <a:cubicBezTo>
                    <a:pt x="127" y="1384"/>
                    <a:pt x="443" y="1700"/>
                    <a:pt x="783" y="1700"/>
                  </a:cubicBezTo>
                  <a:cubicBezTo>
                    <a:pt x="809" y="1700"/>
                    <a:pt x="835" y="1698"/>
                    <a:pt x="861" y="1694"/>
                  </a:cubicBezTo>
                  <a:cubicBezTo>
                    <a:pt x="1237" y="1643"/>
                    <a:pt x="1486" y="1221"/>
                    <a:pt x="1417" y="751"/>
                  </a:cubicBezTo>
                  <a:cubicBezTo>
                    <a:pt x="1358" y="321"/>
                    <a:pt x="1043" y="0"/>
                    <a:pt x="696"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7"/>
            <p:cNvSpPr/>
            <p:nvPr/>
          </p:nvSpPr>
          <p:spPr>
            <a:xfrm>
              <a:off x="6442300" y="4775275"/>
              <a:ext cx="37150" cy="42550"/>
            </a:xfrm>
            <a:custGeom>
              <a:rect b="b" l="l" r="r" t="t"/>
              <a:pathLst>
                <a:path extrusionOk="0" h="1702" w="1486">
                  <a:moveTo>
                    <a:pt x="709" y="1"/>
                  </a:moveTo>
                  <a:cubicBezTo>
                    <a:pt x="681" y="1"/>
                    <a:pt x="653" y="3"/>
                    <a:pt x="625" y="8"/>
                  </a:cubicBezTo>
                  <a:cubicBezTo>
                    <a:pt x="249" y="59"/>
                    <a:pt x="0" y="481"/>
                    <a:pt x="70" y="950"/>
                  </a:cubicBezTo>
                  <a:cubicBezTo>
                    <a:pt x="128" y="1381"/>
                    <a:pt x="443" y="1701"/>
                    <a:pt x="790" y="1701"/>
                  </a:cubicBezTo>
                  <a:cubicBezTo>
                    <a:pt x="816" y="1701"/>
                    <a:pt x="842" y="1700"/>
                    <a:pt x="868" y="1696"/>
                  </a:cubicBezTo>
                  <a:cubicBezTo>
                    <a:pt x="1237" y="1639"/>
                    <a:pt x="1486" y="1217"/>
                    <a:pt x="1424" y="753"/>
                  </a:cubicBezTo>
                  <a:cubicBezTo>
                    <a:pt x="1359" y="321"/>
                    <a:pt x="1047" y="1"/>
                    <a:pt x="709"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7"/>
            <p:cNvSpPr/>
            <p:nvPr/>
          </p:nvSpPr>
          <p:spPr>
            <a:xfrm>
              <a:off x="6582875" y="4691275"/>
              <a:ext cx="45150" cy="103875"/>
            </a:xfrm>
            <a:custGeom>
              <a:rect b="b" l="l" r="r" t="t"/>
              <a:pathLst>
                <a:path extrusionOk="0" h="4155" w="1806">
                  <a:moveTo>
                    <a:pt x="976" y="1"/>
                  </a:moveTo>
                  <a:cubicBezTo>
                    <a:pt x="632" y="1"/>
                    <a:pt x="384" y="297"/>
                    <a:pt x="196" y="1574"/>
                  </a:cubicBezTo>
                  <a:cubicBezTo>
                    <a:pt x="1" y="2951"/>
                    <a:pt x="151" y="4108"/>
                    <a:pt x="538" y="4153"/>
                  </a:cubicBezTo>
                  <a:cubicBezTo>
                    <a:pt x="546" y="4154"/>
                    <a:pt x="554" y="4155"/>
                    <a:pt x="563" y="4155"/>
                  </a:cubicBezTo>
                  <a:cubicBezTo>
                    <a:pt x="946" y="4155"/>
                    <a:pt x="1410" y="3095"/>
                    <a:pt x="1603" y="1742"/>
                  </a:cubicBezTo>
                  <a:cubicBezTo>
                    <a:pt x="1806" y="364"/>
                    <a:pt x="1446" y="52"/>
                    <a:pt x="1059" y="6"/>
                  </a:cubicBezTo>
                  <a:cubicBezTo>
                    <a:pt x="1030" y="3"/>
                    <a:pt x="1003" y="1"/>
                    <a:pt x="97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7"/>
            <p:cNvSpPr/>
            <p:nvPr/>
          </p:nvSpPr>
          <p:spPr>
            <a:xfrm>
              <a:off x="6630875" y="4723250"/>
              <a:ext cx="45150" cy="103875"/>
            </a:xfrm>
            <a:custGeom>
              <a:rect b="b" l="l" r="r" t="t"/>
              <a:pathLst>
                <a:path extrusionOk="0" h="4155" w="1806">
                  <a:moveTo>
                    <a:pt x="975" y="0"/>
                  </a:moveTo>
                  <a:cubicBezTo>
                    <a:pt x="632" y="0"/>
                    <a:pt x="385" y="303"/>
                    <a:pt x="198" y="1579"/>
                  </a:cubicBezTo>
                  <a:cubicBezTo>
                    <a:pt x="1" y="2956"/>
                    <a:pt x="151" y="4107"/>
                    <a:pt x="538" y="4153"/>
                  </a:cubicBezTo>
                  <a:cubicBezTo>
                    <a:pt x="547" y="4154"/>
                    <a:pt x="555" y="4155"/>
                    <a:pt x="563" y="4155"/>
                  </a:cubicBezTo>
                  <a:cubicBezTo>
                    <a:pt x="947" y="4155"/>
                    <a:pt x="1410" y="3095"/>
                    <a:pt x="1603" y="1747"/>
                  </a:cubicBezTo>
                  <a:cubicBezTo>
                    <a:pt x="1806" y="370"/>
                    <a:pt x="1453" y="52"/>
                    <a:pt x="1059" y="6"/>
                  </a:cubicBezTo>
                  <a:cubicBezTo>
                    <a:pt x="1031" y="2"/>
                    <a:pt x="1003" y="0"/>
                    <a:pt x="975"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7"/>
            <p:cNvSpPr/>
            <p:nvPr/>
          </p:nvSpPr>
          <p:spPr>
            <a:xfrm>
              <a:off x="6447050" y="4745600"/>
              <a:ext cx="57750" cy="99600"/>
            </a:xfrm>
            <a:custGeom>
              <a:rect b="b" l="l" r="r" t="t"/>
              <a:pathLst>
                <a:path extrusionOk="0" h="3984" w="2310">
                  <a:moveTo>
                    <a:pt x="724" y="1"/>
                  </a:moveTo>
                  <a:cubicBezTo>
                    <a:pt x="646" y="1"/>
                    <a:pt x="570" y="17"/>
                    <a:pt x="498" y="43"/>
                  </a:cubicBezTo>
                  <a:cubicBezTo>
                    <a:pt x="134" y="182"/>
                    <a:pt x="1" y="522"/>
                    <a:pt x="457" y="1836"/>
                  </a:cubicBezTo>
                  <a:cubicBezTo>
                    <a:pt x="886" y="3067"/>
                    <a:pt x="1498" y="3984"/>
                    <a:pt x="1873" y="3984"/>
                  </a:cubicBezTo>
                  <a:cubicBezTo>
                    <a:pt x="1898" y="3984"/>
                    <a:pt x="1922" y="3980"/>
                    <a:pt x="1944" y="3971"/>
                  </a:cubicBezTo>
                  <a:cubicBezTo>
                    <a:pt x="2310" y="3833"/>
                    <a:pt x="2240" y="2652"/>
                    <a:pt x="1782" y="1339"/>
                  </a:cubicBezTo>
                  <a:cubicBezTo>
                    <a:pt x="1414" y="282"/>
                    <a:pt x="1047" y="1"/>
                    <a:pt x="72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7"/>
            <p:cNvSpPr/>
            <p:nvPr/>
          </p:nvSpPr>
          <p:spPr>
            <a:xfrm>
              <a:off x="6449375" y="4619775"/>
              <a:ext cx="155650" cy="187500"/>
            </a:xfrm>
            <a:custGeom>
              <a:rect b="b" l="l" r="r" t="t"/>
              <a:pathLst>
                <a:path extrusionOk="0" h="7500" w="6226">
                  <a:moveTo>
                    <a:pt x="1120" y="1"/>
                  </a:moveTo>
                  <a:cubicBezTo>
                    <a:pt x="1092" y="1"/>
                    <a:pt x="1064" y="3"/>
                    <a:pt x="1036" y="8"/>
                  </a:cubicBezTo>
                  <a:cubicBezTo>
                    <a:pt x="1" y="210"/>
                    <a:pt x="1563" y="7499"/>
                    <a:pt x="1563" y="7499"/>
                  </a:cubicBezTo>
                  <a:lnTo>
                    <a:pt x="5467" y="6933"/>
                  </a:lnTo>
                  <a:cubicBezTo>
                    <a:pt x="6226" y="4223"/>
                    <a:pt x="5820" y="2373"/>
                    <a:pt x="5104" y="2373"/>
                  </a:cubicBezTo>
                  <a:cubicBezTo>
                    <a:pt x="5094" y="2373"/>
                    <a:pt x="5084" y="2374"/>
                    <a:pt x="5074" y="2374"/>
                  </a:cubicBezTo>
                  <a:cubicBezTo>
                    <a:pt x="4340" y="2431"/>
                    <a:pt x="4252" y="4422"/>
                    <a:pt x="4252" y="4422"/>
                  </a:cubicBezTo>
                  <a:cubicBezTo>
                    <a:pt x="4252" y="4422"/>
                    <a:pt x="4252" y="1579"/>
                    <a:pt x="3259" y="1579"/>
                  </a:cubicBezTo>
                  <a:cubicBezTo>
                    <a:pt x="3241" y="1579"/>
                    <a:pt x="3223" y="1580"/>
                    <a:pt x="3205" y="1582"/>
                  </a:cubicBezTo>
                  <a:cubicBezTo>
                    <a:pt x="2788" y="1621"/>
                    <a:pt x="2691" y="2186"/>
                    <a:pt x="2724" y="2852"/>
                  </a:cubicBezTo>
                  <a:lnTo>
                    <a:pt x="2724" y="2852"/>
                  </a:lnTo>
                  <a:cubicBezTo>
                    <a:pt x="2350" y="1398"/>
                    <a:pt x="1763" y="1"/>
                    <a:pt x="112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7"/>
            <p:cNvSpPr/>
            <p:nvPr/>
          </p:nvSpPr>
          <p:spPr>
            <a:xfrm>
              <a:off x="2975001" y="4722230"/>
              <a:ext cx="4855847" cy="516350"/>
            </a:xfrm>
            <a:custGeom>
              <a:rect b="b" l="l" r="r" t="t"/>
              <a:pathLst>
                <a:path extrusionOk="0" h="20654" w="190762">
                  <a:moveTo>
                    <a:pt x="158353" y="1"/>
                  </a:moveTo>
                  <a:cubicBezTo>
                    <a:pt x="157346" y="1"/>
                    <a:pt x="156310" y="34"/>
                    <a:pt x="155245" y="104"/>
                  </a:cubicBezTo>
                  <a:cubicBezTo>
                    <a:pt x="127706" y="1898"/>
                    <a:pt x="106555" y="14672"/>
                    <a:pt x="78420" y="14672"/>
                  </a:cubicBezTo>
                  <a:cubicBezTo>
                    <a:pt x="54133" y="14672"/>
                    <a:pt x="30825" y="4681"/>
                    <a:pt x="15824" y="4681"/>
                  </a:cubicBezTo>
                  <a:cubicBezTo>
                    <a:pt x="15535" y="4681"/>
                    <a:pt x="15249" y="4685"/>
                    <a:pt x="14967" y="4693"/>
                  </a:cubicBezTo>
                  <a:cubicBezTo>
                    <a:pt x="0" y="5091"/>
                    <a:pt x="18953" y="19659"/>
                    <a:pt x="18953" y="19659"/>
                  </a:cubicBezTo>
                  <a:lnTo>
                    <a:pt x="190761" y="20653"/>
                  </a:lnTo>
                  <a:cubicBezTo>
                    <a:pt x="190761" y="20653"/>
                    <a:pt x="183383" y="1"/>
                    <a:pt x="158353"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7"/>
            <p:cNvSpPr/>
            <p:nvPr/>
          </p:nvSpPr>
          <p:spPr>
            <a:xfrm>
              <a:off x="6864600" y="4722225"/>
              <a:ext cx="966350" cy="516350"/>
            </a:xfrm>
            <a:custGeom>
              <a:rect b="b" l="l" r="r" t="t"/>
              <a:pathLst>
                <a:path extrusionOk="0" h="20654" w="38654">
                  <a:moveTo>
                    <a:pt x="6245" y="1"/>
                  </a:moveTo>
                  <a:cubicBezTo>
                    <a:pt x="5238" y="1"/>
                    <a:pt x="4202" y="34"/>
                    <a:pt x="3137" y="104"/>
                  </a:cubicBezTo>
                  <a:cubicBezTo>
                    <a:pt x="2083" y="173"/>
                    <a:pt x="1036" y="261"/>
                    <a:pt x="1" y="359"/>
                  </a:cubicBezTo>
                  <a:cubicBezTo>
                    <a:pt x="1274" y="6503"/>
                    <a:pt x="6844" y="13526"/>
                    <a:pt x="15113" y="18543"/>
                  </a:cubicBezTo>
                  <a:cubicBezTo>
                    <a:pt x="16333" y="19283"/>
                    <a:pt x="17559" y="19948"/>
                    <a:pt x="18792" y="20538"/>
                  </a:cubicBezTo>
                  <a:lnTo>
                    <a:pt x="38653" y="20653"/>
                  </a:lnTo>
                  <a:cubicBezTo>
                    <a:pt x="38653" y="20653"/>
                    <a:pt x="31275" y="1"/>
                    <a:pt x="6245"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7"/>
            <p:cNvSpPr/>
            <p:nvPr/>
          </p:nvSpPr>
          <p:spPr>
            <a:xfrm>
              <a:off x="7090675" y="4666375"/>
              <a:ext cx="43425" cy="9000"/>
            </a:xfrm>
            <a:custGeom>
              <a:rect b="b" l="l" r="r" t="t"/>
              <a:pathLst>
                <a:path extrusionOk="0" h="360" w="1737">
                  <a:moveTo>
                    <a:pt x="1" y="1"/>
                  </a:moveTo>
                  <a:lnTo>
                    <a:pt x="1" y="36"/>
                  </a:lnTo>
                  <a:cubicBezTo>
                    <a:pt x="81" y="88"/>
                    <a:pt x="92" y="244"/>
                    <a:pt x="1" y="290"/>
                  </a:cubicBezTo>
                  <a:lnTo>
                    <a:pt x="1" y="313"/>
                  </a:lnTo>
                  <a:cubicBezTo>
                    <a:pt x="1" y="313"/>
                    <a:pt x="231" y="359"/>
                    <a:pt x="452" y="359"/>
                  </a:cubicBezTo>
                  <a:cubicBezTo>
                    <a:pt x="945" y="349"/>
                    <a:pt x="918" y="184"/>
                    <a:pt x="1489" y="184"/>
                  </a:cubicBezTo>
                  <a:cubicBezTo>
                    <a:pt x="1561" y="184"/>
                    <a:pt x="1643" y="187"/>
                    <a:pt x="1736" y="193"/>
                  </a:cubicBezTo>
                  <a:cubicBezTo>
                    <a:pt x="1449" y="47"/>
                    <a:pt x="1188" y="11"/>
                    <a:pt x="973" y="11"/>
                  </a:cubicBezTo>
                  <a:cubicBezTo>
                    <a:pt x="759" y="11"/>
                    <a:pt x="591" y="47"/>
                    <a:pt x="487" y="47"/>
                  </a:cubicBezTo>
                  <a:cubicBezTo>
                    <a:pt x="260" y="41"/>
                    <a:pt x="1" y="1"/>
                    <a:pt x="1" y="1"/>
                  </a:cubicBez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7"/>
            <p:cNvSpPr/>
            <p:nvPr/>
          </p:nvSpPr>
          <p:spPr>
            <a:xfrm>
              <a:off x="7089675" y="4666100"/>
              <a:ext cx="1175" cy="67000"/>
            </a:xfrm>
            <a:custGeom>
              <a:rect b="b" l="l" r="r" t="t"/>
              <a:pathLst>
                <a:path extrusionOk="0" h="2680" w="47">
                  <a:moveTo>
                    <a:pt x="1" y="1"/>
                  </a:moveTo>
                  <a:lnTo>
                    <a:pt x="1" y="2679"/>
                  </a:lnTo>
                  <a:lnTo>
                    <a:pt x="46" y="2679"/>
                  </a:lnTo>
                  <a:lnTo>
                    <a:pt x="46"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7"/>
            <p:cNvSpPr/>
            <p:nvPr/>
          </p:nvSpPr>
          <p:spPr>
            <a:xfrm>
              <a:off x="7089675" y="4676925"/>
              <a:ext cx="1175" cy="46625"/>
            </a:xfrm>
            <a:custGeom>
              <a:rect b="b" l="l" r="r" t="t"/>
              <a:pathLst>
                <a:path extrusionOk="0" h="1865" w="47">
                  <a:moveTo>
                    <a:pt x="1" y="1"/>
                  </a:moveTo>
                  <a:lnTo>
                    <a:pt x="1" y="1864"/>
                  </a:lnTo>
                  <a:cubicBezTo>
                    <a:pt x="17" y="1853"/>
                    <a:pt x="28" y="1841"/>
                    <a:pt x="46" y="1830"/>
                  </a:cubicBezTo>
                  <a:lnTo>
                    <a:pt x="46" y="30"/>
                  </a:lnTo>
                  <a:cubicBezTo>
                    <a:pt x="28" y="19"/>
                    <a:pt x="17" y="13"/>
                    <a:pt x="1" y="1"/>
                  </a:cubicBez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7"/>
            <p:cNvSpPr/>
            <p:nvPr/>
          </p:nvSpPr>
          <p:spPr>
            <a:xfrm>
              <a:off x="7089225" y="4665975"/>
              <a:ext cx="2050" cy="425"/>
            </a:xfrm>
            <a:custGeom>
              <a:rect b="b" l="l" r="r" t="t"/>
              <a:pathLst>
                <a:path extrusionOk="0" h="17" w="82">
                  <a:moveTo>
                    <a:pt x="41" y="0"/>
                  </a:moveTo>
                  <a:cubicBezTo>
                    <a:pt x="19" y="0"/>
                    <a:pt x="1" y="6"/>
                    <a:pt x="1" y="6"/>
                  </a:cubicBezTo>
                  <a:cubicBezTo>
                    <a:pt x="1" y="11"/>
                    <a:pt x="19" y="17"/>
                    <a:pt x="41" y="17"/>
                  </a:cubicBezTo>
                  <a:cubicBezTo>
                    <a:pt x="64" y="17"/>
                    <a:pt x="81" y="11"/>
                    <a:pt x="81" y="6"/>
                  </a:cubicBezTo>
                  <a:cubicBezTo>
                    <a:pt x="81" y="6"/>
                    <a:pt x="64" y="0"/>
                    <a:pt x="41" y="0"/>
                  </a:cubicBez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7"/>
            <p:cNvSpPr/>
            <p:nvPr/>
          </p:nvSpPr>
          <p:spPr>
            <a:xfrm>
              <a:off x="6582872" y="4722251"/>
              <a:ext cx="725637" cy="54100"/>
            </a:xfrm>
            <a:custGeom>
              <a:rect b="b" l="l" r="r" t="t"/>
              <a:pathLst>
                <a:path extrusionOk="0" h="2164" w="28384">
                  <a:moveTo>
                    <a:pt x="16865" y="0"/>
                  </a:moveTo>
                  <a:cubicBezTo>
                    <a:pt x="15860" y="0"/>
                    <a:pt x="14827" y="33"/>
                    <a:pt x="13764" y="103"/>
                  </a:cubicBezTo>
                  <a:cubicBezTo>
                    <a:pt x="9009" y="410"/>
                    <a:pt x="4443" y="1047"/>
                    <a:pt x="0" y="1891"/>
                  </a:cubicBezTo>
                  <a:cubicBezTo>
                    <a:pt x="3541" y="2065"/>
                    <a:pt x="7765" y="2163"/>
                    <a:pt x="12299" y="2163"/>
                  </a:cubicBezTo>
                  <a:cubicBezTo>
                    <a:pt x="18595" y="2163"/>
                    <a:pt x="24288" y="1972"/>
                    <a:pt x="28384" y="1659"/>
                  </a:cubicBezTo>
                  <a:cubicBezTo>
                    <a:pt x="25041" y="626"/>
                    <a:pt x="21221" y="0"/>
                    <a:pt x="16865" y="0"/>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7"/>
            <p:cNvSpPr/>
            <p:nvPr/>
          </p:nvSpPr>
          <p:spPr>
            <a:xfrm>
              <a:off x="6805011" y="4722251"/>
              <a:ext cx="503503" cy="54100"/>
            </a:xfrm>
            <a:custGeom>
              <a:rect b="b" l="l" r="r" t="t"/>
              <a:pathLst>
                <a:path extrusionOk="0" h="2164" w="19695">
                  <a:moveTo>
                    <a:pt x="8176" y="0"/>
                  </a:moveTo>
                  <a:cubicBezTo>
                    <a:pt x="7171" y="0"/>
                    <a:pt x="6138" y="33"/>
                    <a:pt x="5075" y="103"/>
                  </a:cubicBezTo>
                  <a:cubicBezTo>
                    <a:pt x="3356" y="214"/>
                    <a:pt x="1673" y="369"/>
                    <a:pt x="0" y="561"/>
                  </a:cubicBezTo>
                  <a:cubicBezTo>
                    <a:pt x="336" y="1168"/>
                    <a:pt x="1361" y="1718"/>
                    <a:pt x="2876" y="2163"/>
                  </a:cubicBezTo>
                  <a:lnTo>
                    <a:pt x="3610" y="2163"/>
                  </a:lnTo>
                  <a:cubicBezTo>
                    <a:pt x="9906" y="2163"/>
                    <a:pt x="15599" y="1972"/>
                    <a:pt x="19695" y="1659"/>
                  </a:cubicBezTo>
                  <a:cubicBezTo>
                    <a:pt x="16352" y="626"/>
                    <a:pt x="12532" y="0"/>
                    <a:pt x="8176" y="0"/>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7"/>
            <p:cNvSpPr/>
            <p:nvPr/>
          </p:nvSpPr>
          <p:spPr>
            <a:xfrm>
              <a:off x="2975096" y="4839278"/>
              <a:ext cx="4855847" cy="399300"/>
            </a:xfrm>
            <a:custGeom>
              <a:rect b="b" l="l" r="r" t="t"/>
              <a:pathLst>
                <a:path extrusionOk="0" h="15972" w="190762">
                  <a:moveTo>
                    <a:pt x="15815" y="0"/>
                  </a:moveTo>
                  <a:cubicBezTo>
                    <a:pt x="15529" y="0"/>
                    <a:pt x="15246" y="4"/>
                    <a:pt x="14967" y="11"/>
                  </a:cubicBezTo>
                  <a:cubicBezTo>
                    <a:pt x="0" y="409"/>
                    <a:pt x="18953" y="14977"/>
                    <a:pt x="18953" y="14977"/>
                  </a:cubicBezTo>
                  <a:lnTo>
                    <a:pt x="190761" y="15971"/>
                  </a:lnTo>
                  <a:cubicBezTo>
                    <a:pt x="190761" y="15971"/>
                    <a:pt x="190228" y="14486"/>
                    <a:pt x="188967" y="12310"/>
                  </a:cubicBezTo>
                  <a:cubicBezTo>
                    <a:pt x="181227" y="14236"/>
                    <a:pt x="171582" y="15376"/>
                    <a:pt x="161128" y="15376"/>
                  </a:cubicBezTo>
                  <a:cubicBezTo>
                    <a:pt x="139208" y="15376"/>
                    <a:pt x="120851" y="10360"/>
                    <a:pt x="116118" y="3637"/>
                  </a:cubicBezTo>
                  <a:cubicBezTo>
                    <a:pt x="111473" y="4927"/>
                    <a:pt x="106809" y="6177"/>
                    <a:pt x="102037" y="7218"/>
                  </a:cubicBezTo>
                  <a:cubicBezTo>
                    <a:pt x="93848" y="11474"/>
                    <a:pt x="80757" y="14187"/>
                    <a:pt x="65929" y="14187"/>
                  </a:cubicBezTo>
                  <a:cubicBezTo>
                    <a:pt x="65315" y="14187"/>
                    <a:pt x="64698" y="14183"/>
                    <a:pt x="64079" y="14173"/>
                  </a:cubicBezTo>
                  <a:cubicBezTo>
                    <a:pt x="42557" y="13854"/>
                    <a:pt x="24531" y="7925"/>
                    <a:pt x="19300" y="155"/>
                  </a:cubicBezTo>
                  <a:cubicBezTo>
                    <a:pt x="18094" y="53"/>
                    <a:pt x="16931" y="0"/>
                    <a:pt x="158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7"/>
            <p:cNvSpPr/>
            <p:nvPr/>
          </p:nvSpPr>
          <p:spPr>
            <a:xfrm>
              <a:off x="7311375" y="4889025"/>
              <a:ext cx="414850" cy="256850"/>
            </a:xfrm>
            <a:custGeom>
              <a:rect b="b" l="l" r="r" t="t"/>
              <a:pathLst>
                <a:path extrusionOk="0" h="10274" w="16594">
                  <a:moveTo>
                    <a:pt x="12824" y="0"/>
                  </a:moveTo>
                  <a:cubicBezTo>
                    <a:pt x="12108" y="0"/>
                    <a:pt x="11801" y="2534"/>
                    <a:pt x="11669" y="4584"/>
                  </a:cubicBezTo>
                  <a:lnTo>
                    <a:pt x="11669" y="4584"/>
                  </a:lnTo>
                  <a:cubicBezTo>
                    <a:pt x="11623" y="4022"/>
                    <a:pt x="11505" y="3551"/>
                    <a:pt x="11253" y="3407"/>
                  </a:cubicBezTo>
                  <a:cubicBezTo>
                    <a:pt x="11216" y="3385"/>
                    <a:pt x="11178" y="3375"/>
                    <a:pt x="11140" y="3375"/>
                  </a:cubicBezTo>
                  <a:cubicBezTo>
                    <a:pt x="10431" y="3375"/>
                    <a:pt x="9685" y="6942"/>
                    <a:pt x="9685" y="6942"/>
                  </a:cubicBezTo>
                  <a:cubicBezTo>
                    <a:pt x="9685" y="6942"/>
                    <a:pt x="10091" y="2168"/>
                    <a:pt x="9419" y="1740"/>
                  </a:cubicBezTo>
                  <a:cubicBezTo>
                    <a:pt x="9391" y="1723"/>
                    <a:pt x="9363" y="1715"/>
                    <a:pt x="9334" y="1715"/>
                  </a:cubicBezTo>
                  <a:cubicBezTo>
                    <a:pt x="8665" y="1715"/>
                    <a:pt x="7661" y="6200"/>
                    <a:pt x="7661" y="6200"/>
                  </a:cubicBezTo>
                  <a:cubicBezTo>
                    <a:pt x="7661" y="6200"/>
                    <a:pt x="8072" y="1295"/>
                    <a:pt x="7100" y="988"/>
                  </a:cubicBezTo>
                  <a:cubicBezTo>
                    <a:pt x="7077" y="981"/>
                    <a:pt x="7055" y="977"/>
                    <a:pt x="7032" y="977"/>
                  </a:cubicBezTo>
                  <a:cubicBezTo>
                    <a:pt x="6281" y="977"/>
                    <a:pt x="6045" y="4968"/>
                    <a:pt x="5984" y="6421"/>
                  </a:cubicBezTo>
                  <a:lnTo>
                    <a:pt x="5984" y="6421"/>
                  </a:lnTo>
                  <a:cubicBezTo>
                    <a:pt x="6007" y="5367"/>
                    <a:pt x="5976" y="3081"/>
                    <a:pt x="5277" y="3054"/>
                  </a:cubicBezTo>
                  <a:cubicBezTo>
                    <a:pt x="5273" y="3054"/>
                    <a:pt x="5269" y="3054"/>
                    <a:pt x="5264" y="3054"/>
                  </a:cubicBezTo>
                  <a:cubicBezTo>
                    <a:pt x="4365" y="3054"/>
                    <a:pt x="4531" y="6750"/>
                    <a:pt x="4531" y="6750"/>
                  </a:cubicBezTo>
                  <a:cubicBezTo>
                    <a:pt x="4531" y="6750"/>
                    <a:pt x="4120" y="1543"/>
                    <a:pt x="3067" y="1242"/>
                  </a:cubicBezTo>
                  <a:cubicBezTo>
                    <a:pt x="3039" y="1234"/>
                    <a:pt x="3013" y="1230"/>
                    <a:pt x="2989" y="1230"/>
                  </a:cubicBezTo>
                  <a:cubicBezTo>
                    <a:pt x="2058" y="1230"/>
                    <a:pt x="2865" y="6692"/>
                    <a:pt x="2865" y="6692"/>
                  </a:cubicBezTo>
                  <a:cubicBezTo>
                    <a:pt x="2865" y="6692"/>
                    <a:pt x="1920" y="3518"/>
                    <a:pt x="1349" y="3518"/>
                  </a:cubicBezTo>
                  <a:cubicBezTo>
                    <a:pt x="1308" y="3518"/>
                    <a:pt x="1270" y="3534"/>
                    <a:pt x="1234" y="3568"/>
                  </a:cubicBezTo>
                  <a:cubicBezTo>
                    <a:pt x="1" y="4720"/>
                    <a:pt x="1829" y="7983"/>
                    <a:pt x="2581" y="10274"/>
                  </a:cubicBezTo>
                  <a:lnTo>
                    <a:pt x="15736" y="9434"/>
                  </a:lnTo>
                  <a:cubicBezTo>
                    <a:pt x="15736" y="9434"/>
                    <a:pt x="16593" y="4673"/>
                    <a:pt x="16073" y="4384"/>
                  </a:cubicBezTo>
                  <a:cubicBezTo>
                    <a:pt x="16045" y="4369"/>
                    <a:pt x="16015" y="4362"/>
                    <a:pt x="15985" y="4362"/>
                  </a:cubicBezTo>
                  <a:cubicBezTo>
                    <a:pt x="15455" y="4362"/>
                    <a:pt x="14626" y="6595"/>
                    <a:pt x="14626" y="6595"/>
                  </a:cubicBezTo>
                  <a:cubicBezTo>
                    <a:pt x="14626" y="6595"/>
                    <a:pt x="15135" y="3151"/>
                    <a:pt x="14615" y="2868"/>
                  </a:cubicBezTo>
                  <a:cubicBezTo>
                    <a:pt x="14598" y="2859"/>
                    <a:pt x="14581" y="2854"/>
                    <a:pt x="14564" y="2854"/>
                  </a:cubicBezTo>
                  <a:cubicBezTo>
                    <a:pt x="14041" y="2854"/>
                    <a:pt x="13250" y="6942"/>
                    <a:pt x="13250" y="6942"/>
                  </a:cubicBezTo>
                  <a:cubicBezTo>
                    <a:pt x="13250" y="6942"/>
                    <a:pt x="14181" y="323"/>
                    <a:pt x="12903" y="10"/>
                  </a:cubicBezTo>
                  <a:cubicBezTo>
                    <a:pt x="12876" y="4"/>
                    <a:pt x="12850" y="0"/>
                    <a:pt x="12824"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7"/>
            <p:cNvSpPr/>
            <p:nvPr/>
          </p:nvSpPr>
          <p:spPr>
            <a:xfrm>
              <a:off x="3594000" y="5117225"/>
              <a:ext cx="4260225" cy="249350"/>
            </a:xfrm>
            <a:custGeom>
              <a:rect b="b" l="l" r="r" t="t"/>
              <a:pathLst>
                <a:path extrusionOk="0" h="9974" w="170409">
                  <a:moveTo>
                    <a:pt x="0" y="0"/>
                  </a:moveTo>
                  <a:lnTo>
                    <a:pt x="0" y="9974"/>
                  </a:lnTo>
                  <a:lnTo>
                    <a:pt x="170409" y="9974"/>
                  </a:lnTo>
                  <a:lnTo>
                    <a:pt x="170409"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7"/>
            <p:cNvSpPr/>
            <p:nvPr/>
          </p:nvSpPr>
          <p:spPr>
            <a:xfrm>
              <a:off x="3594000" y="5117225"/>
              <a:ext cx="4260225" cy="249350"/>
            </a:xfrm>
            <a:custGeom>
              <a:rect b="b" l="l" r="r" t="t"/>
              <a:pathLst>
                <a:path extrusionOk="0" h="9974" w="170409">
                  <a:moveTo>
                    <a:pt x="0" y="0"/>
                  </a:moveTo>
                  <a:lnTo>
                    <a:pt x="0" y="9974"/>
                  </a:lnTo>
                  <a:lnTo>
                    <a:pt x="170409" y="9974"/>
                  </a:lnTo>
                  <a:lnTo>
                    <a:pt x="170177" y="1261"/>
                  </a:lnTo>
                  <a:lnTo>
                    <a:pt x="0"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7"/>
            <p:cNvSpPr/>
            <p:nvPr/>
          </p:nvSpPr>
          <p:spPr>
            <a:xfrm>
              <a:off x="3492325" y="5165375"/>
              <a:ext cx="4263975" cy="309550"/>
            </a:xfrm>
            <a:custGeom>
              <a:rect b="b" l="l" r="r" t="t"/>
              <a:pathLst>
                <a:path extrusionOk="0" h="12382" w="170559">
                  <a:moveTo>
                    <a:pt x="198" y="0"/>
                  </a:moveTo>
                  <a:lnTo>
                    <a:pt x="0" y="8510"/>
                  </a:lnTo>
                  <a:lnTo>
                    <a:pt x="170367" y="12381"/>
                  </a:lnTo>
                  <a:lnTo>
                    <a:pt x="170559" y="3864"/>
                  </a:lnTo>
                  <a:lnTo>
                    <a:pt x="198"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7"/>
            <p:cNvSpPr/>
            <p:nvPr/>
          </p:nvSpPr>
          <p:spPr>
            <a:xfrm>
              <a:off x="3322588" y="5119675"/>
              <a:ext cx="243875" cy="175325"/>
            </a:xfrm>
            <a:custGeom>
              <a:rect b="b" l="l" r="r" t="t"/>
              <a:pathLst>
                <a:path extrusionOk="0" h="7013" w="9755">
                  <a:moveTo>
                    <a:pt x="3650" y="1"/>
                  </a:moveTo>
                  <a:cubicBezTo>
                    <a:pt x="3650" y="2"/>
                    <a:pt x="2552" y="4172"/>
                    <a:pt x="3223" y="5745"/>
                  </a:cubicBezTo>
                  <a:cubicBezTo>
                    <a:pt x="3223" y="5745"/>
                    <a:pt x="1511" y="3477"/>
                    <a:pt x="1372" y="1366"/>
                  </a:cubicBezTo>
                  <a:lnTo>
                    <a:pt x="1372" y="1366"/>
                  </a:lnTo>
                  <a:cubicBezTo>
                    <a:pt x="1372" y="1366"/>
                    <a:pt x="921" y="4004"/>
                    <a:pt x="2037" y="6046"/>
                  </a:cubicBezTo>
                  <a:cubicBezTo>
                    <a:pt x="2037" y="6046"/>
                    <a:pt x="325" y="4148"/>
                    <a:pt x="18" y="1961"/>
                  </a:cubicBezTo>
                  <a:lnTo>
                    <a:pt x="18" y="1961"/>
                  </a:lnTo>
                  <a:cubicBezTo>
                    <a:pt x="18" y="1962"/>
                    <a:pt x="0" y="4577"/>
                    <a:pt x="1632" y="7013"/>
                  </a:cubicBezTo>
                  <a:lnTo>
                    <a:pt x="7915" y="6839"/>
                  </a:lnTo>
                  <a:cubicBezTo>
                    <a:pt x="8048" y="5653"/>
                    <a:pt x="7602" y="4548"/>
                    <a:pt x="9754" y="1285"/>
                  </a:cubicBezTo>
                  <a:lnTo>
                    <a:pt x="9754" y="1285"/>
                  </a:lnTo>
                  <a:cubicBezTo>
                    <a:pt x="9754" y="1286"/>
                    <a:pt x="6851" y="4508"/>
                    <a:pt x="6387" y="5491"/>
                  </a:cubicBezTo>
                  <a:cubicBezTo>
                    <a:pt x="6387" y="5491"/>
                    <a:pt x="5792" y="2783"/>
                    <a:pt x="6763" y="278"/>
                  </a:cubicBezTo>
                  <a:lnTo>
                    <a:pt x="6763" y="278"/>
                  </a:lnTo>
                  <a:cubicBezTo>
                    <a:pt x="6763" y="279"/>
                    <a:pt x="4536" y="4391"/>
                    <a:pt x="4715" y="5693"/>
                  </a:cubicBezTo>
                  <a:cubicBezTo>
                    <a:pt x="4715" y="5693"/>
                    <a:pt x="2956" y="3072"/>
                    <a:pt x="365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7"/>
            <p:cNvSpPr/>
            <p:nvPr/>
          </p:nvSpPr>
          <p:spPr>
            <a:xfrm>
              <a:off x="3443513" y="5017825"/>
              <a:ext cx="257600" cy="321300"/>
            </a:xfrm>
            <a:custGeom>
              <a:rect b="b" l="l" r="r" t="t"/>
              <a:pathLst>
                <a:path extrusionOk="0" h="12852" w="10304">
                  <a:moveTo>
                    <a:pt x="5600" y="1"/>
                  </a:moveTo>
                  <a:lnTo>
                    <a:pt x="5600" y="1"/>
                  </a:lnTo>
                  <a:cubicBezTo>
                    <a:pt x="5600" y="3"/>
                    <a:pt x="3483" y="6487"/>
                    <a:pt x="3795" y="9872"/>
                  </a:cubicBezTo>
                  <a:cubicBezTo>
                    <a:pt x="3795" y="9872"/>
                    <a:pt x="2471" y="4902"/>
                    <a:pt x="3014" y="1205"/>
                  </a:cubicBezTo>
                  <a:lnTo>
                    <a:pt x="3014" y="1205"/>
                  </a:lnTo>
                  <a:cubicBezTo>
                    <a:pt x="3013" y="1205"/>
                    <a:pt x="1528" y="5781"/>
                    <a:pt x="2158" y="10449"/>
                  </a:cubicBezTo>
                  <a:cubicBezTo>
                    <a:pt x="2158" y="10449"/>
                    <a:pt x="666" y="5931"/>
                    <a:pt x="1227" y="1691"/>
                  </a:cubicBezTo>
                  <a:lnTo>
                    <a:pt x="1227" y="1691"/>
                  </a:lnTo>
                  <a:cubicBezTo>
                    <a:pt x="1226" y="1692"/>
                    <a:pt x="1" y="6777"/>
                    <a:pt x="1146" y="12851"/>
                  </a:cubicBezTo>
                  <a:lnTo>
                    <a:pt x="8637" y="12457"/>
                  </a:lnTo>
                  <a:cubicBezTo>
                    <a:pt x="8840" y="10102"/>
                    <a:pt x="8527" y="8043"/>
                    <a:pt x="10303" y="3455"/>
                  </a:cubicBezTo>
                  <a:lnTo>
                    <a:pt x="10303" y="3455"/>
                  </a:lnTo>
                  <a:cubicBezTo>
                    <a:pt x="10303" y="3456"/>
                    <a:pt x="7857" y="7858"/>
                    <a:pt x="7307" y="9645"/>
                  </a:cubicBezTo>
                  <a:cubicBezTo>
                    <a:pt x="7307" y="9645"/>
                    <a:pt x="7099" y="4740"/>
                    <a:pt x="8158" y="1367"/>
                  </a:cubicBezTo>
                  <a:lnTo>
                    <a:pt x="8158" y="1367"/>
                  </a:lnTo>
                  <a:cubicBezTo>
                    <a:pt x="8158" y="1368"/>
                    <a:pt x="5624" y="7285"/>
                    <a:pt x="5537" y="9894"/>
                  </a:cubicBezTo>
                  <a:lnTo>
                    <a:pt x="5537" y="9894"/>
                  </a:lnTo>
                  <a:cubicBezTo>
                    <a:pt x="5537" y="9894"/>
                    <a:pt x="4247" y="4537"/>
                    <a:pt x="560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7"/>
            <p:cNvSpPr/>
            <p:nvPr/>
          </p:nvSpPr>
          <p:spPr>
            <a:xfrm>
              <a:off x="3600138" y="5050250"/>
              <a:ext cx="268900" cy="309700"/>
            </a:xfrm>
            <a:custGeom>
              <a:rect b="b" l="l" r="r" t="t"/>
              <a:pathLst>
                <a:path extrusionOk="0" h="12388" w="10756">
                  <a:moveTo>
                    <a:pt x="5114" y="1"/>
                  </a:moveTo>
                  <a:lnTo>
                    <a:pt x="5114" y="1"/>
                  </a:lnTo>
                  <a:cubicBezTo>
                    <a:pt x="6208" y="3940"/>
                    <a:pt x="4403" y="8395"/>
                    <a:pt x="4403" y="8395"/>
                  </a:cubicBezTo>
                  <a:cubicBezTo>
                    <a:pt x="4524" y="6012"/>
                    <a:pt x="2402" y="563"/>
                    <a:pt x="2401" y="562"/>
                  </a:cubicBezTo>
                  <a:lnTo>
                    <a:pt x="2401" y="562"/>
                  </a:lnTo>
                  <a:cubicBezTo>
                    <a:pt x="3177" y="3501"/>
                    <a:pt x="2471" y="7742"/>
                    <a:pt x="2471" y="7742"/>
                  </a:cubicBezTo>
                  <a:cubicBezTo>
                    <a:pt x="2060" y="6012"/>
                    <a:pt x="1" y="1783"/>
                    <a:pt x="0" y="1782"/>
                  </a:cubicBezTo>
                  <a:lnTo>
                    <a:pt x="0" y="1782"/>
                  </a:lnTo>
                  <a:cubicBezTo>
                    <a:pt x="1320" y="6023"/>
                    <a:pt x="741" y="7798"/>
                    <a:pt x="678" y="10062"/>
                  </a:cubicBezTo>
                  <a:lnTo>
                    <a:pt x="9245" y="12387"/>
                  </a:lnTo>
                  <a:cubicBezTo>
                    <a:pt x="10756" y="6851"/>
                    <a:pt x="9558" y="2223"/>
                    <a:pt x="9557" y="2222"/>
                  </a:cubicBezTo>
                  <a:lnTo>
                    <a:pt x="9557" y="2222"/>
                  </a:lnTo>
                  <a:cubicBezTo>
                    <a:pt x="10038" y="5942"/>
                    <a:pt x="8181" y="9749"/>
                    <a:pt x="8181" y="9749"/>
                  </a:cubicBezTo>
                  <a:cubicBezTo>
                    <a:pt x="9095" y="5612"/>
                    <a:pt x="7701" y="1459"/>
                    <a:pt x="7701" y="1459"/>
                  </a:cubicBezTo>
                  <a:lnTo>
                    <a:pt x="7701" y="1459"/>
                  </a:lnTo>
                  <a:cubicBezTo>
                    <a:pt x="8100" y="4640"/>
                    <a:pt x="6353" y="8800"/>
                    <a:pt x="6353" y="8800"/>
                  </a:cubicBezTo>
                  <a:cubicBezTo>
                    <a:pt x="6919" y="5793"/>
                    <a:pt x="5115" y="2"/>
                    <a:pt x="511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7"/>
            <p:cNvSpPr/>
            <p:nvPr/>
          </p:nvSpPr>
          <p:spPr>
            <a:xfrm>
              <a:off x="3999038" y="5092775"/>
              <a:ext cx="287425" cy="373175"/>
            </a:xfrm>
            <a:custGeom>
              <a:rect b="b" l="l" r="r" t="t"/>
              <a:pathLst>
                <a:path extrusionOk="0" h="14927" w="11497">
                  <a:moveTo>
                    <a:pt x="6434" y="1"/>
                  </a:moveTo>
                  <a:cubicBezTo>
                    <a:pt x="6249" y="4438"/>
                    <a:pt x="3085" y="8620"/>
                    <a:pt x="3085" y="8620"/>
                  </a:cubicBezTo>
                  <a:cubicBezTo>
                    <a:pt x="3900" y="6335"/>
                    <a:pt x="3646" y="771"/>
                    <a:pt x="3646" y="770"/>
                  </a:cubicBezTo>
                  <a:lnTo>
                    <a:pt x="3646" y="770"/>
                  </a:lnTo>
                  <a:cubicBezTo>
                    <a:pt x="3454" y="3675"/>
                    <a:pt x="1748" y="7521"/>
                    <a:pt x="1748" y="7521"/>
                  </a:cubicBezTo>
                  <a:cubicBezTo>
                    <a:pt x="1898" y="5896"/>
                    <a:pt x="1499" y="1956"/>
                    <a:pt x="1499" y="1956"/>
                  </a:cubicBezTo>
                  <a:cubicBezTo>
                    <a:pt x="1371" y="5792"/>
                    <a:pt x="562" y="7203"/>
                    <a:pt x="1" y="9042"/>
                  </a:cubicBezTo>
                  <a:lnTo>
                    <a:pt x="6637" y="14927"/>
                  </a:lnTo>
                  <a:cubicBezTo>
                    <a:pt x="11195" y="9159"/>
                    <a:pt x="11496" y="2627"/>
                    <a:pt x="11496" y="2626"/>
                  </a:cubicBezTo>
                  <a:lnTo>
                    <a:pt x="11496" y="2626"/>
                  </a:lnTo>
                  <a:cubicBezTo>
                    <a:pt x="10472" y="7683"/>
                    <a:pt x="6375" y="11432"/>
                    <a:pt x="6375" y="11432"/>
                  </a:cubicBezTo>
                  <a:cubicBezTo>
                    <a:pt x="9211" y="6978"/>
                    <a:pt x="9048" y="1598"/>
                    <a:pt x="9048" y="1597"/>
                  </a:cubicBezTo>
                  <a:lnTo>
                    <a:pt x="9048" y="1597"/>
                  </a:lnTo>
                  <a:cubicBezTo>
                    <a:pt x="8262" y="5549"/>
                    <a:pt x="4744" y="9656"/>
                    <a:pt x="4744" y="9656"/>
                  </a:cubicBezTo>
                  <a:cubicBezTo>
                    <a:pt x="6375" y="6626"/>
                    <a:pt x="6434" y="3"/>
                    <a:pt x="643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7"/>
            <p:cNvSpPr/>
            <p:nvPr/>
          </p:nvSpPr>
          <p:spPr>
            <a:xfrm>
              <a:off x="3787863" y="5077025"/>
              <a:ext cx="268900" cy="306625"/>
            </a:xfrm>
            <a:custGeom>
              <a:rect b="b" l="l" r="r" t="t"/>
              <a:pathLst>
                <a:path extrusionOk="0" h="12265" w="10756">
                  <a:moveTo>
                    <a:pt x="4155" y="0"/>
                  </a:moveTo>
                  <a:lnTo>
                    <a:pt x="4155" y="0"/>
                  </a:lnTo>
                  <a:cubicBezTo>
                    <a:pt x="5028" y="3737"/>
                    <a:pt x="3050" y="8296"/>
                    <a:pt x="3050" y="8296"/>
                  </a:cubicBezTo>
                  <a:cubicBezTo>
                    <a:pt x="3270" y="6121"/>
                    <a:pt x="1731" y="1614"/>
                    <a:pt x="1730" y="1614"/>
                  </a:cubicBezTo>
                  <a:lnTo>
                    <a:pt x="1730" y="1614"/>
                  </a:lnTo>
                  <a:cubicBezTo>
                    <a:pt x="2234" y="4084"/>
                    <a:pt x="1546" y="7856"/>
                    <a:pt x="1546" y="7856"/>
                  </a:cubicBezTo>
                  <a:cubicBezTo>
                    <a:pt x="1297" y="6462"/>
                    <a:pt x="1" y="3350"/>
                    <a:pt x="0" y="3349"/>
                  </a:cubicBezTo>
                  <a:lnTo>
                    <a:pt x="0" y="3349"/>
                  </a:lnTo>
                  <a:cubicBezTo>
                    <a:pt x="782" y="6561"/>
                    <a:pt x="360" y="8006"/>
                    <a:pt x="267" y="9725"/>
                  </a:cubicBezTo>
                  <a:lnTo>
                    <a:pt x="7852" y="12265"/>
                  </a:lnTo>
                  <a:cubicBezTo>
                    <a:pt x="10755" y="5902"/>
                    <a:pt x="9506" y="400"/>
                    <a:pt x="9506" y="399"/>
                  </a:cubicBezTo>
                  <a:lnTo>
                    <a:pt x="9506" y="399"/>
                  </a:lnTo>
                  <a:cubicBezTo>
                    <a:pt x="9732" y="4940"/>
                    <a:pt x="6787" y="9464"/>
                    <a:pt x="6787" y="9464"/>
                  </a:cubicBezTo>
                  <a:cubicBezTo>
                    <a:pt x="8390" y="4796"/>
                    <a:pt x="6972" y="410"/>
                    <a:pt x="6972" y="410"/>
                  </a:cubicBezTo>
                  <a:lnTo>
                    <a:pt x="6972" y="410"/>
                  </a:lnTo>
                  <a:cubicBezTo>
                    <a:pt x="7169" y="3945"/>
                    <a:pt x="4843" y="8567"/>
                    <a:pt x="4843" y="8567"/>
                  </a:cubicBezTo>
                  <a:cubicBezTo>
                    <a:pt x="5658" y="5496"/>
                    <a:pt x="4155" y="2"/>
                    <a:pt x="4155"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7"/>
            <p:cNvSpPr/>
            <p:nvPr/>
          </p:nvSpPr>
          <p:spPr>
            <a:xfrm>
              <a:off x="6988825" y="5290175"/>
              <a:ext cx="303600" cy="270500"/>
            </a:xfrm>
            <a:custGeom>
              <a:rect b="b" l="l" r="r" t="t"/>
              <a:pathLst>
                <a:path extrusionOk="0" h="10820" w="12144">
                  <a:moveTo>
                    <a:pt x="8383" y="0"/>
                  </a:moveTo>
                  <a:cubicBezTo>
                    <a:pt x="8382" y="2"/>
                    <a:pt x="6590" y="6122"/>
                    <a:pt x="7116" y="7719"/>
                  </a:cubicBezTo>
                  <a:cubicBezTo>
                    <a:pt x="7116" y="7719"/>
                    <a:pt x="4246" y="5057"/>
                    <a:pt x="4398" y="742"/>
                  </a:cubicBezTo>
                  <a:lnTo>
                    <a:pt x="4398" y="742"/>
                  </a:lnTo>
                  <a:cubicBezTo>
                    <a:pt x="4397" y="744"/>
                    <a:pt x="3992" y="6678"/>
                    <a:pt x="5247" y="8442"/>
                  </a:cubicBezTo>
                  <a:cubicBezTo>
                    <a:pt x="5247" y="8442"/>
                    <a:pt x="2430" y="6203"/>
                    <a:pt x="1712" y="3431"/>
                  </a:cubicBezTo>
                  <a:lnTo>
                    <a:pt x="1712" y="3431"/>
                  </a:lnTo>
                  <a:cubicBezTo>
                    <a:pt x="1712" y="3432"/>
                    <a:pt x="1771" y="7164"/>
                    <a:pt x="3778" y="9367"/>
                  </a:cubicBezTo>
                  <a:cubicBezTo>
                    <a:pt x="3778" y="9367"/>
                    <a:pt x="996" y="7620"/>
                    <a:pt x="0" y="4798"/>
                  </a:cubicBezTo>
                  <a:lnTo>
                    <a:pt x="0" y="4798"/>
                  </a:lnTo>
                  <a:cubicBezTo>
                    <a:pt x="0" y="4799"/>
                    <a:pt x="660" y="8344"/>
                    <a:pt x="3483" y="10820"/>
                  </a:cubicBezTo>
                  <a:lnTo>
                    <a:pt x="11241" y="7811"/>
                  </a:lnTo>
                  <a:cubicBezTo>
                    <a:pt x="11132" y="6283"/>
                    <a:pt x="10368" y="5087"/>
                    <a:pt x="12144" y="238"/>
                  </a:cubicBezTo>
                  <a:lnTo>
                    <a:pt x="12144" y="238"/>
                  </a:lnTo>
                  <a:cubicBezTo>
                    <a:pt x="12143" y="239"/>
                    <a:pt x="9459" y="5330"/>
                    <a:pt x="9124" y="6758"/>
                  </a:cubicBezTo>
                  <a:cubicBezTo>
                    <a:pt x="9124" y="6758"/>
                    <a:pt x="7776" y="3554"/>
                    <a:pt x="8383"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7"/>
            <p:cNvSpPr/>
            <p:nvPr/>
          </p:nvSpPr>
          <p:spPr>
            <a:xfrm>
              <a:off x="7152975" y="5124275"/>
              <a:ext cx="278000" cy="442625"/>
            </a:xfrm>
            <a:custGeom>
              <a:rect b="b" l="l" r="r" t="t"/>
              <a:pathLst>
                <a:path extrusionOk="0" h="17705" w="11120">
                  <a:moveTo>
                    <a:pt x="5191" y="1"/>
                  </a:moveTo>
                  <a:cubicBezTo>
                    <a:pt x="5190" y="5"/>
                    <a:pt x="4161" y="8784"/>
                    <a:pt x="5271" y="12868"/>
                  </a:cubicBezTo>
                  <a:cubicBezTo>
                    <a:pt x="5271" y="12868"/>
                    <a:pt x="2604" y="7141"/>
                    <a:pt x="2414" y="2257"/>
                  </a:cubicBezTo>
                  <a:lnTo>
                    <a:pt x="2414" y="2257"/>
                  </a:lnTo>
                  <a:cubicBezTo>
                    <a:pt x="2413" y="2258"/>
                    <a:pt x="1661" y="8605"/>
                    <a:pt x="3483" y="14251"/>
                  </a:cubicBezTo>
                  <a:cubicBezTo>
                    <a:pt x="3483" y="14251"/>
                    <a:pt x="636" y="9114"/>
                    <a:pt x="336" y="3443"/>
                  </a:cubicBezTo>
                  <a:lnTo>
                    <a:pt x="336" y="3443"/>
                  </a:lnTo>
                  <a:cubicBezTo>
                    <a:pt x="336" y="3445"/>
                    <a:pt x="1" y="10456"/>
                    <a:pt x="2823" y="17704"/>
                  </a:cubicBezTo>
                  <a:lnTo>
                    <a:pt x="11119" y="14077"/>
                  </a:lnTo>
                  <a:cubicBezTo>
                    <a:pt x="10860" y="11231"/>
                    <a:pt x="10113" y="8905"/>
                    <a:pt x="11057" y="2900"/>
                  </a:cubicBezTo>
                  <a:lnTo>
                    <a:pt x="11057" y="2900"/>
                  </a:lnTo>
                  <a:cubicBezTo>
                    <a:pt x="11057" y="2901"/>
                    <a:pt x="9362" y="8911"/>
                    <a:pt x="9141" y="11248"/>
                  </a:cubicBezTo>
                  <a:cubicBezTo>
                    <a:pt x="9141" y="11248"/>
                    <a:pt x="7898" y="5405"/>
                    <a:pt x="8349" y="991"/>
                  </a:cubicBezTo>
                  <a:lnTo>
                    <a:pt x="8349" y="991"/>
                  </a:lnTo>
                  <a:cubicBezTo>
                    <a:pt x="8349" y="993"/>
                    <a:pt x="6793" y="9004"/>
                    <a:pt x="7250" y="12214"/>
                  </a:cubicBezTo>
                  <a:cubicBezTo>
                    <a:pt x="7250" y="12214"/>
                    <a:pt x="4628" y="6081"/>
                    <a:pt x="5191"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7"/>
            <p:cNvSpPr/>
            <p:nvPr/>
          </p:nvSpPr>
          <p:spPr>
            <a:xfrm>
              <a:off x="7318300" y="5125600"/>
              <a:ext cx="296375" cy="334550"/>
            </a:xfrm>
            <a:custGeom>
              <a:rect b="b" l="l" r="r" t="t"/>
              <a:pathLst>
                <a:path extrusionOk="0" h="13382" w="11855">
                  <a:moveTo>
                    <a:pt x="5126" y="1"/>
                  </a:moveTo>
                  <a:cubicBezTo>
                    <a:pt x="7000" y="4305"/>
                    <a:pt x="6046" y="10049"/>
                    <a:pt x="6046" y="10049"/>
                  </a:cubicBezTo>
                  <a:cubicBezTo>
                    <a:pt x="5710" y="7227"/>
                    <a:pt x="2390" y="1396"/>
                    <a:pt x="2389" y="1395"/>
                  </a:cubicBezTo>
                  <a:lnTo>
                    <a:pt x="2389" y="1395"/>
                  </a:lnTo>
                  <a:cubicBezTo>
                    <a:pt x="3812" y="4692"/>
                    <a:pt x="3929" y="9958"/>
                    <a:pt x="3929" y="9958"/>
                  </a:cubicBezTo>
                  <a:cubicBezTo>
                    <a:pt x="3142" y="8042"/>
                    <a:pt x="1" y="3582"/>
                    <a:pt x="1" y="3582"/>
                  </a:cubicBezTo>
                  <a:lnTo>
                    <a:pt x="1" y="3582"/>
                  </a:lnTo>
                  <a:cubicBezTo>
                    <a:pt x="2349" y="8308"/>
                    <a:pt x="2089" y="10645"/>
                    <a:pt x="2488" y="13382"/>
                  </a:cubicBezTo>
                  <a:lnTo>
                    <a:pt x="11461" y="12855"/>
                  </a:lnTo>
                  <a:cubicBezTo>
                    <a:pt x="11854" y="6261"/>
                    <a:pt x="9916" y="1420"/>
                    <a:pt x="9916" y="1418"/>
                  </a:cubicBezTo>
                  <a:lnTo>
                    <a:pt x="9916" y="1418"/>
                  </a:lnTo>
                  <a:cubicBezTo>
                    <a:pt x="11032" y="5462"/>
                    <a:pt x="9998" y="10298"/>
                    <a:pt x="9998" y="10298"/>
                  </a:cubicBezTo>
                  <a:cubicBezTo>
                    <a:pt x="10102" y="5376"/>
                    <a:pt x="7996" y="1037"/>
                    <a:pt x="7996" y="1037"/>
                  </a:cubicBezTo>
                  <a:lnTo>
                    <a:pt x="7996" y="1037"/>
                  </a:lnTo>
                  <a:cubicBezTo>
                    <a:pt x="8979" y="4559"/>
                    <a:pt x="8065" y="9841"/>
                    <a:pt x="8065" y="9841"/>
                  </a:cubicBezTo>
                  <a:cubicBezTo>
                    <a:pt x="8047" y="6226"/>
                    <a:pt x="5127" y="3"/>
                    <a:pt x="512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7"/>
            <p:cNvSpPr/>
            <p:nvPr/>
          </p:nvSpPr>
          <p:spPr>
            <a:xfrm>
              <a:off x="7743525" y="5073400"/>
              <a:ext cx="210900" cy="372000"/>
            </a:xfrm>
            <a:custGeom>
              <a:rect b="b" l="l" r="r" t="t"/>
              <a:pathLst>
                <a:path extrusionOk="0" h="14880" w="8436">
                  <a:moveTo>
                    <a:pt x="3668" y="0"/>
                  </a:moveTo>
                  <a:cubicBezTo>
                    <a:pt x="4201" y="4548"/>
                    <a:pt x="2401" y="9627"/>
                    <a:pt x="2401" y="9627"/>
                  </a:cubicBezTo>
                  <a:cubicBezTo>
                    <a:pt x="2685" y="7064"/>
                    <a:pt x="1626" y="1390"/>
                    <a:pt x="1625" y="1389"/>
                  </a:cubicBezTo>
                  <a:lnTo>
                    <a:pt x="1625" y="1389"/>
                  </a:lnTo>
                  <a:cubicBezTo>
                    <a:pt x="1927" y="4444"/>
                    <a:pt x="1174" y="8880"/>
                    <a:pt x="1174" y="8880"/>
                  </a:cubicBezTo>
                  <a:cubicBezTo>
                    <a:pt x="1035" y="7144"/>
                    <a:pt x="82" y="3126"/>
                    <a:pt x="81" y="3125"/>
                  </a:cubicBezTo>
                  <a:lnTo>
                    <a:pt x="81" y="3125"/>
                  </a:lnTo>
                  <a:cubicBezTo>
                    <a:pt x="591" y="7179"/>
                    <a:pt x="162" y="8880"/>
                    <a:pt x="1" y="10975"/>
                  </a:cubicBezTo>
                  <a:lnTo>
                    <a:pt x="6023" y="14879"/>
                  </a:lnTo>
                  <a:cubicBezTo>
                    <a:pt x="8435" y="7978"/>
                    <a:pt x="7735" y="1581"/>
                    <a:pt x="7735" y="1579"/>
                  </a:cubicBezTo>
                  <a:lnTo>
                    <a:pt x="7735" y="1579"/>
                  </a:lnTo>
                  <a:cubicBezTo>
                    <a:pt x="7729" y="6735"/>
                    <a:pt x="5328" y="11512"/>
                    <a:pt x="5328" y="11512"/>
                  </a:cubicBezTo>
                  <a:cubicBezTo>
                    <a:pt x="6740" y="6359"/>
                    <a:pt x="5849" y="1078"/>
                    <a:pt x="5849" y="1077"/>
                  </a:cubicBezTo>
                  <a:lnTo>
                    <a:pt x="5849" y="1077"/>
                  </a:lnTo>
                  <a:cubicBezTo>
                    <a:pt x="5849" y="5173"/>
                    <a:pt x="3841" y="10206"/>
                    <a:pt x="3841" y="10206"/>
                  </a:cubicBezTo>
                  <a:cubicBezTo>
                    <a:pt x="4617" y="6717"/>
                    <a:pt x="3668" y="4"/>
                    <a:pt x="3668"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7"/>
            <p:cNvSpPr/>
            <p:nvPr/>
          </p:nvSpPr>
          <p:spPr>
            <a:xfrm>
              <a:off x="7527450" y="5096100"/>
              <a:ext cx="247750" cy="324125"/>
            </a:xfrm>
            <a:custGeom>
              <a:rect b="b" l="l" r="r" t="t"/>
              <a:pathLst>
                <a:path extrusionOk="0" h="12965" w="9910">
                  <a:moveTo>
                    <a:pt x="8006" y="0"/>
                  </a:moveTo>
                  <a:lnTo>
                    <a:pt x="8006" y="0"/>
                  </a:lnTo>
                  <a:cubicBezTo>
                    <a:pt x="8933" y="4744"/>
                    <a:pt x="7221" y="10361"/>
                    <a:pt x="7221" y="10361"/>
                  </a:cubicBezTo>
                  <a:cubicBezTo>
                    <a:pt x="7798" y="4941"/>
                    <a:pt x="5867" y="579"/>
                    <a:pt x="5867" y="578"/>
                  </a:cubicBezTo>
                  <a:lnTo>
                    <a:pt x="5867" y="578"/>
                  </a:lnTo>
                  <a:cubicBezTo>
                    <a:pt x="6623" y="4351"/>
                    <a:pt x="5397" y="10003"/>
                    <a:pt x="5397" y="10003"/>
                  </a:cubicBezTo>
                  <a:cubicBezTo>
                    <a:pt x="5582" y="6434"/>
                    <a:pt x="3292" y="796"/>
                    <a:pt x="3291" y="793"/>
                  </a:cubicBezTo>
                  <a:lnTo>
                    <a:pt x="3291" y="793"/>
                  </a:lnTo>
                  <a:cubicBezTo>
                    <a:pt x="4727" y="4692"/>
                    <a:pt x="3755" y="10275"/>
                    <a:pt x="3755" y="10275"/>
                  </a:cubicBezTo>
                  <a:cubicBezTo>
                    <a:pt x="3569" y="7811"/>
                    <a:pt x="1331" y="3212"/>
                    <a:pt x="1331" y="3211"/>
                  </a:cubicBezTo>
                  <a:lnTo>
                    <a:pt x="1331" y="3211"/>
                  </a:lnTo>
                  <a:cubicBezTo>
                    <a:pt x="2257" y="5849"/>
                    <a:pt x="2297" y="10275"/>
                    <a:pt x="2297" y="10275"/>
                  </a:cubicBezTo>
                  <a:cubicBezTo>
                    <a:pt x="1811" y="8788"/>
                    <a:pt x="1" y="5659"/>
                    <a:pt x="0" y="5659"/>
                  </a:cubicBezTo>
                  <a:lnTo>
                    <a:pt x="0" y="5659"/>
                  </a:lnTo>
                  <a:cubicBezTo>
                    <a:pt x="1342" y="9060"/>
                    <a:pt x="1208" y="10831"/>
                    <a:pt x="1435" y="12786"/>
                  </a:cubicBezTo>
                  <a:lnTo>
                    <a:pt x="8567" y="12965"/>
                  </a:lnTo>
                  <a:cubicBezTo>
                    <a:pt x="9910" y="5480"/>
                    <a:pt x="8007" y="2"/>
                    <a:pt x="8006"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01" name="Shape 501"/>
        <p:cNvGrpSpPr/>
        <p:nvPr/>
      </p:nvGrpSpPr>
      <p:grpSpPr>
        <a:xfrm>
          <a:off x="0" y="0"/>
          <a:ext cx="0" cy="0"/>
          <a:chOff x="0" y="0"/>
          <a:chExt cx="0" cy="0"/>
        </a:xfrm>
      </p:grpSpPr>
      <p:sp>
        <p:nvSpPr>
          <p:cNvPr id="502" name="Google Shape;502;p8"/>
          <p:cNvSpPr/>
          <p:nvPr/>
        </p:nvSpPr>
        <p:spPr>
          <a:xfrm>
            <a:off x="-29600" y="-44400"/>
            <a:ext cx="9280500" cy="1324725"/>
          </a:xfrm>
          <a:custGeom>
            <a:rect b="b" l="l" r="r" t="t"/>
            <a:pathLst>
              <a:path extrusionOk="0" h="52989" w="371220">
                <a:moveTo>
                  <a:pt x="592" y="592"/>
                </a:moveTo>
                <a:lnTo>
                  <a:pt x="0" y="52989"/>
                </a:lnTo>
                <a:lnTo>
                  <a:pt x="371220" y="18058"/>
                </a:lnTo>
                <a:lnTo>
                  <a:pt x="369740" y="0"/>
                </a:lnTo>
                <a:close/>
              </a:path>
            </a:pathLst>
          </a:custGeom>
          <a:solidFill>
            <a:srgbClr val="FFFFFF">
              <a:alpha val="34640"/>
            </a:srgbClr>
          </a:solidFill>
          <a:ln>
            <a:noFill/>
          </a:ln>
        </p:spPr>
      </p:sp>
      <p:sp>
        <p:nvSpPr>
          <p:cNvPr id="503" name="Google Shape;503;p8"/>
          <p:cNvSpPr/>
          <p:nvPr/>
        </p:nvSpPr>
        <p:spPr>
          <a:xfrm>
            <a:off x="194400" y="168000"/>
            <a:ext cx="8755200" cy="50397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8"/>
          <p:cNvSpPr txBox="1"/>
          <p:nvPr>
            <p:ph type="title"/>
          </p:nvPr>
        </p:nvSpPr>
        <p:spPr>
          <a:xfrm>
            <a:off x="3302200" y="1357500"/>
            <a:ext cx="4450800" cy="1710000"/>
          </a:xfrm>
          <a:prstGeom prst="rect">
            <a:avLst/>
          </a:prstGeom>
        </p:spPr>
        <p:txBody>
          <a:bodyPr anchorCtr="0" anchor="ctr" bIns="91425" lIns="91425" spcFirstLastPara="1" rIns="91425" wrap="square" tIns="91425">
            <a:noAutofit/>
          </a:bodyPr>
          <a:lstStyle>
            <a:lvl1pPr lvl="0" algn="r">
              <a:spcBef>
                <a:spcPts val="0"/>
              </a:spcBef>
              <a:spcAft>
                <a:spcPts val="0"/>
              </a:spcAft>
              <a:buSzPts val="6000"/>
              <a:buNone/>
              <a:defRPr sz="64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505" name="Google Shape;505;p8"/>
          <p:cNvGrpSpPr/>
          <p:nvPr/>
        </p:nvGrpSpPr>
        <p:grpSpPr>
          <a:xfrm>
            <a:off x="-1696248" y="1815013"/>
            <a:ext cx="12458549" cy="4126524"/>
            <a:chOff x="-1696248" y="1815013"/>
            <a:chExt cx="12458549" cy="4126524"/>
          </a:xfrm>
        </p:grpSpPr>
        <p:sp>
          <p:nvSpPr>
            <p:cNvPr id="506" name="Google Shape;506;p8"/>
            <p:cNvSpPr/>
            <p:nvPr/>
          </p:nvSpPr>
          <p:spPr>
            <a:xfrm>
              <a:off x="120738" y="3441720"/>
              <a:ext cx="2980847" cy="1234976"/>
            </a:xfrm>
            <a:custGeom>
              <a:rect b="b" l="l" r="r" t="t"/>
              <a:pathLst>
                <a:path extrusionOk="0" h="13341" w="32201">
                  <a:moveTo>
                    <a:pt x="18954" y="0"/>
                  </a:moveTo>
                  <a:cubicBezTo>
                    <a:pt x="18934" y="0"/>
                    <a:pt x="18915" y="1"/>
                    <a:pt x="18895" y="4"/>
                  </a:cubicBezTo>
                  <a:cubicBezTo>
                    <a:pt x="15690" y="380"/>
                    <a:pt x="18588" y="3215"/>
                    <a:pt x="15904" y="3533"/>
                  </a:cubicBezTo>
                  <a:cubicBezTo>
                    <a:pt x="15809" y="3544"/>
                    <a:pt x="15712" y="3547"/>
                    <a:pt x="15615" y="3547"/>
                  </a:cubicBezTo>
                  <a:cubicBezTo>
                    <a:pt x="15439" y="3547"/>
                    <a:pt x="15262" y="3536"/>
                    <a:pt x="15092" y="3536"/>
                  </a:cubicBezTo>
                  <a:cubicBezTo>
                    <a:pt x="14998" y="3536"/>
                    <a:pt x="14906" y="3539"/>
                    <a:pt x="14817" y="3550"/>
                  </a:cubicBezTo>
                  <a:cubicBezTo>
                    <a:pt x="14815" y="3550"/>
                    <a:pt x="14813" y="3550"/>
                    <a:pt x="14811" y="3550"/>
                  </a:cubicBezTo>
                  <a:cubicBezTo>
                    <a:pt x="14680" y="3550"/>
                    <a:pt x="14808" y="2952"/>
                    <a:pt x="14477" y="2952"/>
                  </a:cubicBezTo>
                  <a:cubicBezTo>
                    <a:pt x="14466" y="2952"/>
                    <a:pt x="14454" y="2953"/>
                    <a:pt x="14441" y="2954"/>
                  </a:cubicBezTo>
                  <a:cubicBezTo>
                    <a:pt x="14214" y="2978"/>
                    <a:pt x="13995" y="3325"/>
                    <a:pt x="13885" y="3342"/>
                  </a:cubicBezTo>
                  <a:cubicBezTo>
                    <a:pt x="13885" y="3342"/>
                    <a:pt x="13023" y="588"/>
                    <a:pt x="11350" y="588"/>
                  </a:cubicBezTo>
                  <a:cubicBezTo>
                    <a:pt x="11289" y="588"/>
                    <a:pt x="11228" y="592"/>
                    <a:pt x="11165" y="599"/>
                  </a:cubicBezTo>
                  <a:cubicBezTo>
                    <a:pt x="10310" y="698"/>
                    <a:pt x="9413" y="1496"/>
                    <a:pt x="9667" y="3672"/>
                  </a:cubicBezTo>
                  <a:cubicBezTo>
                    <a:pt x="9740" y="4290"/>
                    <a:pt x="9790" y="4413"/>
                    <a:pt x="9684" y="4413"/>
                  </a:cubicBezTo>
                  <a:cubicBezTo>
                    <a:pt x="9614" y="4413"/>
                    <a:pt x="9475" y="4359"/>
                    <a:pt x="9229" y="4359"/>
                  </a:cubicBezTo>
                  <a:cubicBezTo>
                    <a:pt x="9165" y="4359"/>
                    <a:pt x="9093" y="4363"/>
                    <a:pt x="9013" y="4372"/>
                  </a:cubicBezTo>
                  <a:cubicBezTo>
                    <a:pt x="9009" y="4372"/>
                    <a:pt x="9006" y="4372"/>
                    <a:pt x="9002" y="4372"/>
                  </a:cubicBezTo>
                  <a:cubicBezTo>
                    <a:pt x="8606" y="4372"/>
                    <a:pt x="7731" y="2072"/>
                    <a:pt x="6183" y="2072"/>
                  </a:cubicBezTo>
                  <a:cubicBezTo>
                    <a:pt x="5988" y="2072"/>
                    <a:pt x="5782" y="2109"/>
                    <a:pt x="5566" y="2191"/>
                  </a:cubicBezTo>
                  <a:cubicBezTo>
                    <a:pt x="3530" y="2961"/>
                    <a:pt x="3617" y="6056"/>
                    <a:pt x="3226" y="6056"/>
                  </a:cubicBezTo>
                  <a:cubicBezTo>
                    <a:pt x="3165" y="6056"/>
                    <a:pt x="3092" y="5980"/>
                    <a:pt x="2997" y="5806"/>
                  </a:cubicBezTo>
                  <a:cubicBezTo>
                    <a:pt x="2639" y="5234"/>
                    <a:pt x="2540" y="4388"/>
                    <a:pt x="2043" y="3955"/>
                  </a:cubicBezTo>
                  <a:cubicBezTo>
                    <a:pt x="1568" y="3643"/>
                    <a:pt x="1128" y="3694"/>
                    <a:pt x="648" y="3382"/>
                  </a:cubicBezTo>
                  <a:cubicBezTo>
                    <a:pt x="388" y="3417"/>
                    <a:pt x="0" y="4123"/>
                    <a:pt x="52" y="4556"/>
                  </a:cubicBezTo>
                  <a:cubicBezTo>
                    <a:pt x="266" y="5760"/>
                    <a:pt x="775" y="6929"/>
                    <a:pt x="1325" y="7843"/>
                  </a:cubicBezTo>
                  <a:cubicBezTo>
                    <a:pt x="671" y="8086"/>
                    <a:pt x="225" y="8815"/>
                    <a:pt x="370" y="10041"/>
                  </a:cubicBezTo>
                  <a:cubicBezTo>
                    <a:pt x="490" y="11064"/>
                    <a:pt x="1258" y="13341"/>
                    <a:pt x="1926" y="13341"/>
                  </a:cubicBezTo>
                  <a:cubicBezTo>
                    <a:pt x="1938" y="13341"/>
                    <a:pt x="1949" y="13340"/>
                    <a:pt x="1961" y="13339"/>
                  </a:cubicBezTo>
                  <a:cubicBezTo>
                    <a:pt x="2135" y="13322"/>
                    <a:pt x="2314" y="13212"/>
                    <a:pt x="2459" y="13108"/>
                  </a:cubicBezTo>
                  <a:lnTo>
                    <a:pt x="29014" y="10834"/>
                  </a:lnTo>
                  <a:cubicBezTo>
                    <a:pt x="30524" y="10123"/>
                    <a:pt x="32201" y="9381"/>
                    <a:pt x="31877" y="6599"/>
                  </a:cubicBezTo>
                  <a:cubicBezTo>
                    <a:pt x="31630" y="4524"/>
                    <a:pt x="29987" y="3765"/>
                    <a:pt x="29248" y="3765"/>
                  </a:cubicBezTo>
                  <a:cubicBezTo>
                    <a:pt x="29212" y="3765"/>
                    <a:pt x="29178" y="3767"/>
                    <a:pt x="29146" y="3771"/>
                  </a:cubicBezTo>
                  <a:cubicBezTo>
                    <a:pt x="28169" y="3886"/>
                    <a:pt x="26948" y="5210"/>
                    <a:pt x="26550" y="5256"/>
                  </a:cubicBezTo>
                  <a:cubicBezTo>
                    <a:pt x="26540" y="5257"/>
                    <a:pt x="26530" y="5258"/>
                    <a:pt x="26520" y="5258"/>
                  </a:cubicBezTo>
                  <a:cubicBezTo>
                    <a:pt x="26105" y="5258"/>
                    <a:pt x="25795" y="4220"/>
                    <a:pt x="25349" y="4220"/>
                  </a:cubicBezTo>
                  <a:cubicBezTo>
                    <a:pt x="25338" y="4220"/>
                    <a:pt x="25327" y="4221"/>
                    <a:pt x="25317" y="4222"/>
                  </a:cubicBezTo>
                  <a:cubicBezTo>
                    <a:pt x="25293" y="4227"/>
                    <a:pt x="24970" y="4407"/>
                    <a:pt x="24697" y="4441"/>
                  </a:cubicBezTo>
                  <a:cubicBezTo>
                    <a:pt x="24666" y="4445"/>
                    <a:pt x="24635" y="4447"/>
                    <a:pt x="24604" y="4447"/>
                  </a:cubicBezTo>
                  <a:cubicBezTo>
                    <a:pt x="23232" y="4447"/>
                    <a:pt x="22556" y="803"/>
                    <a:pt x="21297" y="803"/>
                  </a:cubicBezTo>
                  <a:cubicBezTo>
                    <a:pt x="21272" y="803"/>
                    <a:pt x="21246" y="805"/>
                    <a:pt x="21221" y="808"/>
                  </a:cubicBezTo>
                  <a:cubicBezTo>
                    <a:pt x="20967" y="837"/>
                    <a:pt x="20729" y="976"/>
                    <a:pt x="20492" y="1005"/>
                  </a:cubicBezTo>
                  <a:cubicBezTo>
                    <a:pt x="20472" y="1007"/>
                    <a:pt x="20452" y="1008"/>
                    <a:pt x="20433" y="1008"/>
                  </a:cubicBezTo>
                  <a:cubicBezTo>
                    <a:pt x="19859" y="1008"/>
                    <a:pt x="19528" y="0"/>
                    <a:pt x="18954" y="0"/>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8"/>
            <p:cNvSpPr/>
            <p:nvPr/>
          </p:nvSpPr>
          <p:spPr>
            <a:xfrm>
              <a:off x="7243488" y="3468082"/>
              <a:ext cx="2980847" cy="1234976"/>
            </a:xfrm>
            <a:custGeom>
              <a:rect b="b" l="l" r="r" t="t"/>
              <a:pathLst>
                <a:path extrusionOk="0" h="13341" w="32201">
                  <a:moveTo>
                    <a:pt x="18954" y="0"/>
                  </a:moveTo>
                  <a:cubicBezTo>
                    <a:pt x="18934" y="0"/>
                    <a:pt x="18915" y="1"/>
                    <a:pt x="18895" y="4"/>
                  </a:cubicBezTo>
                  <a:cubicBezTo>
                    <a:pt x="15690" y="380"/>
                    <a:pt x="18588" y="3215"/>
                    <a:pt x="15904" y="3533"/>
                  </a:cubicBezTo>
                  <a:cubicBezTo>
                    <a:pt x="15809" y="3544"/>
                    <a:pt x="15712" y="3547"/>
                    <a:pt x="15615" y="3547"/>
                  </a:cubicBezTo>
                  <a:cubicBezTo>
                    <a:pt x="15439" y="3547"/>
                    <a:pt x="15262" y="3536"/>
                    <a:pt x="15092" y="3536"/>
                  </a:cubicBezTo>
                  <a:cubicBezTo>
                    <a:pt x="14998" y="3536"/>
                    <a:pt x="14906" y="3539"/>
                    <a:pt x="14817" y="3550"/>
                  </a:cubicBezTo>
                  <a:cubicBezTo>
                    <a:pt x="14815" y="3550"/>
                    <a:pt x="14813" y="3550"/>
                    <a:pt x="14811" y="3550"/>
                  </a:cubicBezTo>
                  <a:cubicBezTo>
                    <a:pt x="14680" y="3550"/>
                    <a:pt x="14808" y="2952"/>
                    <a:pt x="14477" y="2952"/>
                  </a:cubicBezTo>
                  <a:cubicBezTo>
                    <a:pt x="14466" y="2952"/>
                    <a:pt x="14454" y="2953"/>
                    <a:pt x="14441" y="2954"/>
                  </a:cubicBezTo>
                  <a:cubicBezTo>
                    <a:pt x="14214" y="2978"/>
                    <a:pt x="13995" y="3325"/>
                    <a:pt x="13885" y="3342"/>
                  </a:cubicBezTo>
                  <a:cubicBezTo>
                    <a:pt x="13885" y="3342"/>
                    <a:pt x="13023" y="588"/>
                    <a:pt x="11350" y="588"/>
                  </a:cubicBezTo>
                  <a:cubicBezTo>
                    <a:pt x="11289" y="588"/>
                    <a:pt x="11228" y="592"/>
                    <a:pt x="11165" y="599"/>
                  </a:cubicBezTo>
                  <a:cubicBezTo>
                    <a:pt x="10310" y="698"/>
                    <a:pt x="9413" y="1496"/>
                    <a:pt x="9667" y="3672"/>
                  </a:cubicBezTo>
                  <a:cubicBezTo>
                    <a:pt x="9740" y="4290"/>
                    <a:pt x="9790" y="4413"/>
                    <a:pt x="9684" y="4413"/>
                  </a:cubicBezTo>
                  <a:cubicBezTo>
                    <a:pt x="9614" y="4413"/>
                    <a:pt x="9475" y="4359"/>
                    <a:pt x="9229" y="4359"/>
                  </a:cubicBezTo>
                  <a:cubicBezTo>
                    <a:pt x="9165" y="4359"/>
                    <a:pt x="9093" y="4363"/>
                    <a:pt x="9013" y="4372"/>
                  </a:cubicBezTo>
                  <a:cubicBezTo>
                    <a:pt x="9009" y="4372"/>
                    <a:pt x="9006" y="4372"/>
                    <a:pt x="9002" y="4372"/>
                  </a:cubicBezTo>
                  <a:cubicBezTo>
                    <a:pt x="8606" y="4372"/>
                    <a:pt x="7731" y="2072"/>
                    <a:pt x="6183" y="2072"/>
                  </a:cubicBezTo>
                  <a:cubicBezTo>
                    <a:pt x="5988" y="2072"/>
                    <a:pt x="5782" y="2109"/>
                    <a:pt x="5566" y="2191"/>
                  </a:cubicBezTo>
                  <a:cubicBezTo>
                    <a:pt x="3530" y="2961"/>
                    <a:pt x="3617" y="6056"/>
                    <a:pt x="3226" y="6056"/>
                  </a:cubicBezTo>
                  <a:cubicBezTo>
                    <a:pt x="3165" y="6056"/>
                    <a:pt x="3092" y="5980"/>
                    <a:pt x="2997" y="5806"/>
                  </a:cubicBezTo>
                  <a:cubicBezTo>
                    <a:pt x="2639" y="5234"/>
                    <a:pt x="2540" y="4388"/>
                    <a:pt x="2043" y="3955"/>
                  </a:cubicBezTo>
                  <a:cubicBezTo>
                    <a:pt x="1568" y="3643"/>
                    <a:pt x="1128" y="3694"/>
                    <a:pt x="648" y="3382"/>
                  </a:cubicBezTo>
                  <a:cubicBezTo>
                    <a:pt x="388" y="3417"/>
                    <a:pt x="0" y="4123"/>
                    <a:pt x="52" y="4556"/>
                  </a:cubicBezTo>
                  <a:cubicBezTo>
                    <a:pt x="266" y="5760"/>
                    <a:pt x="775" y="6929"/>
                    <a:pt x="1325" y="7843"/>
                  </a:cubicBezTo>
                  <a:cubicBezTo>
                    <a:pt x="671" y="8086"/>
                    <a:pt x="225" y="8815"/>
                    <a:pt x="370" y="10041"/>
                  </a:cubicBezTo>
                  <a:cubicBezTo>
                    <a:pt x="490" y="11064"/>
                    <a:pt x="1258" y="13341"/>
                    <a:pt x="1926" y="13341"/>
                  </a:cubicBezTo>
                  <a:cubicBezTo>
                    <a:pt x="1938" y="13341"/>
                    <a:pt x="1949" y="13340"/>
                    <a:pt x="1961" y="13339"/>
                  </a:cubicBezTo>
                  <a:cubicBezTo>
                    <a:pt x="2135" y="13322"/>
                    <a:pt x="2314" y="13212"/>
                    <a:pt x="2459" y="13108"/>
                  </a:cubicBezTo>
                  <a:lnTo>
                    <a:pt x="29014" y="10834"/>
                  </a:lnTo>
                  <a:cubicBezTo>
                    <a:pt x="30524" y="10123"/>
                    <a:pt x="32201" y="9381"/>
                    <a:pt x="31877" y="6599"/>
                  </a:cubicBezTo>
                  <a:cubicBezTo>
                    <a:pt x="31630" y="4524"/>
                    <a:pt x="29987" y="3765"/>
                    <a:pt x="29248" y="3765"/>
                  </a:cubicBezTo>
                  <a:cubicBezTo>
                    <a:pt x="29212" y="3765"/>
                    <a:pt x="29178" y="3767"/>
                    <a:pt x="29146" y="3771"/>
                  </a:cubicBezTo>
                  <a:cubicBezTo>
                    <a:pt x="28169" y="3886"/>
                    <a:pt x="26948" y="5210"/>
                    <a:pt x="26550" y="5256"/>
                  </a:cubicBezTo>
                  <a:cubicBezTo>
                    <a:pt x="26540" y="5257"/>
                    <a:pt x="26530" y="5258"/>
                    <a:pt x="26520" y="5258"/>
                  </a:cubicBezTo>
                  <a:cubicBezTo>
                    <a:pt x="26105" y="5258"/>
                    <a:pt x="25795" y="4220"/>
                    <a:pt x="25349" y="4220"/>
                  </a:cubicBezTo>
                  <a:cubicBezTo>
                    <a:pt x="25338" y="4220"/>
                    <a:pt x="25327" y="4221"/>
                    <a:pt x="25317" y="4222"/>
                  </a:cubicBezTo>
                  <a:cubicBezTo>
                    <a:pt x="25293" y="4227"/>
                    <a:pt x="24970" y="4407"/>
                    <a:pt x="24697" y="4441"/>
                  </a:cubicBezTo>
                  <a:cubicBezTo>
                    <a:pt x="24666" y="4445"/>
                    <a:pt x="24635" y="4447"/>
                    <a:pt x="24604" y="4447"/>
                  </a:cubicBezTo>
                  <a:cubicBezTo>
                    <a:pt x="23232" y="4447"/>
                    <a:pt x="22556" y="803"/>
                    <a:pt x="21297" y="803"/>
                  </a:cubicBezTo>
                  <a:cubicBezTo>
                    <a:pt x="21272" y="803"/>
                    <a:pt x="21246" y="805"/>
                    <a:pt x="21221" y="808"/>
                  </a:cubicBezTo>
                  <a:cubicBezTo>
                    <a:pt x="20967" y="837"/>
                    <a:pt x="20729" y="976"/>
                    <a:pt x="20492" y="1005"/>
                  </a:cubicBezTo>
                  <a:cubicBezTo>
                    <a:pt x="20472" y="1007"/>
                    <a:pt x="20452" y="1008"/>
                    <a:pt x="20433" y="1008"/>
                  </a:cubicBezTo>
                  <a:cubicBezTo>
                    <a:pt x="19859" y="1008"/>
                    <a:pt x="19528" y="0"/>
                    <a:pt x="18954" y="0"/>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8"/>
            <p:cNvSpPr/>
            <p:nvPr/>
          </p:nvSpPr>
          <p:spPr>
            <a:xfrm>
              <a:off x="4849974" y="3882539"/>
              <a:ext cx="4002500" cy="1293761"/>
            </a:xfrm>
            <a:custGeom>
              <a:rect b="b" l="l" r="r" t="t"/>
              <a:pathLst>
                <a:path extrusionOk="0" h="30813" w="95326">
                  <a:moveTo>
                    <a:pt x="95326" y="1"/>
                  </a:moveTo>
                  <a:lnTo>
                    <a:pt x="1" y="16529"/>
                  </a:lnTo>
                  <a:lnTo>
                    <a:pt x="53412" y="27405"/>
                  </a:lnTo>
                  <a:lnTo>
                    <a:pt x="84439" y="30813"/>
                  </a:lnTo>
                  <a:lnTo>
                    <a:pt x="95326" y="1"/>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8"/>
            <p:cNvSpPr/>
            <p:nvPr/>
          </p:nvSpPr>
          <p:spPr>
            <a:xfrm>
              <a:off x="813500" y="3874284"/>
              <a:ext cx="3411327" cy="1583504"/>
            </a:xfrm>
            <a:custGeom>
              <a:rect b="b" l="l" r="r" t="t"/>
              <a:pathLst>
                <a:path extrusionOk="0" h="18219" w="39249">
                  <a:moveTo>
                    <a:pt x="28096" y="0"/>
                  </a:moveTo>
                  <a:cubicBezTo>
                    <a:pt x="26413" y="0"/>
                    <a:pt x="24568" y="144"/>
                    <a:pt x="22600" y="446"/>
                  </a:cubicBezTo>
                  <a:cubicBezTo>
                    <a:pt x="12493" y="1991"/>
                    <a:pt x="2971" y="7128"/>
                    <a:pt x="1327" y="11913"/>
                  </a:cubicBezTo>
                  <a:cubicBezTo>
                    <a:pt x="0" y="15765"/>
                    <a:pt x="4191" y="18218"/>
                    <a:pt x="11150" y="18218"/>
                  </a:cubicBezTo>
                  <a:cubicBezTo>
                    <a:pt x="12833" y="18218"/>
                    <a:pt x="14679" y="18074"/>
                    <a:pt x="16648" y="17772"/>
                  </a:cubicBezTo>
                  <a:cubicBezTo>
                    <a:pt x="26755" y="16223"/>
                    <a:pt x="36282" y="11091"/>
                    <a:pt x="37926" y="6306"/>
                  </a:cubicBezTo>
                  <a:cubicBezTo>
                    <a:pt x="39249" y="2453"/>
                    <a:pt x="35057" y="0"/>
                    <a:pt x="28096"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8"/>
            <p:cNvSpPr/>
            <p:nvPr/>
          </p:nvSpPr>
          <p:spPr>
            <a:xfrm>
              <a:off x="-1696248" y="3605114"/>
              <a:ext cx="3705969" cy="1377777"/>
            </a:xfrm>
            <a:custGeom>
              <a:rect b="b" l="l" r="r" t="t"/>
              <a:pathLst>
                <a:path extrusionOk="0" h="15852" w="42639">
                  <a:moveTo>
                    <a:pt x="19229" y="1"/>
                  </a:moveTo>
                  <a:cubicBezTo>
                    <a:pt x="11882" y="1"/>
                    <a:pt x="5365" y="1797"/>
                    <a:pt x="3073" y="4796"/>
                  </a:cubicBezTo>
                  <a:cubicBezTo>
                    <a:pt x="1" y="8811"/>
                    <a:pt x="5677" y="13474"/>
                    <a:pt x="15754" y="15204"/>
                  </a:cubicBezTo>
                  <a:cubicBezTo>
                    <a:pt x="18314" y="15643"/>
                    <a:pt x="20912" y="15851"/>
                    <a:pt x="23413" y="15851"/>
                  </a:cubicBezTo>
                  <a:cubicBezTo>
                    <a:pt x="30757" y="15851"/>
                    <a:pt x="37271" y="14057"/>
                    <a:pt x="39567" y="11062"/>
                  </a:cubicBezTo>
                  <a:cubicBezTo>
                    <a:pt x="42638" y="7041"/>
                    <a:pt x="36958" y="2378"/>
                    <a:pt x="26886" y="648"/>
                  </a:cubicBezTo>
                  <a:cubicBezTo>
                    <a:pt x="24327" y="209"/>
                    <a:pt x="21730" y="1"/>
                    <a:pt x="19229"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8"/>
            <p:cNvSpPr/>
            <p:nvPr/>
          </p:nvSpPr>
          <p:spPr>
            <a:xfrm>
              <a:off x="6666850" y="3834822"/>
              <a:ext cx="3411327" cy="1583504"/>
            </a:xfrm>
            <a:custGeom>
              <a:rect b="b" l="l" r="r" t="t"/>
              <a:pathLst>
                <a:path extrusionOk="0" h="18219" w="39249">
                  <a:moveTo>
                    <a:pt x="28096" y="0"/>
                  </a:moveTo>
                  <a:cubicBezTo>
                    <a:pt x="26413" y="0"/>
                    <a:pt x="24568" y="144"/>
                    <a:pt x="22600" y="446"/>
                  </a:cubicBezTo>
                  <a:cubicBezTo>
                    <a:pt x="12493" y="1991"/>
                    <a:pt x="2971" y="7128"/>
                    <a:pt x="1327" y="11913"/>
                  </a:cubicBezTo>
                  <a:cubicBezTo>
                    <a:pt x="0" y="15765"/>
                    <a:pt x="4191" y="18218"/>
                    <a:pt x="11150" y="18218"/>
                  </a:cubicBezTo>
                  <a:cubicBezTo>
                    <a:pt x="12833" y="18218"/>
                    <a:pt x="14679" y="18074"/>
                    <a:pt x="16648" y="17772"/>
                  </a:cubicBezTo>
                  <a:cubicBezTo>
                    <a:pt x="26755" y="16223"/>
                    <a:pt x="36282" y="11091"/>
                    <a:pt x="37926" y="6306"/>
                  </a:cubicBezTo>
                  <a:cubicBezTo>
                    <a:pt x="39249" y="2453"/>
                    <a:pt x="35057" y="0"/>
                    <a:pt x="28096"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8"/>
            <p:cNvSpPr/>
            <p:nvPr/>
          </p:nvSpPr>
          <p:spPr>
            <a:xfrm>
              <a:off x="-950083" y="3981456"/>
              <a:ext cx="3459652" cy="692799"/>
            </a:xfrm>
            <a:custGeom>
              <a:rect b="b" l="l" r="r" t="t"/>
              <a:pathLst>
                <a:path extrusionOk="0" h="7971" w="39805">
                  <a:moveTo>
                    <a:pt x="22783" y="0"/>
                  </a:moveTo>
                  <a:cubicBezTo>
                    <a:pt x="15783" y="0"/>
                    <a:pt x="9204" y="230"/>
                    <a:pt x="2646" y="668"/>
                  </a:cubicBezTo>
                  <a:cubicBezTo>
                    <a:pt x="2646" y="668"/>
                    <a:pt x="1" y="7103"/>
                    <a:pt x="6099" y="7970"/>
                  </a:cubicBezTo>
                  <a:cubicBezTo>
                    <a:pt x="9674" y="7026"/>
                    <a:pt x="24063" y="1907"/>
                    <a:pt x="28841" y="1288"/>
                  </a:cubicBezTo>
                  <a:cubicBezTo>
                    <a:pt x="32787" y="778"/>
                    <a:pt x="36530" y="495"/>
                    <a:pt x="39804" y="414"/>
                  </a:cubicBezTo>
                  <a:cubicBezTo>
                    <a:pt x="33763" y="135"/>
                    <a:pt x="28150" y="0"/>
                    <a:pt x="22783"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8"/>
            <p:cNvSpPr/>
            <p:nvPr/>
          </p:nvSpPr>
          <p:spPr>
            <a:xfrm>
              <a:off x="-695074" y="4015006"/>
              <a:ext cx="4223895" cy="1076095"/>
            </a:xfrm>
            <a:custGeom>
              <a:rect b="b" l="l" r="r" t="t"/>
              <a:pathLst>
                <a:path extrusionOk="0" h="12381" w="48598">
                  <a:moveTo>
                    <a:pt x="28232" y="0"/>
                  </a:moveTo>
                  <a:cubicBezTo>
                    <a:pt x="17645" y="0"/>
                    <a:pt x="6826" y="232"/>
                    <a:pt x="1" y="757"/>
                  </a:cubicBezTo>
                  <a:cubicBezTo>
                    <a:pt x="1" y="757"/>
                    <a:pt x="788" y="11569"/>
                    <a:pt x="6890" y="12380"/>
                  </a:cubicBezTo>
                  <a:cubicBezTo>
                    <a:pt x="16449" y="7046"/>
                    <a:pt x="46162" y="6890"/>
                    <a:pt x="48597" y="317"/>
                  </a:cubicBezTo>
                  <a:cubicBezTo>
                    <a:pt x="42878" y="113"/>
                    <a:pt x="35611" y="0"/>
                    <a:pt x="28232"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8"/>
            <p:cNvSpPr/>
            <p:nvPr/>
          </p:nvSpPr>
          <p:spPr>
            <a:xfrm>
              <a:off x="1019063" y="4027521"/>
              <a:ext cx="437096" cy="49802"/>
            </a:xfrm>
            <a:custGeom>
              <a:rect b="b" l="l" r="r" t="t"/>
              <a:pathLst>
                <a:path extrusionOk="0" h="573" w="5029">
                  <a:moveTo>
                    <a:pt x="2440" y="1"/>
                  </a:moveTo>
                  <a:cubicBezTo>
                    <a:pt x="1605" y="1"/>
                    <a:pt x="772" y="64"/>
                    <a:pt x="1" y="202"/>
                  </a:cubicBezTo>
                  <a:cubicBezTo>
                    <a:pt x="585" y="432"/>
                    <a:pt x="1552" y="573"/>
                    <a:pt x="2548" y="573"/>
                  </a:cubicBezTo>
                  <a:cubicBezTo>
                    <a:pt x="3434" y="573"/>
                    <a:pt x="4344" y="461"/>
                    <a:pt x="5028" y="202"/>
                  </a:cubicBezTo>
                  <a:cubicBezTo>
                    <a:pt x="4208" y="72"/>
                    <a:pt x="3323" y="1"/>
                    <a:pt x="2440" y="1"/>
                  </a:cubicBez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8"/>
            <p:cNvSpPr/>
            <p:nvPr/>
          </p:nvSpPr>
          <p:spPr>
            <a:xfrm>
              <a:off x="1046181" y="4040559"/>
              <a:ext cx="383295" cy="36591"/>
            </a:xfrm>
            <a:custGeom>
              <a:rect b="b" l="l" r="r" t="t"/>
              <a:pathLst>
                <a:path extrusionOk="0" h="421" w="4410">
                  <a:moveTo>
                    <a:pt x="2183" y="1"/>
                  </a:moveTo>
                  <a:cubicBezTo>
                    <a:pt x="1452" y="1"/>
                    <a:pt x="715" y="49"/>
                    <a:pt x="1" y="151"/>
                  </a:cubicBezTo>
                  <a:cubicBezTo>
                    <a:pt x="595" y="320"/>
                    <a:pt x="1404" y="420"/>
                    <a:pt x="2235" y="420"/>
                  </a:cubicBezTo>
                  <a:cubicBezTo>
                    <a:pt x="2990" y="420"/>
                    <a:pt x="3762" y="338"/>
                    <a:pt x="4409" y="151"/>
                  </a:cubicBezTo>
                  <a:cubicBezTo>
                    <a:pt x="3698" y="53"/>
                    <a:pt x="2944" y="1"/>
                    <a:pt x="2183" y="1"/>
                  </a:cubicBez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8"/>
            <p:cNvSpPr/>
            <p:nvPr/>
          </p:nvSpPr>
          <p:spPr>
            <a:xfrm>
              <a:off x="1443991" y="1828050"/>
              <a:ext cx="649690" cy="298379"/>
            </a:xfrm>
            <a:custGeom>
              <a:rect b="b" l="l" r="r" t="t"/>
              <a:pathLst>
                <a:path extrusionOk="0" h="3433" w="7475">
                  <a:moveTo>
                    <a:pt x="0" y="0"/>
                  </a:moveTo>
                  <a:lnTo>
                    <a:pt x="0" y="377"/>
                  </a:lnTo>
                  <a:cubicBezTo>
                    <a:pt x="359" y="874"/>
                    <a:pt x="399" y="2332"/>
                    <a:pt x="6" y="2790"/>
                  </a:cubicBezTo>
                  <a:lnTo>
                    <a:pt x="6" y="3026"/>
                  </a:lnTo>
                  <a:cubicBezTo>
                    <a:pt x="6" y="3026"/>
                    <a:pt x="921" y="3433"/>
                    <a:pt x="1841" y="3433"/>
                  </a:cubicBezTo>
                  <a:cubicBezTo>
                    <a:pt x="1872" y="3433"/>
                    <a:pt x="1902" y="3432"/>
                    <a:pt x="1933" y="3431"/>
                  </a:cubicBezTo>
                  <a:cubicBezTo>
                    <a:pt x="4071" y="3364"/>
                    <a:pt x="3954" y="1753"/>
                    <a:pt x="6451" y="1753"/>
                  </a:cubicBezTo>
                  <a:cubicBezTo>
                    <a:pt x="6751" y="1753"/>
                    <a:pt x="7090" y="1777"/>
                    <a:pt x="7475" y="1829"/>
                  </a:cubicBezTo>
                  <a:cubicBezTo>
                    <a:pt x="6233" y="453"/>
                    <a:pt x="5106" y="113"/>
                    <a:pt x="4177" y="113"/>
                  </a:cubicBezTo>
                  <a:cubicBezTo>
                    <a:pt x="3265" y="113"/>
                    <a:pt x="2544" y="441"/>
                    <a:pt x="2094" y="441"/>
                  </a:cubicBezTo>
                  <a:cubicBezTo>
                    <a:pt x="1111" y="435"/>
                    <a:pt x="0" y="0"/>
                    <a:pt x="0" y="0"/>
                  </a:cubicBez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8"/>
            <p:cNvSpPr/>
            <p:nvPr/>
          </p:nvSpPr>
          <p:spPr>
            <a:xfrm>
              <a:off x="1443991" y="1828050"/>
              <a:ext cx="203642" cy="298379"/>
            </a:xfrm>
            <a:custGeom>
              <a:rect b="b" l="l" r="r" t="t"/>
              <a:pathLst>
                <a:path extrusionOk="0" h="3433" w="2343">
                  <a:moveTo>
                    <a:pt x="0" y="0"/>
                  </a:moveTo>
                  <a:lnTo>
                    <a:pt x="0" y="377"/>
                  </a:lnTo>
                  <a:cubicBezTo>
                    <a:pt x="359" y="874"/>
                    <a:pt x="399" y="2332"/>
                    <a:pt x="6" y="2790"/>
                  </a:cubicBezTo>
                  <a:lnTo>
                    <a:pt x="6" y="3026"/>
                  </a:lnTo>
                  <a:cubicBezTo>
                    <a:pt x="6" y="3026"/>
                    <a:pt x="921" y="3433"/>
                    <a:pt x="1841" y="3433"/>
                  </a:cubicBezTo>
                  <a:cubicBezTo>
                    <a:pt x="1872" y="3433"/>
                    <a:pt x="1902" y="3432"/>
                    <a:pt x="1933" y="3431"/>
                  </a:cubicBezTo>
                  <a:cubicBezTo>
                    <a:pt x="2083" y="3426"/>
                    <a:pt x="2216" y="3415"/>
                    <a:pt x="2343" y="3397"/>
                  </a:cubicBezTo>
                  <a:cubicBezTo>
                    <a:pt x="2268" y="2390"/>
                    <a:pt x="1140" y="1783"/>
                    <a:pt x="1267" y="353"/>
                  </a:cubicBezTo>
                  <a:cubicBezTo>
                    <a:pt x="579" y="227"/>
                    <a:pt x="0" y="0"/>
                    <a:pt x="0" y="0"/>
                  </a:cubicBez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8"/>
            <p:cNvSpPr/>
            <p:nvPr/>
          </p:nvSpPr>
          <p:spPr>
            <a:xfrm>
              <a:off x="1700912" y="1837872"/>
              <a:ext cx="287689" cy="219547"/>
            </a:xfrm>
            <a:custGeom>
              <a:rect b="b" l="l" r="r" t="t"/>
              <a:pathLst>
                <a:path extrusionOk="0" h="2526" w="3310">
                  <a:moveTo>
                    <a:pt x="1222" y="0"/>
                  </a:moveTo>
                  <a:cubicBezTo>
                    <a:pt x="763" y="0"/>
                    <a:pt x="351" y="83"/>
                    <a:pt x="0" y="165"/>
                  </a:cubicBezTo>
                  <a:cubicBezTo>
                    <a:pt x="724" y="622"/>
                    <a:pt x="1210" y="1513"/>
                    <a:pt x="1007" y="2526"/>
                  </a:cubicBezTo>
                  <a:cubicBezTo>
                    <a:pt x="1557" y="2115"/>
                    <a:pt x="2123" y="1687"/>
                    <a:pt x="3309" y="1647"/>
                  </a:cubicBezTo>
                  <a:cubicBezTo>
                    <a:pt x="2796" y="982"/>
                    <a:pt x="1939" y="403"/>
                    <a:pt x="1389" y="4"/>
                  </a:cubicBezTo>
                  <a:cubicBezTo>
                    <a:pt x="1333" y="2"/>
                    <a:pt x="1277" y="0"/>
                    <a:pt x="1222" y="0"/>
                  </a:cubicBez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8"/>
            <p:cNvSpPr/>
            <p:nvPr/>
          </p:nvSpPr>
          <p:spPr>
            <a:xfrm>
              <a:off x="1428868" y="1820576"/>
              <a:ext cx="16688" cy="2227545"/>
            </a:xfrm>
            <a:custGeom>
              <a:rect b="b" l="l" r="r" t="t"/>
              <a:pathLst>
                <a:path extrusionOk="0" h="25629" w="192">
                  <a:moveTo>
                    <a:pt x="1" y="0"/>
                  </a:moveTo>
                  <a:lnTo>
                    <a:pt x="1" y="25629"/>
                  </a:lnTo>
                  <a:lnTo>
                    <a:pt x="191" y="25618"/>
                  </a:lnTo>
                  <a:lnTo>
                    <a:pt x="191" y="0"/>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8"/>
            <p:cNvSpPr/>
            <p:nvPr/>
          </p:nvSpPr>
          <p:spPr>
            <a:xfrm>
              <a:off x="1428868" y="2181012"/>
              <a:ext cx="16688" cy="1548912"/>
            </a:xfrm>
            <a:custGeom>
              <a:rect b="b" l="l" r="r" t="t"/>
              <a:pathLst>
                <a:path extrusionOk="0" h="17821" w="192">
                  <a:moveTo>
                    <a:pt x="1" y="1"/>
                  </a:moveTo>
                  <a:lnTo>
                    <a:pt x="1" y="17820"/>
                  </a:lnTo>
                  <a:cubicBezTo>
                    <a:pt x="70" y="17716"/>
                    <a:pt x="134" y="17605"/>
                    <a:pt x="191" y="17490"/>
                  </a:cubicBezTo>
                  <a:lnTo>
                    <a:pt x="191" y="262"/>
                  </a:lnTo>
                  <a:cubicBezTo>
                    <a:pt x="134" y="169"/>
                    <a:pt x="70" y="88"/>
                    <a:pt x="1" y="1"/>
                  </a:cubicBez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8"/>
            <p:cNvSpPr/>
            <p:nvPr/>
          </p:nvSpPr>
          <p:spPr>
            <a:xfrm>
              <a:off x="1421306" y="1815013"/>
              <a:ext cx="32332" cy="14167"/>
            </a:xfrm>
            <a:custGeom>
              <a:rect b="b" l="l" r="r" t="t"/>
              <a:pathLst>
                <a:path extrusionOk="0" h="163" w="372">
                  <a:moveTo>
                    <a:pt x="186" y="0"/>
                  </a:moveTo>
                  <a:cubicBezTo>
                    <a:pt x="88" y="0"/>
                    <a:pt x="0" y="35"/>
                    <a:pt x="0" y="81"/>
                  </a:cubicBezTo>
                  <a:cubicBezTo>
                    <a:pt x="0" y="121"/>
                    <a:pt x="88" y="163"/>
                    <a:pt x="186" y="163"/>
                  </a:cubicBezTo>
                  <a:cubicBezTo>
                    <a:pt x="285" y="163"/>
                    <a:pt x="371" y="121"/>
                    <a:pt x="371" y="81"/>
                  </a:cubicBezTo>
                  <a:cubicBezTo>
                    <a:pt x="371" y="35"/>
                    <a:pt x="285" y="0"/>
                    <a:pt x="186" y="0"/>
                  </a:cubicBez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8"/>
            <p:cNvSpPr/>
            <p:nvPr/>
          </p:nvSpPr>
          <p:spPr>
            <a:xfrm>
              <a:off x="1019063" y="4044557"/>
              <a:ext cx="8692" cy="3564"/>
            </a:xfrm>
            <a:custGeom>
              <a:rect b="b" l="l" r="r" t="t"/>
              <a:pathLst>
                <a:path extrusionOk="0" h="41" w="100">
                  <a:moveTo>
                    <a:pt x="99" y="41"/>
                  </a:moveTo>
                  <a:lnTo>
                    <a:pt x="99" y="41"/>
                  </a:lnTo>
                  <a:lnTo>
                    <a:pt x="99" y="41"/>
                  </a:lnTo>
                  <a:close/>
                  <a:moveTo>
                    <a:pt x="88" y="35"/>
                  </a:moveTo>
                  <a:lnTo>
                    <a:pt x="94" y="41"/>
                  </a:lnTo>
                  <a:lnTo>
                    <a:pt x="88" y="35"/>
                  </a:lnTo>
                  <a:close/>
                  <a:moveTo>
                    <a:pt x="81" y="35"/>
                  </a:moveTo>
                  <a:lnTo>
                    <a:pt x="88" y="35"/>
                  </a:lnTo>
                  <a:lnTo>
                    <a:pt x="81" y="35"/>
                  </a:lnTo>
                  <a:close/>
                  <a:moveTo>
                    <a:pt x="1" y="6"/>
                  </a:moveTo>
                  <a:cubicBezTo>
                    <a:pt x="30" y="12"/>
                    <a:pt x="53" y="24"/>
                    <a:pt x="81" y="35"/>
                  </a:cubicBezTo>
                  <a:cubicBezTo>
                    <a:pt x="53" y="24"/>
                    <a:pt x="30" y="12"/>
                    <a:pt x="1" y="6"/>
                  </a:cubicBezTo>
                  <a:close/>
                  <a:moveTo>
                    <a:pt x="19" y="1"/>
                  </a:moveTo>
                  <a:cubicBezTo>
                    <a:pt x="12" y="1"/>
                    <a:pt x="6" y="6"/>
                    <a:pt x="1" y="6"/>
                  </a:cubicBezTo>
                  <a:lnTo>
                    <a:pt x="1" y="6"/>
                  </a:lnTo>
                  <a:cubicBezTo>
                    <a:pt x="6" y="6"/>
                    <a:pt x="12" y="1"/>
                    <a:pt x="19" y="1"/>
                  </a:cubicBezTo>
                  <a:close/>
                  <a:moveTo>
                    <a:pt x="35" y="1"/>
                  </a:moveTo>
                  <a:lnTo>
                    <a:pt x="30" y="1"/>
                  </a:lnTo>
                  <a:close/>
                </a:path>
              </a:pathLst>
            </a:custGeom>
            <a:solidFill>
              <a:srgbClr val="8881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8"/>
            <p:cNvSpPr/>
            <p:nvPr/>
          </p:nvSpPr>
          <p:spPr>
            <a:xfrm>
              <a:off x="1019063" y="4028477"/>
              <a:ext cx="165052" cy="45370"/>
            </a:xfrm>
            <a:custGeom>
              <a:rect b="b" l="l" r="r" t="t"/>
              <a:pathLst>
                <a:path extrusionOk="0" h="522" w="1899">
                  <a:moveTo>
                    <a:pt x="1899" y="1"/>
                  </a:moveTo>
                  <a:lnTo>
                    <a:pt x="1899" y="1"/>
                  </a:lnTo>
                  <a:cubicBezTo>
                    <a:pt x="1261" y="23"/>
                    <a:pt x="625" y="82"/>
                    <a:pt x="35" y="186"/>
                  </a:cubicBezTo>
                  <a:lnTo>
                    <a:pt x="19" y="186"/>
                  </a:lnTo>
                  <a:cubicBezTo>
                    <a:pt x="12" y="186"/>
                    <a:pt x="6" y="191"/>
                    <a:pt x="1" y="191"/>
                  </a:cubicBezTo>
                  <a:cubicBezTo>
                    <a:pt x="30" y="197"/>
                    <a:pt x="53" y="209"/>
                    <a:pt x="81" y="220"/>
                  </a:cubicBezTo>
                  <a:lnTo>
                    <a:pt x="88" y="220"/>
                  </a:lnTo>
                  <a:lnTo>
                    <a:pt x="94" y="226"/>
                  </a:lnTo>
                  <a:lnTo>
                    <a:pt x="99" y="226"/>
                  </a:lnTo>
                  <a:cubicBezTo>
                    <a:pt x="492" y="365"/>
                    <a:pt x="1031" y="469"/>
                    <a:pt x="1621" y="522"/>
                  </a:cubicBezTo>
                  <a:cubicBezTo>
                    <a:pt x="1135" y="474"/>
                    <a:pt x="684" y="394"/>
                    <a:pt x="313" y="290"/>
                  </a:cubicBezTo>
                  <a:cubicBezTo>
                    <a:pt x="823" y="220"/>
                    <a:pt x="1343" y="175"/>
                    <a:pt x="1864" y="151"/>
                  </a:cubicBezTo>
                  <a:lnTo>
                    <a:pt x="1864" y="140"/>
                  </a:lnTo>
                  <a:cubicBezTo>
                    <a:pt x="1864" y="93"/>
                    <a:pt x="1881" y="47"/>
                    <a:pt x="1899" y="1"/>
                  </a:cubicBezTo>
                  <a:close/>
                </a:path>
              </a:pathLst>
            </a:custGeom>
            <a:solidFill>
              <a:srgbClr val="4525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8"/>
            <p:cNvSpPr/>
            <p:nvPr/>
          </p:nvSpPr>
          <p:spPr>
            <a:xfrm>
              <a:off x="1046181" y="4041515"/>
              <a:ext cx="164009" cy="35374"/>
            </a:xfrm>
            <a:custGeom>
              <a:rect b="b" l="l" r="r" t="t"/>
              <a:pathLst>
                <a:path extrusionOk="0" h="407" w="1887">
                  <a:moveTo>
                    <a:pt x="1552" y="1"/>
                  </a:moveTo>
                  <a:cubicBezTo>
                    <a:pt x="1031" y="25"/>
                    <a:pt x="511" y="70"/>
                    <a:pt x="1" y="140"/>
                  </a:cubicBezTo>
                  <a:cubicBezTo>
                    <a:pt x="372" y="244"/>
                    <a:pt x="823" y="324"/>
                    <a:pt x="1309" y="372"/>
                  </a:cubicBezTo>
                  <a:cubicBezTo>
                    <a:pt x="1499" y="388"/>
                    <a:pt x="1691" y="399"/>
                    <a:pt x="1887" y="406"/>
                  </a:cubicBezTo>
                  <a:cubicBezTo>
                    <a:pt x="1685" y="284"/>
                    <a:pt x="1563" y="151"/>
                    <a:pt x="1552" y="1"/>
                  </a:cubicBezTo>
                  <a:close/>
                </a:path>
              </a:pathLst>
            </a:custGeom>
            <a:solidFill>
              <a:srgbClr val="A275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8"/>
            <p:cNvSpPr/>
            <p:nvPr/>
          </p:nvSpPr>
          <p:spPr>
            <a:xfrm>
              <a:off x="519824" y="3824314"/>
              <a:ext cx="240841" cy="241015"/>
            </a:xfrm>
            <a:custGeom>
              <a:rect b="b" l="l" r="r" t="t"/>
              <a:pathLst>
                <a:path extrusionOk="0" h="2773" w="2771">
                  <a:moveTo>
                    <a:pt x="1382" y="1"/>
                  </a:moveTo>
                  <a:cubicBezTo>
                    <a:pt x="618" y="1"/>
                    <a:pt x="0" y="620"/>
                    <a:pt x="0" y="1384"/>
                  </a:cubicBezTo>
                  <a:cubicBezTo>
                    <a:pt x="0" y="2153"/>
                    <a:pt x="618" y="2772"/>
                    <a:pt x="1382" y="2772"/>
                  </a:cubicBezTo>
                  <a:cubicBezTo>
                    <a:pt x="2153" y="2772"/>
                    <a:pt x="2770" y="2153"/>
                    <a:pt x="2770" y="1384"/>
                  </a:cubicBezTo>
                  <a:cubicBezTo>
                    <a:pt x="2770" y="620"/>
                    <a:pt x="2153" y="1"/>
                    <a:pt x="1382"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8"/>
            <p:cNvSpPr/>
            <p:nvPr/>
          </p:nvSpPr>
          <p:spPr>
            <a:xfrm>
              <a:off x="530775" y="3841958"/>
              <a:ext cx="229890" cy="223372"/>
            </a:xfrm>
            <a:custGeom>
              <a:rect b="b" l="l" r="r" t="t"/>
              <a:pathLst>
                <a:path extrusionOk="0" h="2570" w="2645">
                  <a:moveTo>
                    <a:pt x="1979" y="0"/>
                  </a:moveTo>
                  <a:lnTo>
                    <a:pt x="1979" y="0"/>
                  </a:lnTo>
                  <a:cubicBezTo>
                    <a:pt x="2061" y="179"/>
                    <a:pt x="2107" y="377"/>
                    <a:pt x="2107" y="578"/>
                  </a:cubicBezTo>
                  <a:cubicBezTo>
                    <a:pt x="2107" y="1349"/>
                    <a:pt x="1488" y="1966"/>
                    <a:pt x="724" y="1966"/>
                  </a:cubicBezTo>
                  <a:cubicBezTo>
                    <a:pt x="458" y="1966"/>
                    <a:pt x="209" y="1891"/>
                    <a:pt x="1" y="1765"/>
                  </a:cubicBezTo>
                  <a:lnTo>
                    <a:pt x="1" y="1765"/>
                  </a:lnTo>
                  <a:cubicBezTo>
                    <a:pt x="222" y="2239"/>
                    <a:pt x="701" y="2569"/>
                    <a:pt x="1256" y="2569"/>
                  </a:cubicBezTo>
                  <a:cubicBezTo>
                    <a:pt x="2027" y="2569"/>
                    <a:pt x="2644" y="1950"/>
                    <a:pt x="2644" y="1181"/>
                  </a:cubicBezTo>
                  <a:cubicBezTo>
                    <a:pt x="2644" y="682"/>
                    <a:pt x="2379" y="243"/>
                    <a:pt x="1979"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8"/>
            <p:cNvSpPr/>
            <p:nvPr/>
          </p:nvSpPr>
          <p:spPr>
            <a:xfrm>
              <a:off x="521301" y="3825792"/>
              <a:ext cx="231368" cy="231455"/>
            </a:xfrm>
            <a:custGeom>
              <a:rect b="b" l="l" r="r" t="t"/>
              <a:pathLst>
                <a:path extrusionOk="0" h="2663" w="2662">
                  <a:moveTo>
                    <a:pt x="1330" y="0"/>
                  </a:moveTo>
                  <a:cubicBezTo>
                    <a:pt x="596" y="0"/>
                    <a:pt x="0" y="597"/>
                    <a:pt x="0" y="1332"/>
                  </a:cubicBezTo>
                  <a:cubicBezTo>
                    <a:pt x="0" y="2066"/>
                    <a:pt x="596" y="2662"/>
                    <a:pt x="1330" y="2662"/>
                  </a:cubicBezTo>
                  <a:cubicBezTo>
                    <a:pt x="2066" y="2662"/>
                    <a:pt x="2662" y="2066"/>
                    <a:pt x="2662" y="1332"/>
                  </a:cubicBezTo>
                  <a:cubicBezTo>
                    <a:pt x="2662" y="597"/>
                    <a:pt x="2066" y="0"/>
                    <a:pt x="1330"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8"/>
            <p:cNvSpPr/>
            <p:nvPr/>
          </p:nvSpPr>
          <p:spPr>
            <a:xfrm>
              <a:off x="525821" y="3827791"/>
              <a:ext cx="215288" cy="213811"/>
            </a:xfrm>
            <a:custGeom>
              <a:rect b="b" l="l" r="r" t="t"/>
              <a:pathLst>
                <a:path extrusionOk="0" h="2460" w="2477">
                  <a:moveTo>
                    <a:pt x="1238" y="1"/>
                  </a:moveTo>
                  <a:cubicBezTo>
                    <a:pt x="556" y="1"/>
                    <a:pt x="1" y="556"/>
                    <a:pt x="1" y="1234"/>
                  </a:cubicBezTo>
                  <a:cubicBezTo>
                    <a:pt x="1" y="1910"/>
                    <a:pt x="556" y="2460"/>
                    <a:pt x="1238" y="2460"/>
                  </a:cubicBezTo>
                  <a:cubicBezTo>
                    <a:pt x="1921" y="2460"/>
                    <a:pt x="2476" y="1910"/>
                    <a:pt x="2476" y="1234"/>
                  </a:cubicBezTo>
                  <a:cubicBezTo>
                    <a:pt x="2476" y="556"/>
                    <a:pt x="1921" y="1"/>
                    <a:pt x="1238"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8"/>
            <p:cNvSpPr/>
            <p:nvPr/>
          </p:nvSpPr>
          <p:spPr>
            <a:xfrm>
              <a:off x="598221" y="3828312"/>
              <a:ext cx="28682" cy="5649"/>
            </a:xfrm>
            <a:custGeom>
              <a:rect b="b" l="l" r="r" t="t"/>
              <a:pathLst>
                <a:path extrusionOk="0" h="65" w="330">
                  <a:moveTo>
                    <a:pt x="301" y="0"/>
                  </a:moveTo>
                  <a:cubicBezTo>
                    <a:pt x="202" y="0"/>
                    <a:pt x="98" y="24"/>
                    <a:pt x="1" y="64"/>
                  </a:cubicBezTo>
                  <a:cubicBezTo>
                    <a:pt x="105" y="30"/>
                    <a:pt x="215" y="6"/>
                    <a:pt x="330"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8"/>
            <p:cNvSpPr/>
            <p:nvPr/>
          </p:nvSpPr>
          <p:spPr>
            <a:xfrm>
              <a:off x="578578" y="3828312"/>
              <a:ext cx="52323" cy="17731"/>
            </a:xfrm>
            <a:custGeom>
              <a:rect b="b" l="l" r="r" t="t"/>
              <a:pathLst>
                <a:path extrusionOk="0" h="204" w="602">
                  <a:moveTo>
                    <a:pt x="556" y="0"/>
                  </a:moveTo>
                  <a:cubicBezTo>
                    <a:pt x="441" y="6"/>
                    <a:pt x="331" y="30"/>
                    <a:pt x="227" y="64"/>
                  </a:cubicBezTo>
                  <a:cubicBezTo>
                    <a:pt x="145" y="99"/>
                    <a:pt x="64" y="145"/>
                    <a:pt x="1" y="203"/>
                  </a:cubicBezTo>
                  <a:cubicBezTo>
                    <a:pt x="163" y="110"/>
                    <a:pt x="342" y="48"/>
                    <a:pt x="527" y="30"/>
                  </a:cubicBezTo>
                  <a:cubicBezTo>
                    <a:pt x="521" y="24"/>
                    <a:pt x="516" y="24"/>
                    <a:pt x="521" y="19"/>
                  </a:cubicBezTo>
                  <a:cubicBezTo>
                    <a:pt x="527" y="13"/>
                    <a:pt x="562" y="6"/>
                    <a:pt x="602" y="6"/>
                  </a:cubicBezTo>
                  <a:cubicBezTo>
                    <a:pt x="585" y="0"/>
                    <a:pt x="567" y="0"/>
                    <a:pt x="556"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8"/>
            <p:cNvSpPr/>
            <p:nvPr/>
          </p:nvSpPr>
          <p:spPr>
            <a:xfrm>
              <a:off x="525386" y="3967376"/>
              <a:ext cx="7475" cy="21120"/>
            </a:xfrm>
            <a:custGeom>
              <a:rect b="b" l="l" r="r" t="t"/>
              <a:pathLst>
                <a:path extrusionOk="0" h="243" w="86">
                  <a:moveTo>
                    <a:pt x="12" y="1"/>
                  </a:moveTo>
                  <a:cubicBezTo>
                    <a:pt x="0" y="1"/>
                    <a:pt x="7" y="39"/>
                    <a:pt x="17" y="96"/>
                  </a:cubicBezTo>
                  <a:cubicBezTo>
                    <a:pt x="34" y="154"/>
                    <a:pt x="57" y="218"/>
                    <a:pt x="75" y="235"/>
                  </a:cubicBezTo>
                  <a:cubicBezTo>
                    <a:pt x="78" y="240"/>
                    <a:pt x="79" y="242"/>
                    <a:pt x="81" y="242"/>
                  </a:cubicBezTo>
                  <a:cubicBezTo>
                    <a:pt x="86" y="242"/>
                    <a:pt x="84" y="209"/>
                    <a:pt x="75" y="154"/>
                  </a:cubicBezTo>
                  <a:cubicBezTo>
                    <a:pt x="57" y="85"/>
                    <a:pt x="28" y="15"/>
                    <a:pt x="17" y="3"/>
                  </a:cubicBezTo>
                  <a:cubicBezTo>
                    <a:pt x="15" y="2"/>
                    <a:pt x="13"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8"/>
            <p:cNvSpPr/>
            <p:nvPr/>
          </p:nvSpPr>
          <p:spPr>
            <a:xfrm>
              <a:off x="523300" y="3936434"/>
              <a:ext cx="4520" cy="22337"/>
            </a:xfrm>
            <a:custGeom>
              <a:rect b="b" l="l" r="r" t="t"/>
              <a:pathLst>
                <a:path extrusionOk="0" h="257" w="52">
                  <a:moveTo>
                    <a:pt x="25" y="0"/>
                  </a:moveTo>
                  <a:cubicBezTo>
                    <a:pt x="24" y="0"/>
                    <a:pt x="23" y="0"/>
                    <a:pt x="23" y="1"/>
                  </a:cubicBezTo>
                  <a:cubicBezTo>
                    <a:pt x="12" y="1"/>
                    <a:pt x="1" y="59"/>
                    <a:pt x="1" y="128"/>
                  </a:cubicBezTo>
                  <a:cubicBezTo>
                    <a:pt x="1" y="192"/>
                    <a:pt x="12" y="249"/>
                    <a:pt x="23" y="255"/>
                  </a:cubicBezTo>
                  <a:cubicBezTo>
                    <a:pt x="25" y="256"/>
                    <a:pt x="26" y="256"/>
                    <a:pt x="28" y="256"/>
                  </a:cubicBezTo>
                  <a:cubicBezTo>
                    <a:pt x="43" y="256"/>
                    <a:pt x="52" y="201"/>
                    <a:pt x="46" y="128"/>
                  </a:cubicBezTo>
                  <a:cubicBezTo>
                    <a:pt x="46" y="57"/>
                    <a:pt x="36" y="0"/>
                    <a:pt x="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8"/>
            <p:cNvSpPr/>
            <p:nvPr/>
          </p:nvSpPr>
          <p:spPr>
            <a:xfrm>
              <a:off x="524778" y="3905927"/>
              <a:ext cx="7127" cy="21555"/>
            </a:xfrm>
            <a:custGeom>
              <a:rect b="b" l="l" r="r" t="t"/>
              <a:pathLst>
                <a:path extrusionOk="0" h="248" w="82">
                  <a:moveTo>
                    <a:pt x="71" y="1"/>
                  </a:moveTo>
                  <a:cubicBezTo>
                    <a:pt x="69" y="1"/>
                    <a:pt x="67" y="2"/>
                    <a:pt x="64" y="4"/>
                  </a:cubicBezTo>
                  <a:cubicBezTo>
                    <a:pt x="53" y="28"/>
                    <a:pt x="29" y="85"/>
                    <a:pt x="18" y="149"/>
                  </a:cubicBezTo>
                  <a:cubicBezTo>
                    <a:pt x="1" y="209"/>
                    <a:pt x="0" y="248"/>
                    <a:pt x="11" y="248"/>
                  </a:cubicBezTo>
                  <a:cubicBezTo>
                    <a:pt x="11" y="248"/>
                    <a:pt x="12" y="248"/>
                    <a:pt x="13" y="247"/>
                  </a:cubicBezTo>
                  <a:cubicBezTo>
                    <a:pt x="29" y="236"/>
                    <a:pt x="53" y="172"/>
                    <a:pt x="70" y="97"/>
                  </a:cubicBezTo>
                  <a:cubicBezTo>
                    <a:pt x="80" y="39"/>
                    <a:pt x="82" y="1"/>
                    <a:pt x="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8"/>
            <p:cNvSpPr/>
            <p:nvPr/>
          </p:nvSpPr>
          <p:spPr>
            <a:xfrm>
              <a:off x="558153" y="4028825"/>
              <a:ext cx="16948" cy="13385"/>
            </a:xfrm>
            <a:custGeom>
              <a:rect b="b" l="l" r="r" t="t"/>
              <a:pathLst>
                <a:path extrusionOk="0" h="154" w="195">
                  <a:moveTo>
                    <a:pt x="5" y="0"/>
                  </a:moveTo>
                  <a:cubicBezTo>
                    <a:pt x="0" y="0"/>
                    <a:pt x="6" y="9"/>
                    <a:pt x="22" y="25"/>
                  </a:cubicBezTo>
                  <a:cubicBezTo>
                    <a:pt x="56" y="59"/>
                    <a:pt x="108" y="101"/>
                    <a:pt x="150" y="129"/>
                  </a:cubicBezTo>
                  <a:cubicBezTo>
                    <a:pt x="172" y="145"/>
                    <a:pt x="187" y="154"/>
                    <a:pt x="191" y="154"/>
                  </a:cubicBezTo>
                  <a:cubicBezTo>
                    <a:pt x="194" y="154"/>
                    <a:pt x="190" y="148"/>
                    <a:pt x="177" y="136"/>
                  </a:cubicBezTo>
                  <a:cubicBezTo>
                    <a:pt x="150" y="101"/>
                    <a:pt x="86" y="48"/>
                    <a:pt x="38" y="19"/>
                  </a:cubicBezTo>
                  <a:cubicBezTo>
                    <a:pt x="20" y="6"/>
                    <a:pt x="9" y="0"/>
                    <a:pt x="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8"/>
            <p:cNvSpPr/>
            <p:nvPr/>
          </p:nvSpPr>
          <p:spPr>
            <a:xfrm>
              <a:off x="545550" y="4006662"/>
              <a:ext cx="17383" cy="19556"/>
            </a:xfrm>
            <a:custGeom>
              <a:rect b="b" l="l" r="r" t="t"/>
              <a:pathLst>
                <a:path extrusionOk="0" h="225" w="200">
                  <a:moveTo>
                    <a:pt x="21" y="1"/>
                  </a:moveTo>
                  <a:cubicBezTo>
                    <a:pt x="1" y="1"/>
                    <a:pt x="0" y="27"/>
                    <a:pt x="22" y="66"/>
                  </a:cubicBezTo>
                  <a:cubicBezTo>
                    <a:pt x="45" y="119"/>
                    <a:pt x="103" y="183"/>
                    <a:pt x="143" y="210"/>
                  </a:cubicBezTo>
                  <a:cubicBezTo>
                    <a:pt x="158" y="220"/>
                    <a:pt x="170" y="224"/>
                    <a:pt x="179" y="224"/>
                  </a:cubicBezTo>
                  <a:cubicBezTo>
                    <a:pt x="197" y="224"/>
                    <a:pt x="199" y="204"/>
                    <a:pt x="183" y="164"/>
                  </a:cubicBezTo>
                  <a:cubicBezTo>
                    <a:pt x="156" y="106"/>
                    <a:pt x="92" y="31"/>
                    <a:pt x="45" y="9"/>
                  </a:cubicBezTo>
                  <a:cubicBezTo>
                    <a:pt x="35" y="3"/>
                    <a:pt x="27" y="1"/>
                    <a:pt x="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8"/>
            <p:cNvSpPr/>
            <p:nvPr/>
          </p:nvSpPr>
          <p:spPr>
            <a:xfrm>
              <a:off x="535555" y="3973460"/>
              <a:ext cx="17296" cy="25901"/>
            </a:xfrm>
            <a:custGeom>
              <a:rect b="b" l="l" r="r" t="t"/>
              <a:pathLst>
                <a:path extrusionOk="0" h="298" w="199">
                  <a:moveTo>
                    <a:pt x="52" y="1"/>
                  </a:moveTo>
                  <a:cubicBezTo>
                    <a:pt x="17" y="1"/>
                    <a:pt x="0" y="51"/>
                    <a:pt x="15" y="119"/>
                  </a:cubicBezTo>
                  <a:cubicBezTo>
                    <a:pt x="33" y="194"/>
                    <a:pt x="85" y="269"/>
                    <a:pt x="125" y="292"/>
                  </a:cubicBezTo>
                  <a:cubicBezTo>
                    <a:pt x="134" y="296"/>
                    <a:pt x="142" y="298"/>
                    <a:pt x="149" y="298"/>
                  </a:cubicBezTo>
                  <a:cubicBezTo>
                    <a:pt x="184" y="298"/>
                    <a:pt x="198" y="254"/>
                    <a:pt x="183" y="183"/>
                  </a:cubicBezTo>
                  <a:cubicBezTo>
                    <a:pt x="167" y="95"/>
                    <a:pt x="114" y="15"/>
                    <a:pt x="62" y="2"/>
                  </a:cubicBezTo>
                  <a:cubicBezTo>
                    <a:pt x="59" y="1"/>
                    <a:pt x="55" y="1"/>
                    <a:pt x="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8"/>
            <p:cNvSpPr/>
            <p:nvPr/>
          </p:nvSpPr>
          <p:spPr>
            <a:xfrm>
              <a:off x="532861" y="3933914"/>
              <a:ext cx="14689" cy="28856"/>
            </a:xfrm>
            <a:custGeom>
              <a:rect b="b" l="l" r="r" t="t"/>
              <a:pathLst>
                <a:path extrusionOk="0" h="332" w="169">
                  <a:moveTo>
                    <a:pt x="81" y="0"/>
                  </a:moveTo>
                  <a:cubicBezTo>
                    <a:pt x="79" y="0"/>
                    <a:pt x="77" y="0"/>
                    <a:pt x="75" y="0"/>
                  </a:cubicBezTo>
                  <a:cubicBezTo>
                    <a:pt x="35" y="0"/>
                    <a:pt x="0" y="75"/>
                    <a:pt x="0" y="163"/>
                  </a:cubicBezTo>
                  <a:cubicBezTo>
                    <a:pt x="0" y="249"/>
                    <a:pt x="35" y="325"/>
                    <a:pt x="81" y="331"/>
                  </a:cubicBezTo>
                  <a:cubicBezTo>
                    <a:pt x="83" y="331"/>
                    <a:pt x="84" y="331"/>
                    <a:pt x="86" y="331"/>
                  </a:cubicBezTo>
                  <a:cubicBezTo>
                    <a:pt x="131" y="331"/>
                    <a:pt x="168" y="263"/>
                    <a:pt x="168" y="168"/>
                  </a:cubicBezTo>
                  <a:cubicBezTo>
                    <a:pt x="168" y="73"/>
                    <a:pt x="131" y="0"/>
                    <a:pt x="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8"/>
            <p:cNvSpPr/>
            <p:nvPr/>
          </p:nvSpPr>
          <p:spPr>
            <a:xfrm>
              <a:off x="534425" y="3896280"/>
              <a:ext cx="17383" cy="26248"/>
            </a:xfrm>
            <a:custGeom>
              <a:rect b="b" l="l" r="r" t="t"/>
              <a:pathLst>
                <a:path extrusionOk="0" h="302" w="200">
                  <a:moveTo>
                    <a:pt x="144" y="0"/>
                  </a:moveTo>
                  <a:cubicBezTo>
                    <a:pt x="137" y="0"/>
                    <a:pt x="130" y="2"/>
                    <a:pt x="121" y="6"/>
                  </a:cubicBezTo>
                  <a:cubicBezTo>
                    <a:pt x="81" y="22"/>
                    <a:pt x="34" y="99"/>
                    <a:pt x="17" y="174"/>
                  </a:cubicBezTo>
                  <a:cubicBezTo>
                    <a:pt x="1" y="247"/>
                    <a:pt x="19" y="302"/>
                    <a:pt x="56" y="302"/>
                  </a:cubicBezTo>
                  <a:cubicBezTo>
                    <a:pt x="60" y="302"/>
                    <a:pt x="64" y="301"/>
                    <a:pt x="68" y="300"/>
                  </a:cubicBezTo>
                  <a:cubicBezTo>
                    <a:pt x="116" y="295"/>
                    <a:pt x="173" y="208"/>
                    <a:pt x="185" y="121"/>
                  </a:cubicBezTo>
                  <a:cubicBezTo>
                    <a:pt x="199" y="49"/>
                    <a:pt x="181" y="0"/>
                    <a:pt x="1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8"/>
            <p:cNvSpPr/>
            <p:nvPr/>
          </p:nvSpPr>
          <p:spPr>
            <a:xfrm>
              <a:off x="543378" y="3867511"/>
              <a:ext cx="18165" cy="20686"/>
            </a:xfrm>
            <a:custGeom>
              <a:rect b="b" l="l" r="r" t="t"/>
              <a:pathLst>
                <a:path extrusionOk="0" h="238" w="209">
                  <a:moveTo>
                    <a:pt x="183" y="0"/>
                  </a:moveTo>
                  <a:cubicBezTo>
                    <a:pt x="174" y="0"/>
                    <a:pt x="161" y="5"/>
                    <a:pt x="146" y="13"/>
                  </a:cubicBezTo>
                  <a:cubicBezTo>
                    <a:pt x="104" y="41"/>
                    <a:pt x="53" y="105"/>
                    <a:pt x="24" y="163"/>
                  </a:cubicBezTo>
                  <a:cubicBezTo>
                    <a:pt x="0" y="210"/>
                    <a:pt x="4" y="237"/>
                    <a:pt x="30" y="237"/>
                  </a:cubicBezTo>
                  <a:cubicBezTo>
                    <a:pt x="36" y="237"/>
                    <a:pt x="44" y="236"/>
                    <a:pt x="53" y="233"/>
                  </a:cubicBezTo>
                  <a:cubicBezTo>
                    <a:pt x="99" y="203"/>
                    <a:pt x="163" y="128"/>
                    <a:pt x="192" y="65"/>
                  </a:cubicBezTo>
                  <a:cubicBezTo>
                    <a:pt x="208" y="24"/>
                    <a:pt x="204" y="0"/>
                    <a:pt x="1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8"/>
            <p:cNvSpPr/>
            <p:nvPr/>
          </p:nvSpPr>
          <p:spPr>
            <a:xfrm>
              <a:off x="556154" y="3850041"/>
              <a:ext cx="17296" cy="14167"/>
            </a:xfrm>
            <a:custGeom>
              <a:rect b="b" l="l" r="r" t="t"/>
              <a:pathLst>
                <a:path extrusionOk="0" h="163" w="199">
                  <a:moveTo>
                    <a:pt x="192" y="1"/>
                  </a:moveTo>
                  <a:cubicBezTo>
                    <a:pt x="186" y="1"/>
                    <a:pt x="172" y="8"/>
                    <a:pt x="149" y="23"/>
                  </a:cubicBezTo>
                  <a:cubicBezTo>
                    <a:pt x="109" y="52"/>
                    <a:pt x="56" y="98"/>
                    <a:pt x="27" y="132"/>
                  </a:cubicBezTo>
                  <a:cubicBezTo>
                    <a:pt x="7" y="152"/>
                    <a:pt x="1" y="162"/>
                    <a:pt x="8" y="162"/>
                  </a:cubicBezTo>
                  <a:cubicBezTo>
                    <a:pt x="13" y="162"/>
                    <a:pt x="25" y="157"/>
                    <a:pt x="45" y="145"/>
                  </a:cubicBezTo>
                  <a:cubicBezTo>
                    <a:pt x="91" y="116"/>
                    <a:pt x="154" y="57"/>
                    <a:pt x="184" y="23"/>
                  </a:cubicBezTo>
                  <a:cubicBezTo>
                    <a:pt x="195" y="8"/>
                    <a:pt x="198" y="1"/>
                    <a:pt x="1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8"/>
            <p:cNvSpPr/>
            <p:nvPr/>
          </p:nvSpPr>
          <p:spPr>
            <a:xfrm>
              <a:off x="582837" y="4042731"/>
              <a:ext cx="23293" cy="11473"/>
            </a:xfrm>
            <a:custGeom>
              <a:rect b="b" l="l" r="r" t="t"/>
              <a:pathLst>
                <a:path extrusionOk="0" h="132" w="268">
                  <a:moveTo>
                    <a:pt x="31" y="0"/>
                  </a:moveTo>
                  <a:cubicBezTo>
                    <a:pt x="7" y="0"/>
                    <a:pt x="1" y="11"/>
                    <a:pt x="15" y="33"/>
                  </a:cubicBezTo>
                  <a:cubicBezTo>
                    <a:pt x="39" y="62"/>
                    <a:pt x="108" y="97"/>
                    <a:pt x="171" y="120"/>
                  </a:cubicBezTo>
                  <a:cubicBezTo>
                    <a:pt x="198" y="127"/>
                    <a:pt x="222" y="131"/>
                    <a:pt x="238" y="131"/>
                  </a:cubicBezTo>
                  <a:cubicBezTo>
                    <a:pt x="259" y="131"/>
                    <a:pt x="268" y="124"/>
                    <a:pt x="258" y="108"/>
                  </a:cubicBezTo>
                  <a:cubicBezTo>
                    <a:pt x="240" y="80"/>
                    <a:pt x="165" y="33"/>
                    <a:pt x="90" y="11"/>
                  </a:cubicBezTo>
                  <a:cubicBezTo>
                    <a:pt x="65" y="4"/>
                    <a:pt x="45" y="0"/>
                    <a:pt x="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8"/>
            <p:cNvSpPr/>
            <p:nvPr/>
          </p:nvSpPr>
          <p:spPr>
            <a:xfrm>
              <a:off x="571538" y="4018308"/>
              <a:ext cx="27552" cy="20512"/>
            </a:xfrm>
            <a:custGeom>
              <a:rect b="b" l="l" r="r" t="t"/>
              <a:pathLst>
                <a:path extrusionOk="0" h="236" w="317">
                  <a:moveTo>
                    <a:pt x="77" y="1"/>
                  </a:moveTo>
                  <a:cubicBezTo>
                    <a:pt x="27" y="1"/>
                    <a:pt x="1" y="37"/>
                    <a:pt x="23" y="89"/>
                  </a:cubicBezTo>
                  <a:cubicBezTo>
                    <a:pt x="41" y="146"/>
                    <a:pt x="122" y="210"/>
                    <a:pt x="191" y="228"/>
                  </a:cubicBezTo>
                  <a:cubicBezTo>
                    <a:pt x="209" y="233"/>
                    <a:pt x="225" y="235"/>
                    <a:pt x="240" y="235"/>
                  </a:cubicBezTo>
                  <a:cubicBezTo>
                    <a:pt x="287" y="235"/>
                    <a:pt x="316" y="209"/>
                    <a:pt x="308" y="164"/>
                  </a:cubicBezTo>
                  <a:cubicBezTo>
                    <a:pt x="290" y="94"/>
                    <a:pt x="204" y="25"/>
                    <a:pt x="116" y="7"/>
                  </a:cubicBezTo>
                  <a:cubicBezTo>
                    <a:pt x="102" y="3"/>
                    <a:pt x="89" y="1"/>
                    <a:pt x="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8"/>
            <p:cNvSpPr/>
            <p:nvPr/>
          </p:nvSpPr>
          <p:spPr>
            <a:xfrm>
              <a:off x="563107" y="3979110"/>
              <a:ext cx="29551" cy="30073"/>
            </a:xfrm>
            <a:custGeom>
              <a:rect b="b" l="l" r="r" t="t"/>
              <a:pathLst>
                <a:path extrusionOk="0" h="346" w="340">
                  <a:moveTo>
                    <a:pt x="129" y="1"/>
                  </a:moveTo>
                  <a:cubicBezTo>
                    <a:pt x="47" y="1"/>
                    <a:pt x="0" y="68"/>
                    <a:pt x="16" y="158"/>
                  </a:cubicBezTo>
                  <a:cubicBezTo>
                    <a:pt x="29" y="244"/>
                    <a:pt x="109" y="326"/>
                    <a:pt x="190" y="343"/>
                  </a:cubicBezTo>
                  <a:cubicBezTo>
                    <a:pt x="200" y="345"/>
                    <a:pt x="211" y="346"/>
                    <a:pt x="220" y="346"/>
                  </a:cubicBezTo>
                  <a:cubicBezTo>
                    <a:pt x="292" y="346"/>
                    <a:pt x="340" y="290"/>
                    <a:pt x="329" y="204"/>
                  </a:cubicBezTo>
                  <a:cubicBezTo>
                    <a:pt x="317" y="105"/>
                    <a:pt x="231" y="14"/>
                    <a:pt x="138" y="1"/>
                  </a:cubicBezTo>
                  <a:cubicBezTo>
                    <a:pt x="135" y="1"/>
                    <a:pt x="132" y="1"/>
                    <a:pt x="1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8"/>
            <p:cNvSpPr/>
            <p:nvPr/>
          </p:nvSpPr>
          <p:spPr>
            <a:xfrm>
              <a:off x="560500" y="3931393"/>
              <a:ext cx="28769" cy="34853"/>
            </a:xfrm>
            <a:custGeom>
              <a:rect b="b" l="l" r="r" t="t"/>
              <a:pathLst>
                <a:path extrusionOk="0" h="401" w="331">
                  <a:moveTo>
                    <a:pt x="165" y="0"/>
                  </a:moveTo>
                  <a:cubicBezTo>
                    <a:pt x="162" y="0"/>
                    <a:pt x="160" y="0"/>
                    <a:pt x="157" y="0"/>
                  </a:cubicBezTo>
                  <a:cubicBezTo>
                    <a:pt x="70" y="7"/>
                    <a:pt x="0" y="93"/>
                    <a:pt x="0" y="197"/>
                  </a:cubicBezTo>
                  <a:cubicBezTo>
                    <a:pt x="0" y="302"/>
                    <a:pt x="70" y="395"/>
                    <a:pt x="157" y="400"/>
                  </a:cubicBezTo>
                  <a:cubicBezTo>
                    <a:pt x="160" y="400"/>
                    <a:pt x="163" y="400"/>
                    <a:pt x="166" y="400"/>
                  </a:cubicBezTo>
                  <a:cubicBezTo>
                    <a:pt x="259" y="400"/>
                    <a:pt x="331" y="316"/>
                    <a:pt x="331" y="203"/>
                  </a:cubicBezTo>
                  <a:cubicBezTo>
                    <a:pt x="331" y="91"/>
                    <a:pt x="253" y="0"/>
                    <a:pt x="1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8"/>
            <p:cNvSpPr/>
            <p:nvPr/>
          </p:nvSpPr>
          <p:spPr>
            <a:xfrm>
              <a:off x="562151" y="3886980"/>
              <a:ext cx="30073" cy="31029"/>
            </a:xfrm>
            <a:custGeom>
              <a:rect b="b" l="l" r="r" t="t"/>
              <a:pathLst>
                <a:path extrusionOk="0" h="357" w="346">
                  <a:moveTo>
                    <a:pt x="219" y="0"/>
                  </a:moveTo>
                  <a:cubicBezTo>
                    <a:pt x="209" y="0"/>
                    <a:pt x="200" y="1"/>
                    <a:pt x="190" y="3"/>
                  </a:cubicBezTo>
                  <a:cubicBezTo>
                    <a:pt x="104" y="14"/>
                    <a:pt x="27" y="102"/>
                    <a:pt x="16" y="193"/>
                  </a:cubicBezTo>
                  <a:cubicBezTo>
                    <a:pt x="0" y="288"/>
                    <a:pt x="52" y="356"/>
                    <a:pt x="134" y="356"/>
                  </a:cubicBezTo>
                  <a:cubicBezTo>
                    <a:pt x="137" y="356"/>
                    <a:pt x="141" y="356"/>
                    <a:pt x="144" y="356"/>
                  </a:cubicBezTo>
                  <a:cubicBezTo>
                    <a:pt x="235" y="350"/>
                    <a:pt x="323" y="252"/>
                    <a:pt x="334" y="147"/>
                  </a:cubicBezTo>
                  <a:cubicBezTo>
                    <a:pt x="345" y="60"/>
                    <a:pt x="292" y="0"/>
                    <a:pt x="2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8"/>
            <p:cNvSpPr/>
            <p:nvPr/>
          </p:nvSpPr>
          <p:spPr>
            <a:xfrm>
              <a:off x="569887" y="3855082"/>
              <a:ext cx="28247" cy="21989"/>
            </a:xfrm>
            <a:custGeom>
              <a:rect b="b" l="l" r="r" t="t"/>
              <a:pathLst>
                <a:path extrusionOk="0" h="253" w="325">
                  <a:moveTo>
                    <a:pt x="236" y="0"/>
                  </a:moveTo>
                  <a:cubicBezTo>
                    <a:pt x="223" y="0"/>
                    <a:pt x="209" y="2"/>
                    <a:pt x="194" y="5"/>
                  </a:cubicBezTo>
                  <a:cubicBezTo>
                    <a:pt x="124" y="28"/>
                    <a:pt x="42" y="92"/>
                    <a:pt x="20" y="156"/>
                  </a:cubicBezTo>
                  <a:cubicBezTo>
                    <a:pt x="0" y="214"/>
                    <a:pt x="29" y="252"/>
                    <a:pt x="88" y="252"/>
                  </a:cubicBezTo>
                  <a:cubicBezTo>
                    <a:pt x="99" y="252"/>
                    <a:pt x="111" y="251"/>
                    <a:pt x="124" y="248"/>
                  </a:cubicBezTo>
                  <a:cubicBezTo>
                    <a:pt x="210" y="231"/>
                    <a:pt x="298" y="156"/>
                    <a:pt x="314" y="80"/>
                  </a:cubicBezTo>
                  <a:cubicBezTo>
                    <a:pt x="325" y="29"/>
                    <a:pt x="292" y="0"/>
                    <a:pt x="2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8"/>
            <p:cNvSpPr/>
            <p:nvPr/>
          </p:nvSpPr>
          <p:spPr>
            <a:xfrm>
              <a:off x="580925" y="3837786"/>
              <a:ext cx="24336" cy="12690"/>
            </a:xfrm>
            <a:custGeom>
              <a:rect b="b" l="l" r="r" t="t"/>
              <a:pathLst>
                <a:path extrusionOk="0" h="146" w="280">
                  <a:moveTo>
                    <a:pt x="240" y="1"/>
                  </a:moveTo>
                  <a:cubicBezTo>
                    <a:pt x="224" y="1"/>
                    <a:pt x="202" y="5"/>
                    <a:pt x="176" y="14"/>
                  </a:cubicBezTo>
                  <a:cubicBezTo>
                    <a:pt x="112" y="36"/>
                    <a:pt x="43" y="78"/>
                    <a:pt x="19" y="105"/>
                  </a:cubicBezTo>
                  <a:cubicBezTo>
                    <a:pt x="0" y="129"/>
                    <a:pt x="11" y="145"/>
                    <a:pt x="43" y="145"/>
                  </a:cubicBezTo>
                  <a:cubicBezTo>
                    <a:pt x="58" y="145"/>
                    <a:pt x="78" y="142"/>
                    <a:pt x="101" y="134"/>
                  </a:cubicBezTo>
                  <a:cubicBezTo>
                    <a:pt x="176" y="112"/>
                    <a:pt x="251" y="65"/>
                    <a:pt x="269" y="30"/>
                  </a:cubicBezTo>
                  <a:cubicBezTo>
                    <a:pt x="280" y="12"/>
                    <a:pt x="268" y="1"/>
                    <a:pt x="2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8"/>
            <p:cNvSpPr/>
            <p:nvPr/>
          </p:nvSpPr>
          <p:spPr>
            <a:xfrm>
              <a:off x="618907" y="4050554"/>
              <a:ext cx="26596" cy="8778"/>
            </a:xfrm>
            <a:custGeom>
              <a:rect b="b" l="l" r="r" t="t"/>
              <a:pathLst>
                <a:path extrusionOk="0" h="101" w="306">
                  <a:moveTo>
                    <a:pt x="124" y="0"/>
                  </a:moveTo>
                  <a:cubicBezTo>
                    <a:pt x="50" y="0"/>
                    <a:pt x="0" y="21"/>
                    <a:pt x="11" y="47"/>
                  </a:cubicBezTo>
                  <a:cubicBezTo>
                    <a:pt x="23" y="70"/>
                    <a:pt x="92" y="100"/>
                    <a:pt x="167" y="100"/>
                  </a:cubicBezTo>
                  <a:cubicBezTo>
                    <a:pt x="176" y="100"/>
                    <a:pt x="185" y="101"/>
                    <a:pt x="194" y="101"/>
                  </a:cubicBezTo>
                  <a:cubicBezTo>
                    <a:pt x="257" y="101"/>
                    <a:pt x="306" y="84"/>
                    <a:pt x="306" y="59"/>
                  </a:cubicBezTo>
                  <a:cubicBezTo>
                    <a:pt x="306" y="30"/>
                    <a:pt x="236" y="1"/>
                    <a:pt x="150" y="1"/>
                  </a:cubicBezTo>
                  <a:cubicBezTo>
                    <a:pt x="141" y="0"/>
                    <a:pt x="132" y="0"/>
                    <a:pt x="1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8"/>
            <p:cNvSpPr/>
            <p:nvPr/>
          </p:nvSpPr>
          <p:spPr>
            <a:xfrm>
              <a:off x="614387" y="4024827"/>
              <a:ext cx="32245" cy="20338"/>
            </a:xfrm>
            <a:custGeom>
              <a:rect b="b" l="l" r="r" t="t"/>
              <a:pathLst>
                <a:path extrusionOk="0" h="234" w="371">
                  <a:moveTo>
                    <a:pt x="169" y="1"/>
                  </a:moveTo>
                  <a:cubicBezTo>
                    <a:pt x="73" y="1"/>
                    <a:pt x="0" y="52"/>
                    <a:pt x="11" y="118"/>
                  </a:cubicBezTo>
                  <a:cubicBezTo>
                    <a:pt x="23" y="175"/>
                    <a:pt x="104" y="228"/>
                    <a:pt x="197" y="233"/>
                  </a:cubicBezTo>
                  <a:cubicBezTo>
                    <a:pt x="288" y="233"/>
                    <a:pt x="370" y="187"/>
                    <a:pt x="370" y="129"/>
                  </a:cubicBezTo>
                  <a:cubicBezTo>
                    <a:pt x="370" y="60"/>
                    <a:pt x="288" y="1"/>
                    <a:pt x="184" y="1"/>
                  </a:cubicBezTo>
                  <a:cubicBezTo>
                    <a:pt x="179" y="1"/>
                    <a:pt x="174" y="1"/>
                    <a:pt x="1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8"/>
            <p:cNvSpPr/>
            <p:nvPr/>
          </p:nvSpPr>
          <p:spPr>
            <a:xfrm>
              <a:off x="610824" y="3982152"/>
              <a:ext cx="36765" cy="32332"/>
            </a:xfrm>
            <a:custGeom>
              <a:rect b="b" l="l" r="r" t="t"/>
              <a:pathLst>
                <a:path extrusionOk="0" h="372" w="423">
                  <a:moveTo>
                    <a:pt x="209" y="1"/>
                  </a:moveTo>
                  <a:cubicBezTo>
                    <a:pt x="92" y="1"/>
                    <a:pt x="0" y="88"/>
                    <a:pt x="11" y="192"/>
                  </a:cubicBezTo>
                  <a:cubicBezTo>
                    <a:pt x="17" y="284"/>
                    <a:pt x="110" y="372"/>
                    <a:pt x="220" y="372"/>
                  </a:cubicBezTo>
                  <a:cubicBezTo>
                    <a:pt x="223" y="372"/>
                    <a:pt x="227" y="372"/>
                    <a:pt x="230" y="372"/>
                  </a:cubicBezTo>
                  <a:cubicBezTo>
                    <a:pt x="335" y="372"/>
                    <a:pt x="417" y="293"/>
                    <a:pt x="422" y="198"/>
                  </a:cubicBezTo>
                  <a:cubicBezTo>
                    <a:pt x="422" y="94"/>
                    <a:pt x="324" y="6"/>
                    <a:pt x="2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8"/>
            <p:cNvSpPr/>
            <p:nvPr/>
          </p:nvSpPr>
          <p:spPr>
            <a:xfrm>
              <a:off x="609694" y="3929916"/>
              <a:ext cx="38330" cy="38330"/>
            </a:xfrm>
            <a:custGeom>
              <a:rect b="b" l="l" r="r" t="t"/>
              <a:pathLst>
                <a:path extrusionOk="0" h="441" w="441">
                  <a:moveTo>
                    <a:pt x="222" y="1"/>
                  </a:moveTo>
                  <a:cubicBezTo>
                    <a:pt x="99" y="1"/>
                    <a:pt x="1" y="99"/>
                    <a:pt x="1" y="220"/>
                  </a:cubicBezTo>
                  <a:cubicBezTo>
                    <a:pt x="1" y="342"/>
                    <a:pt x="99" y="441"/>
                    <a:pt x="222" y="441"/>
                  </a:cubicBezTo>
                  <a:cubicBezTo>
                    <a:pt x="337" y="441"/>
                    <a:pt x="435" y="342"/>
                    <a:pt x="441" y="220"/>
                  </a:cubicBezTo>
                  <a:cubicBezTo>
                    <a:pt x="441" y="99"/>
                    <a:pt x="337" y="1"/>
                    <a:pt x="2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8"/>
            <p:cNvSpPr/>
            <p:nvPr/>
          </p:nvSpPr>
          <p:spPr>
            <a:xfrm>
              <a:off x="610824" y="3882112"/>
              <a:ext cx="36765" cy="33288"/>
            </a:xfrm>
            <a:custGeom>
              <a:rect b="b" l="l" r="r" t="t"/>
              <a:pathLst>
                <a:path extrusionOk="0" h="383" w="423">
                  <a:moveTo>
                    <a:pt x="225" y="0"/>
                  </a:moveTo>
                  <a:cubicBezTo>
                    <a:pt x="222" y="0"/>
                    <a:pt x="218" y="1"/>
                    <a:pt x="214" y="1"/>
                  </a:cubicBezTo>
                  <a:cubicBezTo>
                    <a:pt x="104" y="1"/>
                    <a:pt x="11" y="88"/>
                    <a:pt x="6" y="185"/>
                  </a:cubicBezTo>
                  <a:cubicBezTo>
                    <a:pt x="0" y="296"/>
                    <a:pt x="86" y="383"/>
                    <a:pt x="209" y="383"/>
                  </a:cubicBezTo>
                  <a:cubicBezTo>
                    <a:pt x="324" y="383"/>
                    <a:pt x="422" y="290"/>
                    <a:pt x="422" y="180"/>
                  </a:cubicBezTo>
                  <a:cubicBezTo>
                    <a:pt x="422" y="79"/>
                    <a:pt x="335" y="0"/>
                    <a:pt x="2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8"/>
            <p:cNvSpPr/>
            <p:nvPr/>
          </p:nvSpPr>
          <p:spPr>
            <a:xfrm>
              <a:off x="613866" y="3848911"/>
              <a:ext cx="33202" cy="21729"/>
            </a:xfrm>
            <a:custGeom>
              <a:rect b="b" l="l" r="r" t="t"/>
              <a:pathLst>
                <a:path extrusionOk="0" h="250" w="382">
                  <a:moveTo>
                    <a:pt x="216" y="1"/>
                  </a:moveTo>
                  <a:cubicBezTo>
                    <a:pt x="212" y="1"/>
                    <a:pt x="207" y="1"/>
                    <a:pt x="203" y="1"/>
                  </a:cubicBezTo>
                  <a:cubicBezTo>
                    <a:pt x="104" y="6"/>
                    <a:pt x="22" y="59"/>
                    <a:pt x="11" y="129"/>
                  </a:cubicBezTo>
                  <a:cubicBezTo>
                    <a:pt x="1" y="195"/>
                    <a:pt x="73" y="250"/>
                    <a:pt x="171" y="250"/>
                  </a:cubicBezTo>
                  <a:cubicBezTo>
                    <a:pt x="175" y="250"/>
                    <a:pt x="180" y="250"/>
                    <a:pt x="185" y="249"/>
                  </a:cubicBezTo>
                  <a:cubicBezTo>
                    <a:pt x="294" y="249"/>
                    <a:pt x="382" y="186"/>
                    <a:pt x="376" y="111"/>
                  </a:cubicBezTo>
                  <a:cubicBezTo>
                    <a:pt x="376" y="50"/>
                    <a:pt x="302" y="1"/>
                    <a:pt x="2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8"/>
            <p:cNvSpPr/>
            <p:nvPr/>
          </p:nvSpPr>
          <p:spPr>
            <a:xfrm>
              <a:off x="618298" y="3832310"/>
              <a:ext cx="27726" cy="10691"/>
            </a:xfrm>
            <a:custGeom>
              <a:rect b="b" l="l" r="r" t="t"/>
              <a:pathLst>
                <a:path extrusionOk="0" h="123" w="319">
                  <a:moveTo>
                    <a:pt x="196" y="0"/>
                  </a:moveTo>
                  <a:cubicBezTo>
                    <a:pt x="187" y="0"/>
                    <a:pt x="178" y="1"/>
                    <a:pt x="168" y="2"/>
                  </a:cubicBezTo>
                  <a:cubicBezTo>
                    <a:pt x="93" y="7"/>
                    <a:pt x="18" y="36"/>
                    <a:pt x="13" y="64"/>
                  </a:cubicBezTo>
                  <a:cubicBezTo>
                    <a:pt x="0" y="99"/>
                    <a:pt x="64" y="122"/>
                    <a:pt x="152" y="122"/>
                  </a:cubicBezTo>
                  <a:cubicBezTo>
                    <a:pt x="243" y="117"/>
                    <a:pt x="318" y="88"/>
                    <a:pt x="313" y="48"/>
                  </a:cubicBezTo>
                  <a:cubicBezTo>
                    <a:pt x="313" y="22"/>
                    <a:pt x="263" y="0"/>
                    <a:pt x="1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8"/>
            <p:cNvSpPr/>
            <p:nvPr/>
          </p:nvSpPr>
          <p:spPr>
            <a:xfrm>
              <a:off x="660191" y="4046903"/>
              <a:ext cx="25466" cy="10256"/>
            </a:xfrm>
            <a:custGeom>
              <a:rect b="b" l="l" r="r" t="t"/>
              <a:pathLst>
                <a:path extrusionOk="0" h="118" w="293">
                  <a:moveTo>
                    <a:pt x="236" y="0"/>
                  </a:moveTo>
                  <a:cubicBezTo>
                    <a:pt x="219" y="0"/>
                    <a:pt x="197" y="3"/>
                    <a:pt x="172" y="8"/>
                  </a:cubicBezTo>
                  <a:cubicBezTo>
                    <a:pt x="92" y="19"/>
                    <a:pt x="17" y="60"/>
                    <a:pt x="4" y="89"/>
                  </a:cubicBezTo>
                  <a:cubicBezTo>
                    <a:pt x="1" y="109"/>
                    <a:pt x="24" y="118"/>
                    <a:pt x="62" y="118"/>
                  </a:cubicBezTo>
                  <a:cubicBezTo>
                    <a:pt x="79" y="118"/>
                    <a:pt x="99" y="116"/>
                    <a:pt x="121" y="112"/>
                  </a:cubicBezTo>
                  <a:cubicBezTo>
                    <a:pt x="190" y="94"/>
                    <a:pt x="260" y="60"/>
                    <a:pt x="277" y="38"/>
                  </a:cubicBezTo>
                  <a:cubicBezTo>
                    <a:pt x="293" y="14"/>
                    <a:pt x="275" y="0"/>
                    <a:pt x="2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8"/>
            <p:cNvSpPr/>
            <p:nvPr/>
          </p:nvSpPr>
          <p:spPr>
            <a:xfrm>
              <a:off x="664189" y="4021698"/>
              <a:ext cx="30507" cy="20338"/>
            </a:xfrm>
            <a:custGeom>
              <a:rect b="b" l="l" r="r" t="t"/>
              <a:pathLst>
                <a:path extrusionOk="0" h="234" w="351">
                  <a:moveTo>
                    <a:pt x="236" y="1"/>
                  </a:moveTo>
                  <a:cubicBezTo>
                    <a:pt x="227" y="1"/>
                    <a:pt x="217" y="1"/>
                    <a:pt x="207" y="3"/>
                  </a:cubicBezTo>
                  <a:cubicBezTo>
                    <a:pt x="110" y="21"/>
                    <a:pt x="22" y="85"/>
                    <a:pt x="11" y="154"/>
                  </a:cubicBezTo>
                  <a:cubicBezTo>
                    <a:pt x="1" y="201"/>
                    <a:pt x="43" y="233"/>
                    <a:pt x="108" y="233"/>
                  </a:cubicBezTo>
                  <a:cubicBezTo>
                    <a:pt x="121" y="233"/>
                    <a:pt x="135" y="232"/>
                    <a:pt x="150" y="229"/>
                  </a:cubicBezTo>
                  <a:cubicBezTo>
                    <a:pt x="236" y="218"/>
                    <a:pt x="318" y="160"/>
                    <a:pt x="335" y="101"/>
                  </a:cubicBezTo>
                  <a:cubicBezTo>
                    <a:pt x="351" y="39"/>
                    <a:pt x="311" y="1"/>
                    <a:pt x="2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8"/>
            <p:cNvSpPr/>
            <p:nvPr/>
          </p:nvSpPr>
          <p:spPr>
            <a:xfrm>
              <a:off x="668188" y="3981109"/>
              <a:ext cx="33636" cy="30942"/>
            </a:xfrm>
            <a:custGeom>
              <a:rect b="b" l="l" r="r" t="t"/>
              <a:pathLst>
                <a:path extrusionOk="0" h="356" w="387">
                  <a:moveTo>
                    <a:pt x="234" y="1"/>
                  </a:moveTo>
                  <a:cubicBezTo>
                    <a:pt x="227" y="1"/>
                    <a:pt x="221" y="1"/>
                    <a:pt x="214" y="2"/>
                  </a:cubicBezTo>
                  <a:cubicBezTo>
                    <a:pt x="110" y="7"/>
                    <a:pt x="11" y="100"/>
                    <a:pt x="5" y="204"/>
                  </a:cubicBezTo>
                  <a:cubicBezTo>
                    <a:pt x="0" y="295"/>
                    <a:pt x="64" y="356"/>
                    <a:pt x="155" y="356"/>
                  </a:cubicBezTo>
                  <a:cubicBezTo>
                    <a:pt x="163" y="356"/>
                    <a:pt x="171" y="355"/>
                    <a:pt x="179" y="354"/>
                  </a:cubicBezTo>
                  <a:cubicBezTo>
                    <a:pt x="272" y="343"/>
                    <a:pt x="358" y="256"/>
                    <a:pt x="376" y="164"/>
                  </a:cubicBezTo>
                  <a:cubicBezTo>
                    <a:pt x="387" y="72"/>
                    <a:pt x="327" y="1"/>
                    <a:pt x="2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8"/>
            <p:cNvSpPr/>
            <p:nvPr/>
          </p:nvSpPr>
          <p:spPr>
            <a:xfrm>
              <a:off x="670100" y="3930437"/>
              <a:ext cx="33810" cy="36765"/>
            </a:xfrm>
            <a:custGeom>
              <a:rect b="b" l="l" r="r" t="t"/>
              <a:pathLst>
                <a:path extrusionOk="0" h="423" w="389">
                  <a:moveTo>
                    <a:pt x="203" y="0"/>
                  </a:moveTo>
                  <a:cubicBezTo>
                    <a:pt x="93" y="0"/>
                    <a:pt x="0" y="93"/>
                    <a:pt x="0" y="214"/>
                  </a:cubicBezTo>
                  <a:cubicBezTo>
                    <a:pt x="0" y="333"/>
                    <a:pt x="88" y="422"/>
                    <a:pt x="193" y="422"/>
                  </a:cubicBezTo>
                  <a:cubicBezTo>
                    <a:pt x="196" y="422"/>
                    <a:pt x="200" y="422"/>
                    <a:pt x="203" y="422"/>
                  </a:cubicBezTo>
                  <a:cubicBezTo>
                    <a:pt x="301" y="417"/>
                    <a:pt x="389" y="324"/>
                    <a:pt x="389" y="214"/>
                  </a:cubicBezTo>
                  <a:cubicBezTo>
                    <a:pt x="389" y="99"/>
                    <a:pt x="307" y="6"/>
                    <a:pt x="2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8"/>
            <p:cNvSpPr/>
            <p:nvPr/>
          </p:nvSpPr>
          <p:spPr>
            <a:xfrm>
              <a:off x="668622" y="3884112"/>
              <a:ext cx="33723" cy="32332"/>
            </a:xfrm>
            <a:custGeom>
              <a:rect b="b" l="l" r="r" t="t"/>
              <a:pathLst>
                <a:path extrusionOk="0" h="372" w="388">
                  <a:moveTo>
                    <a:pt x="158" y="0"/>
                  </a:moveTo>
                  <a:cubicBezTo>
                    <a:pt x="70" y="0"/>
                    <a:pt x="1" y="72"/>
                    <a:pt x="6" y="162"/>
                  </a:cubicBezTo>
                  <a:cubicBezTo>
                    <a:pt x="12" y="273"/>
                    <a:pt x="105" y="365"/>
                    <a:pt x="214" y="371"/>
                  </a:cubicBezTo>
                  <a:cubicBezTo>
                    <a:pt x="219" y="371"/>
                    <a:pt x="223" y="371"/>
                    <a:pt x="227" y="371"/>
                  </a:cubicBezTo>
                  <a:cubicBezTo>
                    <a:pt x="324" y="371"/>
                    <a:pt x="387" y="297"/>
                    <a:pt x="377" y="197"/>
                  </a:cubicBezTo>
                  <a:cubicBezTo>
                    <a:pt x="364" y="100"/>
                    <a:pt x="278" y="12"/>
                    <a:pt x="180" y="1"/>
                  </a:cubicBezTo>
                  <a:cubicBezTo>
                    <a:pt x="172" y="0"/>
                    <a:pt x="165" y="0"/>
                    <a:pt x="1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8"/>
            <p:cNvSpPr/>
            <p:nvPr/>
          </p:nvSpPr>
          <p:spPr>
            <a:xfrm>
              <a:off x="665145" y="3851605"/>
              <a:ext cx="30942" cy="22250"/>
            </a:xfrm>
            <a:custGeom>
              <a:rect b="b" l="l" r="r" t="t"/>
              <a:pathLst>
                <a:path extrusionOk="0" h="256" w="356">
                  <a:moveTo>
                    <a:pt x="112" y="1"/>
                  </a:moveTo>
                  <a:cubicBezTo>
                    <a:pt x="46" y="1"/>
                    <a:pt x="1" y="38"/>
                    <a:pt x="6" y="92"/>
                  </a:cubicBezTo>
                  <a:cubicBezTo>
                    <a:pt x="17" y="167"/>
                    <a:pt x="104" y="237"/>
                    <a:pt x="203" y="253"/>
                  </a:cubicBezTo>
                  <a:cubicBezTo>
                    <a:pt x="213" y="255"/>
                    <a:pt x="223" y="255"/>
                    <a:pt x="233" y="255"/>
                  </a:cubicBezTo>
                  <a:cubicBezTo>
                    <a:pt x="312" y="255"/>
                    <a:pt x="356" y="211"/>
                    <a:pt x="335" y="149"/>
                  </a:cubicBezTo>
                  <a:cubicBezTo>
                    <a:pt x="318" y="85"/>
                    <a:pt x="238" y="23"/>
                    <a:pt x="150" y="5"/>
                  </a:cubicBezTo>
                  <a:cubicBezTo>
                    <a:pt x="137" y="2"/>
                    <a:pt x="124" y="1"/>
                    <a:pt x="1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8"/>
            <p:cNvSpPr/>
            <p:nvPr/>
          </p:nvSpPr>
          <p:spPr>
            <a:xfrm>
              <a:off x="660887" y="3834657"/>
              <a:ext cx="26074" cy="11647"/>
            </a:xfrm>
            <a:custGeom>
              <a:rect b="b" l="l" r="r" t="t"/>
              <a:pathLst>
                <a:path extrusionOk="0" h="134" w="300">
                  <a:moveTo>
                    <a:pt x="61" y="1"/>
                  </a:moveTo>
                  <a:cubicBezTo>
                    <a:pt x="22" y="1"/>
                    <a:pt x="0" y="14"/>
                    <a:pt x="9" y="37"/>
                  </a:cubicBezTo>
                  <a:cubicBezTo>
                    <a:pt x="14" y="72"/>
                    <a:pt x="95" y="114"/>
                    <a:pt x="175" y="130"/>
                  </a:cubicBezTo>
                  <a:cubicBezTo>
                    <a:pt x="192" y="133"/>
                    <a:pt x="208" y="134"/>
                    <a:pt x="222" y="134"/>
                  </a:cubicBezTo>
                  <a:cubicBezTo>
                    <a:pt x="274" y="134"/>
                    <a:pt x="300" y="117"/>
                    <a:pt x="287" y="90"/>
                  </a:cubicBezTo>
                  <a:cubicBezTo>
                    <a:pt x="263" y="61"/>
                    <a:pt x="194" y="21"/>
                    <a:pt x="124" y="9"/>
                  </a:cubicBezTo>
                  <a:cubicBezTo>
                    <a:pt x="100" y="4"/>
                    <a:pt x="79" y="1"/>
                    <a:pt x="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8"/>
            <p:cNvSpPr/>
            <p:nvPr/>
          </p:nvSpPr>
          <p:spPr>
            <a:xfrm>
              <a:off x="695740" y="4034561"/>
              <a:ext cx="19295" cy="12950"/>
            </a:xfrm>
            <a:custGeom>
              <a:rect b="b" l="l" r="r" t="t"/>
              <a:pathLst>
                <a:path extrusionOk="0" h="149" w="222">
                  <a:moveTo>
                    <a:pt x="208" y="0"/>
                  </a:moveTo>
                  <a:cubicBezTo>
                    <a:pt x="199" y="0"/>
                    <a:pt x="184" y="5"/>
                    <a:pt x="163" y="17"/>
                  </a:cubicBezTo>
                  <a:cubicBezTo>
                    <a:pt x="105" y="46"/>
                    <a:pt x="36" y="98"/>
                    <a:pt x="12" y="127"/>
                  </a:cubicBezTo>
                  <a:cubicBezTo>
                    <a:pt x="1" y="141"/>
                    <a:pt x="1" y="149"/>
                    <a:pt x="10" y="149"/>
                  </a:cubicBezTo>
                  <a:cubicBezTo>
                    <a:pt x="20" y="149"/>
                    <a:pt x="38" y="141"/>
                    <a:pt x="65" y="127"/>
                  </a:cubicBezTo>
                  <a:cubicBezTo>
                    <a:pt x="111" y="105"/>
                    <a:pt x="174" y="57"/>
                    <a:pt x="204" y="28"/>
                  </a:cubicBezTo>
                  <a:cubicBezTo>
                    <a:pt x="221" y="12"/>
                    <a:pt x="222" y="0"/>
                    <a:pt x="2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8"/>
            <p:cNvSpPr/>
            <p:nvPr/>
          </p:nvSpPr>
          <p:spPr>
            <a:xfrm>
              <a:off x="705909" y="4011703"/>
              <a:ext cx="22076" cy="19904"/>
            </a:xfrm>
            <a:custGeom>
              <a:rect b="b" l="l" r="r" t="t"/>
              <a:pathLst>
                <a:path extrusionOk="0" h="229" w="254">
                  <a:moveTo>
                    <a:pt x="213" y="0"/>
                  </a:moveTo>
                  <a:cubicBezTo>
                    <a:pt x="203" y="0"/>
                    <a:pt x="192" y="3"/>
                    <a:pt x="178" y="8"/>
                  </a:cubicBezTo>
                  <a:cubicBezTo>
                    <a:pt x="116" y="32"/>
                    <a:pt x="39" y="106"/>
                    <a:pt x="17" y="165"/>
                  </a:cubicBezTo>
                  <a:cubicBezTo>
                    <a:pt x="0" y="205"/>
                    <a:pt x="13" y="229"/>
                    <a:pt x="42" y="229"/>
                  </a:cubicBezTo>
                  <a:cubicBezTo>
                    <a:pt x="54" y="229"/>
                    <a:pt x="70" y="225"/>
                    <a:pt x="87" y="216"/>
                  </a:cubicBezTo>
                  <a:cubicBezTo>
                    <a:pt x="138" y="194"/>
                    <a:pt x="202" y="130"/>
                    <a:pt x="231" y="72"/>
                  </a:cubicBezTo>
                  <a:cubicBezTo>
                    <a:pt x="253" y="27"/>
                    <a:pt x="245" y="0"/>
                    <a:pt x="2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8"/>
            <p:cNvSpPr/>
            <p:nvPr/>
          </p:nvSpPr>
          <p:spPr>
            <a:xfrm>
              <a:off x="715122" y="3976068"/>
              <a:ext cx="22337" cy="27291"/>
            </a:xfrm>
            <a:custGeom>
              <a:rect b="b" l="l" r="r" t="t"/>
              <a:pathLst>
                <a:path extrusionOk="0" h="314" w="257">
                  <a:moveTo>
                    <a:pt x="179" y="0"/>
                  </a:moveTo>
                  <a:cubicBezTo>
                    <a:pt x="175" y="0"/>
                    <a:pt x="170" y="0"/>
                    <a:pt x="165" y="1"/>
                  </a:cubicBezTo>
                  <a:cubicBezTo>
                    <a:pt x="101" y="14"/>
                    <a:pt x="32" y="100"/>
                    <a:pt x="15" y="193"/>
                  </a:cubicBezTo>
                  <a:cubicBezTo>
                    <a:pt x="0" y="265"/>
                    <a:pt x="26" y="314"/>
                    <a:pt x="76" y="314"/>
                  </a:cubicBezTo>
                  <a:cubicBezTo>
                    <a:pt x="85" y="314"/>
                    <a:pt x="96" y="312"/>
                    <a:pt x="107" y="308"/>
                  </a:cubicBezTo>
                  <a:cubicBezTo>
                    <a:pt x="165" y="292"/>
                    <a:pt x="224" y="210"/>
                    <a:pt x="240" y="129"/>
                  </a:cubicBezTo>
                  <a:cubicBezTo>
                    <a:pt x="257" y="55"/>
                    <a:pt x="229" y="0"/>
                    <a:pt x="1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8"/>
            <p:cNvSpPr/>
            <p:nvPr/>
          </p:nvSpPr>
          <p:spPr>
            <a:xfrm>
              <a:off x="719902" y="3932958"/>
              <a:ext cx="20686" cy="31202"/>
            </a:xfrm>
            <a:custGeom>
              <a:rect b="b" l="l" r="r" t="t"/>
              <a:pathLst>
                <a:path extrusionOk="0" h="359" w="238">
                  <a:moveTo>
                    <a:pt x="122" y="0"/>
                  </a:moveTo>
                  <a:cubicBezTo>
                    <a:pt x="61" y="0"/>
                    <a:pt x="6" y="79"/>
                    <a:pt x="6" y="179"/>
                  </a:cubicBezTo>
                  <a:cubicBezTo>
                    <a:pt x="1" y="280"/>
                    <a:pt x="55" y="359"/>
                    <a:pt x="121" y="359"/>
                  </a:cubicBezTo>
                  <a:cubicBezTo>
                    <a:pt x="124" y="359"/>
                    <a:pt x="126" y="359"/>
                    <a:pt x="128" y="359"/>
                  </a:cubicBezTo>
                  <a:cubicBezTo>
                    <a:pt x="185" y="353"/>
                    <a:pt x="232" y="272"/>
                    <a:pt x="238" y="174"/>
                  </a:cubicBezTo>
                  <a:cubicBezTo>
                    <a:pt x="238" y="81"/>
                    <a:pt x="191" y="0"/>
                    <a:pt x="128" y="0"/>
                  </a:cubicBezTo>
                  <a:cubicBezTo>
                    <a:pt x="126" y="0"/>
                    <a:pt x="124" y="0"/>
                    <a:pt x="1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8"/>
            <p:cNvSpPr/>
            <p:nvPr/>
          </p:nvSpPr>
          <p:spPr>
            <a:xfrm>
              <a:off x="716512" y="3892282"/>
              <a:ext cx="21989" cy="28334"/>
            </a:xfrm>
            <a:custGeom>
              <a:rect b="b" l="l" r="r" t="t"/>
              <a:pathLst>
                <a:path extrusionOk="0" h="326" w="253">
                  <a:moveTo>
                    <a:pt x="76" y="1"/>
                  </a:moveTo>
                  <a:cubicBezTo>
                    <a:pt x="29" y="1"/>
                    <a:pt x="1" y="54"/>
                    <a:pt x="10" y="132"/>
                  </a:cubicBezTo>
                  <a:cubicBezTo>
                    <a:pt x="21" y="225"/>
                    <a:pt x="91" y="318"/>
                    <a:pt x="160" y="324"/>
                  </a:cubicBezTo>
                  <a:cubicBezTo>
                    <a:pt x="165" y="325"/>
                    <a:pt x="169" y="325"/>
                    <a:pt x="173" y="325"/>
                  </a:cubicBezTo>
                  <a:cubicBezTo>
                    <a:pt x="224" y="325"/>
                    <a:pt x="252" y="265"/>
                    <a:pt x="237" y="185"/>
                  </a:cubicBezTo>
                  <a:cubicBezTo>
                    <a:pt x="224" y="103"/>
                    <a:pt x="160" y="23"/>
                    <a:pt x="103" y="6"/>
                  </a:cubicBezTo>
                  <a:cubicBezTo>
                    <a:pt x="94" y="2"/>
                    <a:pt x="85" y="1"/>
                    <a:pt x="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8"/>
            <p:cNvSpPr/>
            <p:nvPr/>
          </p:nvSpPr>
          <p:spPr>
            <a:xfrm>
              <a:off x="707386" y="3862035"/>
              <a:ext cx="22076" cy="21294"/>
            </a:xfrm>
            <a:custGeom>
              <a:rect b="b" l="l" r="r" t="t"/>
              <a:pathLst>
                <a:path extrusionOk="0" h="245" w="254">
                  <a:moveTo>
                    <a:pt x="46" y="1"/>
                  </a:moveTo>
                  <a:cubicBezTo>
                    <a:pt x="15" y="1"/>
                    <a:pt x="1" y="28"/>
                    <a:pt x="17" y="69"/>
                  </a:cubicBezTo>
                  <a:cubicBezTo>
                    <a:pt x="40" y="139"/>
                    <a:pt x="115" y="215"/>
                    <a:pt x="179" y="237"/>
                  </a:cubicBezTo>
                  <a:cubicBezTo>
                    <a:pt x="192" y="242"/>
                    <a:pt x="203" y="245"/>
                    <a:pt x="212" y="245"/>
                  </a:cubicBezTo>
                  <a:cubicBezTo>
                    <a:pt x="245" y="245"/>
                    <a:pt x="254" y="213"/>
                    <a:pt x="231" y="162"/>
                  </a:cubicBezTo>
                  <a:cubicBezTo>
                    <a:pt x="208" y="104"/>
                    <a:pt x="145" y="42"/>
                    <a:pt x="86" y="12"/>
                  </a:cubicBezTo>
                  <a:cubicBezTo>
                    <a:pt x="71" y="5"/>
                    <a:pt x="57" y="1"/>
                    <a:pt x="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8"/>
            <p:cNvSpPr/>
            <p:nvPr/>
          </p:nvSpPr>
          <p:spPr>
            <a:xfrm>
              <a:off x="697217" y="3844565"/>
              <a:ext cx="19730" cy="13993"/>
            </a:xfrm>
            <a:custGeom>
              <a:rect b="b" l="l" r="r" t="t"/>
              <a:pathLst>
                <a:path extrusionOk="0" h="161" w="227">
                  <a:moveTo>
                    <a:pt x="12" y="1"/>
                  </a:moveTo>
                  <a:cubicBezTo>
                    <a:pt x="1" y="1"/>
                    <a:pt x="1" y="9"/>
                    <a:pt x="13" y="27"/>
                  </a:cubicBezTo>
                  <a:cubicBezTo>
                    <a:pt x="35" y="62"/>
                    <a:pt x="112" y="115"/>
                    <a:pt x="168" y="144"/>
                  </a:cubicBezTo>
                  <a:cubicBezTo>
                    <a:pt x="189" y="155"/>
                    <a:pt x="204" y="160"/>
                    <a:pt x="212" y="160"/>
                  </a:cubicBezTo>
                  <a:cubicBezTo>
                    <a:pt x="226" y="160"/>
                    <a:pt x="225" y="147"/>
                    <a:pt x="203" y="126"/>
                  </a:cubicBezTo>
                  <a:cubicBezTo>
                    <a:pt x="181" y="91"/>
                    <a:pt x="117" y="45"/>
                    <a:pt x="64" y="22"/>
                  </a:cubicBezTo>
                  <a:cubicBezTo>
                    <a:pt x="40" y="8"/>
                    <a:pt x="22" y="1"/>
                    <a:pt x="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8"/>
            <p:cNvSpPr/>
            <p:nvPr/>
          </p:nvSpPr>
          <p:spPr>
            <a:xfrm>
              <a:off x="731983" y="3999013"/>
              <a:ext cx="12777" cy="18513"/>
            </a:xfrm>
            <a:custGeom>
              <a:rect b="b" l="l" r="r" t="t"/>
              <a:pathLst>
                <a:path extrusionOk="0" h="213" w="147">
                  <a:moveTo>
                    <a:pt x="140" y="0"/>
                  </a:moveTo>
                  <a:cubicBezTo>
                    <a:pt x="138" y="0"/>
                    <a:pt x="134" y="3"/>
                    <a:pt x="128" y="10"/>
                  </a:cubicBezTo>
                  <a:cubicBezTo>
                    <a:pt x="99" y="33"/>
                    <a:pt x="52" y="103"/>
                    <a:pt x="24" y="159"/>
                  </a:cubicBezTo>
                  <a:cubicBezTo>
                    <a:pt x="5" y="193"/>
                    <a:pt x="1" y="212"/>
                    <a:pt x="8" y="212"/>
                  </a:cubicBezTo>
                  <a:cubicBezTo>
                    <a:pt x="12" y="212"/>
                    <a:pt x="19" y="207"/>
                    <a:pt x="30" y="194"/>
                  </a:cubicBezTo>
                  <a:cubicBezTo>
                    <a:pt x="52" y="166"/>
                    <a:pt x="93" y="108"/>
                    <a:pt x="121" y="62"/>
                  </a:cubicBezTo>
                  <a:cubicBezTo>
                    <a:pt x="139" y="23"/>
                    <a:pt x="146" y="0"/>
                    <a:pt x="1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8"/>
            <p:cNvSpPr/>
            <p:nvPr/>
          </p:nvSpPr>
          <p:spPr>
            <a:xfrm>
              <a:off x="742761" y="3969462"/>
              <a:ext cx="10777" cy="22946"/>
            </a:xfrm>
            <a:custGeom>
              <a:rect b="b" l="l" r="r" t="t"/>
              <a:pathLst>
                <a:path extrusionOk="0" h="264" w="124">
                  <a:moveTo>
                    <a:pt x="102" y="1"/>
                  </a:moveTo>
                  <a:cubicBezTo>
                    <a:pt x="100" y="1"/>
                    <a:pt x="98" y="1"/>
                    <a:pt x="96" y="2"/>
                  </a:cubicBezTo>
                  <a:cubicBezTo>
                    <a:pt x="67" y="20"/>
                    <a:pt x="32" y="90"/>
                    <a:pt x="15" y="170"/>
                  </a:cubicBezTo>
                  <a:cubicBezTo>
                    <a:pt x="1" y="230"/>
                    <a:pt x="6" y="264"/>
                    <a:pt x="19" y="264"/>
                  </a:cubicBezTo>
                  <a:cubicBezTo>
                    <a:pt x="23" y="264"/>
                    <a:pt x="27" y="261"/>
                    <a:pt x="32" y="256"/>
                  </a:cubicBezTo>
                  <a:cubicBezTo>
                    <a:pt x="61" y="240"/>
                    <a:pt x="90" y="170"/>
                    <a:pt x="108" y="107"/>
                  </a:cubicBezTo>
                  <a:cubicBezTo>
                    <a:pt x="123" y="44"/>
                    <a:pt x="120" y="1"/>
                    <a:pt x="1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8"/>
            <p:cNvSpPr/>
            <p:nvPr/>
          </p:nvSpPr>
          <p:spPr>
            <a:xfrm>
              <a:off x="748062" y="3935478"/>
              <a:ext cx="8170" cy="24771"/>
            </a:xfrm>
            <a:custGeom>
              <a:rect b="b" l="l" r="r" t="t"/>
              <a:pathLst>
                <a:path extrusionOk="0" h="285" w="94">
                  <a:moveTo>
                    <a:pt x="50" y="0"/>
                  </a:moveTo>
                  <a:cubicBezTo>
                    <a:pt x="27" y="0"/>
                    <a:pt x="6" y="61"/>
                    <a:pt x="6" y="145"/>
                  </a:cubicBezTo>
                  <a:cubicBezTo>
                    <a:pt x="0" y="224"/>
                    <a:pt x="20" y="285"/>
                    <a:pt x="42" y="285"/>
                  </a:cubicBezTo>
                  <a:cubicBezTo>
                    <a:pt x="44" y="285"/>
                    <a:pt x="45" y="285"/>
                    <a:pt x="47" y="284"/>
                  </a:cubicBezTo>
                  <a:cubicBezTo>
                    <a:pt x="69" y="278"/>
                    <a:pt x="93" y="214"/>
                    <a:pt x="93" y="139"/>
                  </a:cubicBezTo>
                  <a:cubicBezTo>
                    <a:pt x="93" y="64"/>
                    <a:pt x="75" y="0"/>
                    <a:pt x="53" y="0"/>
                  </a:cubicBezTo>
                  <a:cubicBezTo>
                    <a:pt x="52" y="0"/>
                    <a:pt x="51" y="0"/>
                    <a:pt x="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8"/>
            <p:cNvSpPr/>
            <p:nvPr/>
          </p:nvSpPr>
          <p:spPr>
            <a:xfrm>
              <a:off x="743804" y="3902277"/>
              <a:ext cx="10256" cy="23293"/>
            </a:xfrm>
            <a:custGeom>
              <a:rect b="b" l="l" r="r" t="t"/>
              <a:pathLst>
                <a:path extrusionOk="0" h="268" w="118">
                  <a:moveTo>
                    <a:pt x="24" y="0"/>
                  </a:moveTo>
                  <a:cubicBezTo>
                    <a:pt x="6" y="0"/>
                    <a:pt x="1" y="43"/>
                    <a:pt x="14" y="105"/>
                  </a:cubicBezTo>
                  <a:cubicBezTo>
                    <a:pt x="32" y="185"/>
                    <a:pt x="67" y="255"/>
                    <a:pt x="89" y="266"/>
                  </a:cubicBezTo>
                  <a:cubicBezTo>
                    <a:pt x="92" y="267"/>
                    <a:pt x="94" y="268"/>
                    <a:pt x="96" y="268"/>
                  </a:cubicBezTo>
                  <a:cubicBezTo>
                    <a:pt x="114" y="268"/>
                    <a:pt x="117" y="219"/>
                    <a:pt x="107" y="156"/>
                  </a:cubicBezTo>
                  <a:cubicBezTo>
                    <a:pt x="89" y="92"/>
                    <a:pt x="62" y="23"/>
                    <a:pt x="38" y="6"/>
                  </a:cubicBezTo>
                  <a:cubicBezTo>
                    <a:pt x="33" y="2"/>
                    <a:pt x="28" y="0"/>
                    <a:pt x="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8"/>
            <p:cNvSpPr/>
            <p:nvPr/>
          </p:nvSpPr>
          <p:spPr>
            <a:xfrm>
              <a:off x="733635" y="3875942"/>
              <a:ext cx="12863" cy="19556"/>
            </a:xfrm>
            <a:custGeom>
              <a:rect b="b" l="l" r="r" t="t"/>
              <a:pathLst>
                <a:path extrusionOk="0" h="225" w="148">
                  <a:moveTo>
                    <a:pt x="8" y="0"/>
                  </a:moveTo>
                  <a:cubicBezTo>
                    <a:pt x="0" y="0"/>
                    <a:pt x="5" y="21"/>
                    <a:pt x="22" y="61"/>
                  </a:cubicBezTo>
                  <a:cubicBezTo>
                    <a:pt x="51" y="118"/>
                    <a:pt x="97" y="194"/>
                    <a:pt x="126" y="216"/>
                  </a:cubicBezTo>
                  <a:cubicBezTo>
                    <a:pt x="131" y="222"/>
                    <a:pt x="136" y="224"/>
                    <a:pt x="139" y="224"/>
                  </a:cubicBezTo>
                  <a:cubicBezTo>
                    <a:pt x="148" y="224"/>
                    <a:pt x="142" y="198"/>
                    <a:pt x="120" y="159"/>
                  </a:cubicBezTo>
                  <a:cubicBezTo>
                    <a:pt x="97" y="106"/>
                    <a:pt x="56" y="43"/>
                    <a:pt x="27" y="13"/>
                  </a:cubicBezTo>
                  <a:cubicBezTo>
                    <a:pt x="18" y="5"/>
                    <a:pt x="12" y="0"/>
                    <a:pt x="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8"/>
            <p:cNvSpPr/>
            <p:nvPr/>
          </p:nvSpPr>
          <p:spPr>
            <a:xfrm>
              <a:off x="528254" y="3964942"/>
              <a:ext cx="7127" cy="20512"/>
            </a:xfrm>
            <a:custGeom>
              <a:rect b="b" l="l" r="r" t="t"/>
              <a:pathLst>
                <a:path extrusionOk="0" h="236" w="82">
                  <a:moveTo>
                    <a:pt x="9" y="1"/>
                  </a:moveTo>
                  <a:cubicBezTo>
                    <a:pt x="1" y="1"/>
                    <a:pt x="3" y="38"/>
                    <a:pt x="19" y="89"/>
                  </a:cubicBezTo>
                  <a:cubicBezTo>
                    <a:pt x="30" y="147"/>
                    <a:pt x="53" y="211"/>
                    <a:pt x="64" y="228"/>
                  </a:cubicBezTo>
                  <a:cubicBezTo>
                    <a:pt x="68" y="233"/>
                    <a:pt x="71" y="235"/>
                    <a:pt x="74" y="235"/>
                  </a:cubicBezTo>
                  <a:cubicBezTo>
                    <a:pt x="82" y="235"/>
                    <a:pt x="80" y="202"/>
                    <a:pt x="70" y="147"/>
                  </a:cubicBezTo>
                  <a:cubicBezTo>
                    <a:pt x="53" y="78"/>
                    <a:pt x="24" y="14"/>
                    <a:pt x="13" y="3"/>
                  </a:cubicBezTo>
                  <a:cubicBezTo>
                    <a:pt x="12" y="1"/>
                    <a:pt x="10" y="1"/>
                    <a:pt x="9"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8"/>
            <p:cNvSpPr/>
            <p:nvPr/>
          </p:nvSpPr>
          <p:spPr>
            <a:xfrm>
              <a:off x="525821" y="3934348"/>
              <a:ext cx="4520" cy="22337"/>
            </a:xfrm>
            <a:custGeom>
              <a:rect b="b" l="l" r="r" t="t"/>
              <a:pathLst>
                <a:path extrusionOk="0" h="257" w="52">
                  <a:moveTo>
                    <a:pt x="25" y="1"/>
                  </a:moveTo>
                  <a:cubicBezTo>
                    <a:pt x="24" y="1"/>
                    <a:pt x="24" y="1"/>
                    <a:pt x="23" y="1"/>
                  </a:cubicBezTo>
                  <a:cubicBezTo>
                    <a:pt x="12" y="8"/>
                    <a:pt x="1" y="65"/>
                    <a:pt x="1" y="129"/>
                  </a:cubicBezTo>
                  <a:cubicBezTo>
                    <a:pt x="6" y="193"/>
                    <a:pt x="17" y="251"/>
                    <a:pt x="29" y="256"/>
                  </a:cubicBezTo>
                  <a:cubicBezTo>
                    <a:pt x="29" y="257"/>
                    <a:pt x="30" y="257"/>
                    <a:pt x="30" y="257"/>
                  </a:cubicBezTo>
                  <a:cubicBezTo>
                    <a:pt x="42" y="257"/>
                    <a:pt x="52" y="205"/>
                    <a:pt x="47" y="129"/>
                  </a:cubicBezTo>
                  <a:cubicBezTo>
                    <a:pt x="47" y="57"/>
                    <a:pt x="37" y="1"/>
                    <a:pt x="25"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8"/>
            <p:cNvSpPr/>
            <p:nvPr/>
          </p:nvSpPr>
          <p:spPr>
            <a:xfrm>
              <a:off x="527385" y="3904971"/>
              <a:ext cx="6953" cy="21120"/>
            </a:xfrm>
            <a:custGeom>
              <a:rect b="b" l="l" r="r" t="t"/>
              <a:pathLst>
                <a:path extrusionOk="0" h="243" w="80">
                  <a:moveTo>
                    <a:pt x="70" y="0"/>
                  </a:moveTo>
                  <a:cubicBezTo>
                    <a:pt x="68" y="0"/>
                    <a:pt x="66" y="1"/>
                    <a:pt x="63" y="4"/>
                  </a:cubicBezTo>
                  <a:cubicBezTo>
                    <a:pt x="52" y="21"/>
                    <a:pt x="29" y="85"/>
                    <a:pt x="18" y="143"/>
                  </a:cubicBezTo>
                  <a:cubicBezTo>
                    <a:pt x="6" y="203"/>
                    <a:pt x="0" y="242"/>
                    <a:pt x="9" y="242"/>
                  </a:cubicBezTo>
                  <a:cubicBezTo>
                    <a:pt x="9" y="242"/>
                    <a:pt x="10" y="242"/>
                    <a:pt x="11" y="242"/>
                  </a:cubicBezTo>
                  <a:cubicBezTo>
                    <a:pt x="29" y="229"/>
                    <a:pt x="52" y="165"/>
                    <a:pt x="69" y="96"/>
                  </a:cubicBezTo>
                  <a:cubicBezTo>
                    <a:pt x="78" y="38"/>
                    <a:pt x="80" y="0"/>
                    <a:pt x="70"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8"/>
            <p:cNvSpPr/>
            <p:nvPr/>
          </p:nvSpPr>
          <p:spPr>
            <a:xfrm>
              <a:off x="560152" y="4024827"/>
              <a:ext cx="16514" cy="13124"/>
            </a:xfrm>
            <a:custGeom>
              <a:rect b="b" l="l" r="r" t="t"/>
              <a:pathLst>
                <a:path extrusionOk="0" h="151" w="190">
                  <a:moveTo>
                    <a:pt x="6" y="0"/>
                  </a:moveTo>
                  <a:cubicBezTo>
                    <a:pt x="1" y="0"/>
                    <a:pt x="6" y="9"/>
                    <a:pt x="22" y="25"/>
                  </a:cubicBezTo>
                  <a:cubicBezTo>
                    <a:pt x="50" y="54"/>
                    <a:pt x="103" y="100"/>
                    <a:pt x="143" y="129"/>
                  </a:cubicBezTo>
                  <a:cubicBezTo>
                    <a:pt x="163" y="144"/>
                    <a:pt x="178" y="151"/>
                    <a:pt x="184" y="151"/>
                  </a:cubicBezTo>
                  <a:cubicBezTo>
                    <a:pt x="190" y="151"/>
                    <a:pt x="187" y="144"/>
                    <a:pt x="172" y="129"/>
                  </a:cubicBezTo>
                  <a:cubicBezTo>
                    <a:pt x="143" y="100"/>
                    <a:pt x="85" y="49"/>
                    <a:pt x="39" y="19"/>
                  </a:cubicBezTo>
                  <a:cubicBezTo>
                    <a:pt x="21" y="6"/>
                    <a:pt x="10" y="0"/>
                    <a:pt x="6"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8"/>
            <p:cNvSpPr/>
            <p:nvPr/>
          </p:nvSpPr>
          <p:spPr>
            <a:xfrm>
              <a:off x="547549" y="4003098"/>
              <a:ext cx="17383" cy="19121"/>
            </a:xfrm>
            <a:custGeom>
              <a:rect b="b" l="l" r="r" t="t"/>
              <a:pathLst>
                <a:path extrusionOk="0" h="220" w="200">
                  <a:moveTo>
                    <a:pt x="22" y="1"/>
                  </a:moveTo>
                  <a:cubicBezTo>
                    <a:pt x="2" y="1"/>
                    <a:pt x="0" y="27"/>
                    <a:pt x="22" y="67"/>
                  </a:cubicBezTo>
                  <a:cubicBezTo>
                    <a:pt x="45" y="119"/>
                    <a:pt x="104" y="182"/>
                    <a:pt x="144" y="205"/>
                  </a:cubicBezTo>
                  <a:cubicBezTo>
                    <a:pt x="159" y="215"/>
                    <a:pt x="171" y="219"/>
                    <a:pt x="179" y="219"/>
                  </a:cubicBezTo>
                  <a:cubicBezTo>
                    <a:pt x="197" y="219"/>
                    <a:pt x="200" y="200"/>
                    <a:pt x="184" y="165"/>
                  </a:cubicBezTo>
                  <a:cubicBezTo>
                    <a:pt x="155" y="107"/>
                    <a:pt x="91" y="32"/>
                    <a:pt x="45" y="8"/>
                  </a:cubicBezTo>
                  <a:cubicBezTo>
                    <a:pt x="36" y="3"/>
                    <a:pt x="28" y="1"/>
                    <a:pt x="22"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8"/>
            <p:cNvSpPr/>
            <p:nvPr/>
          </p:nvSpPr>
          <p:spPr>
            <a:xfrm>
              <a:off x="537989" y="3970592"/>
              <a:ext cx="16775" cy="25292"/>
            </a:xfrm>
            <a:custGeom>
              <a:rect b="b" l="l" r="r" t="t"/>
              <a:pathLst>
                <a:path extrusionOk="0" h="291" w="193">
                  <a:moveTo>
                    <a:pt x="56" y="0"/>
                  </a:moveTo>
                  <a:cubicBezTo>
                    <a:pt x="15" y="0"/>
                    <a:pt x="0" y="51"/>
                    <a:pt x="16" y="123"/>
                  </a:cubicBezTo>
                  <a:cubicBezTo>
                    <a:pt x="34" y="192"/>
                    <a:pt x="80" y="267"/>
                    <a:pt x="120" y="285"/>
                  </a:cubicBezTo>
                  <a:cubicBezTo>
                    <a:pt x="129" y="289"/>
                    <a:pt x="138" y="291"/>
                    <a:pt x="145" y="291"/>
                  </a:cubicBezTo>
                  <a:cubicBezTo>
                    <a:pt x="180" y="291"/>
                    <a:pt x="193" y="248"/>
                    <a:pt x="179" y="181"/>
                  </a:cubicBezTo>
                  <a:cubicBezTo>
                    <a:pt x="161" y="99"/>
                    <a:pt x="109" y="19"/>
                    <a:pt x="62" y="1"/>
                  </a:cubicBezTo>
                  <a:cubicBezTo>
                    <a:pt x="60" y="0"/>
                    <a:pt x="58" y="0"/>
                    <a:pt x="56"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8"/>
            <p:cNvSpPr/>
            <p:nvPr/>
          </p:nvSpPr>
          <p:spPr>
            <a:xfrm>
              <a:off x="534860" y="3931915"/>
              <a:ext cx="14602" cy="28334"/>
            </a:xfrm>
            <a:custGeom>
              <a:rect b="b" l="l" r="r" t="t"/>
              <a:pathLst>
                <a:path extrusionOk="0" h="326" w="168">
                  <a:moveTo>
                    <a:pt x="82" y="1"/>
                  </a:moveTo>
                  <a:cubicBezTo>
                    <a:pt x="80" y="1"/>
                    <a:pt x="78" y="1"/>
                    <a:pt x="76" y="1"/>
                  </a:cubicBezTo>
                  <a:cubicBezTo>
                    <a:pt x="36" y="7"/>
                    <a:pt x="1" y="82"/>
                    <a:pt x="7" y="162"/>
                  </a:cubicBezTo>
                  <a:cubicBezTo>
                    <a:pt x="7" y="244"/>
                    <a:pt x="41" y="319"/>
                    <a:pt x="81" y="325"/>
                  </a:cubicBezTo>
                  <a:cubicBezTo>
                    <a:pt x="83" y="325"/>
                    <a:pt x="85" y="325"/>
                    <a:pt x="87" y="325"/>
                  </a:cubicBezTo>
                  <a:cubicBezTo>
                    <a:pt x="135" y="325"/>
                    <a:pt x="168" y="257"/>
                    <a:pt x="168" y="168"/>
                  </a:cubicBezTo>
                  <a:cubicBezTo>
                    <a:pt x="168" y="75"/>
                    <a:pt x="131" y="1"/>
                    <a:pt x="82"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8"/>
            <p:cNvSpPr/>
            <p:nvPr/>
          </p:nvSpPr>
          <p:spPr>
            <a:xfrm>
              <a:off x="536859" y="3895237"/>
              <a:ext cx="16948" cy="26248"/>
            </a:xfrm>
            <a:custGeom>
              <a:rect b="b" l="l" r="r" t="t"/>
              <a:pathLst>
                <a:path extrusionOk="0" h="302" w="195">
                  <a:moveTo>
                    <a:pt x="143" y="1"/>
                  </a:moveTo>
                  <a:cubicBezTo>
                    <a:pt x="137" y="1"/>
                    <a:pt x="130" y="3"/>
                    <a:pt x="122" y="7"/>
                  </a:cubicBezTo>
                  <a:cubicBezTo>
                    <a:pt x="75" y="23"/>
                    <a:pt x="35" y="98"/>
                    <a:pt x="18" y="173"/>
                  </a:cubicBezTo>
                  <a:cubicBezTo>
                    <a:pt x="1" y="246"/>
                    <a:pt x="22" y="301"/>
                    <a:pt x="59" y="301"/>
                  </a:cubicBezTo>
                  <a:cubicBezTo>
                    <a:pt x="60" y="301"/>
                    <a:pt x="62" y="301"/>
                    <a:pt x="64" y="301"/>
                  </a:cubicBezTo>
                  <a:cubicBezTo>
                    <a:pt x="117" y="290"/>
                    <a:pt x="168" y="208"/>
                    <a:pt x="179" y="122"/>
                  </a:cubicBezTo>
                  <a:cubicBezTo>
                    <a:pt x="194" y="49"/>
                    <a:pt x="177" y="1"/>
                    <a:pt x="143"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8"/>
            <p:cNvSpPr/>
            <p:nvPr/>
          </p:nvSpPr>
          <p:spPr>
            <a:xfrm>
              <a:off x="545898" y="3867511"/>
              <a:ext cx="17383" cy="19904"/>
            </a:xfrm>
            <a:custGeom>
              <a:rect b="b" l="l" r="r" t="t"/>
              <a:pathLst>
                <a:path extrusionOk="0" h="229" w="200">
                  <a:moveTo>
                    <a:pt x="174" y="0"/>
                  </a:moveTo>
                  <a:cubicBezTo>
                    <a:pt x="165" y="0"/>
                    <a:pt x="153" y="5"/>
                    <a:pt x="139" y="13"/>
                  </a:cubicBezTo>
                  <a:cubicBezTo>
                    <a:pt x="99" y="35"/>
                    <a:pt x="48" y="99"/>
                    <a:pt x="18" y="158"/>
                  </a:cubicBezTo>
                  <a:cubicBezTo>
                    <a:pt x="0" y="202"/>
                    <a:pt x="3" y="229"/>
                    <a:pt x="24" y="229"/>
                  </a:cubicBezTo>
                  <a:cubicBezTo>
                    <a:pt x="30" y="229"/>
                    <a:pt x="38" y="227"/>
                    <a:pt x="48" y="222"/>
                  </a:cubicBezTo>
                  <a:cubicBezTo>
                    <a:pt x="93" y="198"/>
                    <a:pt x="157" y="128"/>
                    <a:pt x="179" y="65"/>
                  </a:cubicBezTo>
                  <a:cubicBezTo>
                    <a:pt x="200" y="24"/>
                    <a:pt x="195" y="0"/>
                    <a:pt x="174"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8"/>
            <p:cNvSpPr/>
            <p:nvPr/>
          </p:nvSpPr>
          <p:spPr>
            <a:xfrm>
              <a:off x="558066" y="3850128"/>
              <a:ext cx="16862" cy="14080"/>
            </a:xfrm>
            <a:custGeom>
              <a:rect b="b" l="l" r="r" t="t"/>
              <a:pathLst>
                <a:path extrusionOk="0" h="162" w="194">
                  <a:moveTo>
                    <a:pt x="187" y="0"/>
                  </a:moveTo>
                  <a:cubicBezTo>
                    <a:pt x="180" y="0"/>
                    <a:pt x="166" y="8"/>
                    <a:pt x="144" y="22"/>
                  </a:cubicBezTo>
                  <a:cubicBezTo>
                    <a:pt x="103" y="51"/>
                    <a:pt x="52" y="97"/>
                    <a:pt x="23" y="131"/>
                  </a:cubicBezTo>
                  <a:cubicBezTo>
                    <a:pt x="6" y="151"/>
                    <a:pt x="1" y="161"/>
                    <a:pt x="7" y="161"/>
                  </a:cubicBezTo>
                  <a:cubicBezTo>
                    <a:pt x="11" y="161"/>
                    <a:pt x="22" y="156"/>
                    <a:pt x="39" y="144"/>
                  </a:cubicBezTo>
                  <a:cubicBezTo>
                    <a:pt x="87" y="115"/>
                    <a:pt x="151" y="62"/>
                    <a:pt x="178" y="27"/>
                  </a:cubicBezTo>
                  <a:cubicBezTo>
                    <a:pt x="191" y="9"/>
                    <a:pt x="193" y="0"/>
                    <a:pt x="187"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8"/>
            <p:cNvSpPr/>
            <p:nvPr/>
          </p:nvSpPr>
          <p:spPr>
            <a:xfrm>
              <a:off x="584054" y="4038473"/>
              <a:ext cx="22859" cy="11212"/>
            </a:xfrm>
            <a:custGeom>
              <a:rect b="b" l="l" r="r" t="t"/>
              <a:pathLst>
                <a:path extrusionOk="0" h="129" w="263">
                  <a:moveTo>
                    <a:pt x="34" y="1"/>
                  </a:moveTo>
                  <a:cubicBezTo>
                    <a:pt x="8" y="1"/>
                    <a:pt x="0" y="12"/>
                    <a:pt x="18" y="30"/>
                  </a:cubicBezTo>
                  <a:cubicBezTo>
                    <a:pt x="42" y="60"/>
                    <a:pt x="106" y="94"/>
                    <a:pt x="169" y="116"/>
                  </a:cubicBezTo>
                  <a:cubicBezTo>
                    <a:pt x="195" y="124"/>
                    <a:pt x="217" y="129"/>
                    <a:pt x="232" y="129"/>
                  </a:cubicBezTo>
                  <a:cubicBezTo>
                    <a:pt x="253" y="129"/>
                    <a:pt x="263" y="122"/>
                    <a:pt x="256" y="105"/>
                  </a:cubicBezTo>
                  <a:cubicBezTo>
                    <a:pt x="239" y="76"/>
                    <a:pt x="164" y="30"/>
                    <a:pt x="94" y="12"/>
                  </a:cubicBezTo>
                  <a:cubicBezTo>
                    <a:pt x="69" y="4"/>
                    <a:pt x="49" y="1"/>
                    <a:pt x="34"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8"/>
            <p:cNvSpPr/>
            <p:nvPr/>
          </p:nvSpPr>
          <p:spPr>
            <a:xfrm>
              <a:off x="572842" y="4014571"/>
              <a:ext cx="27117" cy="20164"/>
            </a:xfrm>
            <a:custGeom>
              <a:rect b="b" l="l" r="r" t="t"/>
              <a:pathLst>
                <a:path extrusionOk="0" h="232" w="312">
                  <a:moveTo>
                    <a:pt x="84" y="0"/>
                  </a:moveTo>
                  <a:cubicBezTo>
                    <a:pt x="27" y="0"/>
                    <a:pt x="1" y="36"/>
                    <a:pt x="21" y="85"/>
                  </a:cubicBezTo>
                  <a:cubicBezTo>
                    <a:pt x="43" y="143"/>
                    <a:pt x="119" y="201"/>
                    <a:pt x="189" y="223"/>
                  </a:cubicBezTo>
                  <a:cubicBezTo>
                    <a:pt x="207" y="229"/>
                    <a:pt x="223" y="232"/>
                    <a:pt x="238" y="232"/>
                  </a:cubicBezTo>
                  <a:cubicBezTo>
                    <a:pt x="284" y="232"/>
                    <a:pt x="311" y="204"/>
                    <a:pt x="298" y="161"/>
                  </a:cubicBezTo>
                  <a:cubicBezTo>
                    <a:pt x="286" y="97"/>
                    <a:pt x="200" y="28"/>
                    <a:pt x="119" y="4"/>
                  </a:cubicBezTo>
                  <a:cubicBezTo>
                    <a:pt x="107" y="1"/>
                    <a:pt x="95" y="0"/>
                    <a:pt x="84"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8"/>
            <p:cNvSpPr/>
            <p:nvPr/>
          </p:nvSpPr>
          <p:spPr>
            <a:xfrm>
              <a:off x="564585" y="3976502"/>
              <a:ext cx="29030" cy="29203"/>
            </a:xfrm>
            <a:custGeom>
              <a:rect b="b" l="l" r="r" t="t"/>
              <a:pathLst>
                <a:path extrusionOk="0" h="336" w="334">
                  <a:moveTo>
                    <a:pt x="121" y="1"/>
                  </a:moveTo>
                  <a:cubicBezTo>
                    <a:pt x="50" y="1"/>
                    <a:pt x="0" y="67"/>
                    <a:pt x="17" y="153"/>
                  </a:cubicBezTo>
                  <a:cubicBezTo>
                    <a:pt x="34" y="234"/>
                    <a:pt x="110" y="314"/>
                    <a:pt x="191" y="332"/>
                  </a:cubicBezTo>
                  <a:cubicBezTo>
                    <a:pt x="200" y="334"/>
                    <a:pt x="209" y="335"/>
                    <a:pt x="218" y="335"/>
                  </a:cubicBezTo>
                  <a:cubicBezTo>
                    <a:pt x="285" y="335"/>
                    <a:pt x="334" y="281"/>
                    <a:pt x="324" y="199"/>
                  </a:cubicBezTo>
                  <a:cubicBezTo>
                    <a:pt x="312" y="101"/>
                    <a:pt x="231" y="9"/>
                    <a:pt x="138" y="2"/>
                  </a:cubicBezTo>
                  <a:cubicBezTo>
                    <a:pt x="132" y="1"/>
                    <a:pt x="127" y="1"/>
                    <a:pt x="121"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8"/>
            <p:cNvSpPr/>
            <p:nvPr/>
          </p:nvSpPr>
          <p:spPr>
            <a:xfrm>
              <a:off x="562064" y="3929916"/>
              <a:ext cx="28160" cy="33810"/>
            </a:xfrm>
            <a:custGeom>
              <a:rect b="b" l="l" r="r" t="t"/>
              <a:pathLst>
                <a:path extrusionOk="0" h="389" w="324">
                  <a:moveTo>
                    <a:pt x="164" y="0"/>
                  </a:moveTo>
                  <a:cubicBezTo>
                    <a:pt x="162" y="0"/>
                    <a:pt x="159" y="0"/>
                    <a:pt x="156" y="1"/>
                  </a:cubicBezTo>
                  <a:cubicBezTo>
                    <a:pt x="70" y="1"/>
                    <a:pt x="0" y="87"/>
                    <a:pt x="0" y="191"/>
                  </a:cubicBezTo>
                  <a:cubicBezTo>
                    <a:pt x="6" y="295"/>
                    <a:pt x="70" y="382"/>
                    <a:pt x="156" y="388"/>
                  </a:cubicBezTo>
                  <a:cubicBezTo>
                    <a:pt x="159" y="388"/>
                    <a:pt x="162" y="388"/>
                    <a:pt x="164" y="388"/>
                  </a:cubicBezTo>
                  <a:cubicBezTo>
                    <a:pt x="253" y="388"/>
                    <a:pt x="324" y="304"/>
                    <a:pt x="324" y="198"/>
                  </a:cubicBezTo>
                  <a:cubicBezTo>
                    <a:pt x="324" y="85"/>
                    <a:pt x="253" y="0"/>
                    <a:pt x="164"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8"/>
            <p:cNvSpPr/>
            <p:nvPr/>
          </p:nvSpPr>
          <p:spPr>
            <a:xfrm>
              <a:off x="564063" y="3886458"/>
              <a:ext cx="29117" cy="30073"/>
            </a:xfrm>
            <a:custGeom>
              <a:rect b="b" l="l" r="r" t="t"/>
              <a:pathLst>
                <a:path extrusionOk="0" h="346" w="335">
                  <a:moveTo>
                    <a:pt x="209" y="0"/>
                  </a:moveTo>
                  <a:cubicBezTo>
                    <a:pt x="200" y="0"/>
                    <a:pt x="189" y="1"/>
                    <a:pt x="179" y="4"/>
                  </a:cubicBezTo>
                  <a:cubicBezTo>
                    <a:pt x="98" y="15"/>
                    <a:pt x="23" y="101"/>
                    <a:pt x="12" y="188"/>
                  </a:cubicBezTo>
                  <a:cubicBezTo>
                    <a:pt x="1" y="274"/>
                    <a:pt x="45" y="345"/>
                    <a:pt x="120" y="345"/>
                  </a:cubicBezTo>
                  <a:cubicBezTo>
                    <a:pt x="126" y="345"/>
                    <a:pt x="132" y="345"/>
                    <a:pt x="138" y="344"/>
                  </a:cubicBezTo>
                  <a:cubicBezTo>
                    <a:pt x="231" y="338"/>
                    <a:pt x="312" y="246"/>
                    <a:pt x="324" y="148"/>
                  </a:cubicBezTo>
                  <a:cubicBezTo>
                    <a:pt x="334" y="61"/>
                    <a:pt x="285" y="0"/>
                    <a:pt x="209"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8"/>
            <p:cNvSpPr/>
            <p:nvPr/>
          </p:nvSpPr>
          <p:spPr>
            <a:xfrm>
              <a:off x="571451" y="3855343"/>
              <a:ext cx="27552" cy="21207"/>
            </a:xfrm>
            <a:custGeom>
              <a:rect b="b" l="l" r="r" t="t"/>
              <a:pathLst>
                <a:path extrusionOk="0" h="244" w="317">
                  <a:moveTo>
                    <a:pt x="236" y="1"/>
                  </a:moveTo>
                  <a:cubicBezTo>
                    <a:pt x="223" y="1"/>
                    <a:pt x="208" y="3"/>
                    <a:pt x="192" y="7"/>
                  </a:cubicBezTo>
                  <a:cubicBezTo>
                    <a:pt x="117" y="25"/>
                    <a:pt x="42" y="89"/>
                    <a:pt x="24" y="153"/>
                  </a:cubicBezTo>
                  <a:cubicBezTo>
                    <a:pt x="1" y="206"/>
                    <a:pt x="30" y="244"/>
                    <a:pt x="87" y="244"/>
                  </a:cubicBezTo>
                  <a:cubicBezTo>
                    <a:pt x="98" y="244"/>
                    <a:pt x="110" y="242"/>
                    <a:pt x="123" y="239"/>
                  </a:cubicBezTo>
                  <a:cubicBezTo>
                    <a:pt x="205" y="223"/>
                    <a:pt x="291" y="153"/>
                    <a:pt x="302" y="77"/>
                  </a:cubicBezTo>
                  <a:cubicBezTo>
                    <a:pt x="316" y="32"/>
                    <a:pt x="286" y="1"/>
                    <a:pt x="236"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8"/>
            <p:cNvSpPr/>
            <p:nvPr/>
          </p:nvSpPr>
          <p:spPr>
            <a:xfrm>
              <a:off x="582402" y="3838568"/>
              <a:ext cx="23554" cy="12168"/>
            </a:xfrm>
            <a:custGeom>
              <a:rect b="b" l="l" r="r" t="t"/>
              <a:pathLst>
                <a:path extrusionOk="0" h="140" w="271">
                  <a:moveTo>
                    <a:pt x="231" y="0"/>
                  </a:moveTo>
                  <a:cubicBezTo>
                    <a:pt x="215" y="0"/>
                    <a:pt x="194" y="3"/>
                    <a:pt x="170" y="10"/>
                  </a:cubicBezTo>
                  <a:cubicBezTo>
                    <a:pt x="107" y="34"/>
                    <a:pt x="44" y="74"/>
                    <a:pt x="20" y="103"/>
                  </a:cubicBezTo>
                  <a:cubicBezTo>
                    <a:pt x="1" y="127"/>
                    <a:pt x="10" y="140"/>
                    <a:pt x="41" y="140"/>
                  </a:cubicBezTo>
                  <a:cubicBezTo>
                    <a:pt x="55" y="140"/>
                    <a:pt x="73" y="137"/>
                    <a:pt x="95" y="131"/>
                  </a:cubicBezTo>
                  <a:cubicBezTo>
                    <a:pt x="170" y="109"/>
                    <a:pt x="245" y="62"/>
                    <a:pt x="263" y="27"/>
                  </a:cubicBezTo>
                  <a:cubicBezTo>
                    <a:pt x="270" y="9"/>
                    <a:pt x="257" y="0"/>
                    <a:pt x="231"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8"/>
            <p:cNvSpPr/>
            <p:nvPr/>
          </p:nvSpPr>
          <p:spPr>
            <a:xfrm>
              <a:off x="619515" y="4045947"/>
              <a:ext cx="25988" cy="8778"/>
            </a:xfrm>
            <a:custGeom>
              <a:rect b="b" l="l" r="r" t="t"/>
              <a:pathLst>
                <a:path extrusionOk="0" h="101" w="299">
                  <a:moveTo>
                    <a:pt x="118" y="0"/>
                  </a:moveTo>
                  <a:cubicBezTo>
                    <a:pt x="45" y="0"/>
                    <a:pt x="0" y="22"/>
                    <a:pt x="10" y="49"/>
                  </a:cubicBezTo>
                  <a:cubicBezTo>
                    <a:pt x="16" y="71"/>
                    <a:pt x="85" y="94"/>
                    <a:pt x="160" y="100"/>
                  </a:cubicBezTo>
                  <a:cubicBezTo>
                    <a:pt x="169" y="101"/>
                    <a:pt x="178" y="101"/>
                    <a:pt x="186" y="101"/>
                  </a:cubicBezTo>
                  <a:cubicBezTo>
                    <a:pt x="245" y="101"/>
                    <a:pt x="294" y="85"/>
                    <a:pt x="299" y="60"/>
                  </a:cubicBezTo>
                  <a:cubicBezTo>
                    <a:pt x="299" y="30"/>
                    <a:pt x="229" y="1"/>
                    <a:pt x="143" y="1"/>
                  </a:cubicBezTo>
                  <a:cubicBezTo>
                    <a:pt x="135" y="1"/>
                    <a:pt x="126" y="0"/>
                    <a:pt x="118"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8"/>
            <p:cNvSpPr/>
            <p:nvPr/>
          </p:nvSpPr>
          <p:spPr>
            <a:xfrm>
              <a:off x="614822" y="4020916"/>
              <a:ext cx="31811" cy="19817"/>
            </a:xfrm>
            <a:custGeom>
              <a:rect b="b" l="l" r="r" t="t"/>
              <a:pathLst>
                <a:path extrusionOk="0" h="228" w="366">
                  <a:moveTo>
                    <a:pt x="164" y="0"/>
                  </a:moveTo>
                  <a:cubicBezTo>
                    <a:pt x="68" y="0"/>
                    <a:pt x="1" y="50"/>
                    <a:pt x="11" y="116"/>
                  </a:cubicBezTo>
                  <a:cubicBezTo>
                    <a:pt x="24" y="174"/>
                    <a:pt x="104" y="220"/>
                    <a:pt x="192" y="227"/>
                  </a:cubicBezTo>
                  <a:cubicBezTo>
                    <a:pt x="197" y="227"/>
                    <a:pt x="202" y="227"/>
                    <a:pt x="206" y="227"/>
                  </a:cubicBezTo>
                  <a:cubicBezTo>
                    <a:pt x="291" y="227"/>
                    <a:pt x="358" y="182"/>
                    <a:pt x="358" y="128"/>
                  </a:cubicBezTo>
                  <a:cubicBezTo>
                    <a:pt x="365" y="64"/>
                    <a:pt x="283" y="6"/>
                    <a:pt x="179" y="0"/>
                  </a:cubicBezTo>
                  <a:cubicBezTo>
                    <a:pt x="174" y="0"/>
                    <a:pt x="169" y="0"/>
                    <a:pt x="164"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8"/>
            <p:cNvSpPr/>
            <p:nvPr/>
          </p:nvSpPr>
          <p:spPr>
            <a:xfrm>
              <a:off x="611780" y="3979631"/>
              <a:ext cx="35287" cy="31376"/>
            </a:xfrm>
            <a:custGeom>
              <a:rect b="b" l="l" r="r" t="t"/>
              <a:pathLst>
                <a:path extrusionOk="0" h="361" w="406">
                  <a:moveTo>
                    <a:pt x="198" y="1"/>
                  </a:moveTo>
                  <a:cubicBezTo>
                    <a:pt x="88" y="1"/>
                    <a:pt x="0" y="83"/>
                    <a:pt x="6" y="181"/>
                  </a:cubicBezTo>
                  <a:cubicBezTo>
                    <a:pt x="12" y="278"/>
                    <a:pt x="105" y="355"/>
                    <a:pt x="209" y="360"/>
                  </a:cubicBezTo>
                  <a:cubicBezTo>
                    <a:pt x="318" y="360"/>
                    <a:pt x="406" y="291"/>
                    <a:pt x="406" y="192"/>
                  </a:cubicBezTo>
                  <a:cubicBezTo>
                    <a:pt x="406" y="88"/>
                    <a:pt x="313" y="1"/>
                    <a:pt x="198"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8"/>
            <p:cNvSpPr/>
            <p:nvPr/>
          </p:nvSpPr>
          <p:spPr>
            <a:xfrm>
              <a:off x="610302" y="3928351"/>
              <a:ext cx="37287" cy="37373"/>
            </a:xfrm>
            <a:custGeom>
              <a:rect b="b" l="l" r="r" t="t"/>
              <a:pathLst>
                <a:path extrusionOk="0" h="430" w="429">
                  <a:moveTo>
                    <a:pt x="215" y="1"/>
                  </a:moveTo>
                  <a:cubicBezTo>
                    <a:pt x="98" y="1"/>
                    <a:pt x="1" y="99"/>
                    <a:pt x="1" y="216"/>
                  </a:cubicBezTo>
                  <a:cubicBezTo>
                    <a:pt x="6" y="331"/>
                    <a:pt x="98" y="430"/>
                    <a:pt x="215" y="430"/>
                  </a:cubicBezTo>
                  <a:cubicBezTo>
                    <a:pt x="330" y="430"/>
                    <a:pt x="428" y="337"/>
                    <a:pt x="428" y="216"/>
                  </a:cubicBezTo>
                  <a:cubicBezTo>
                    <a:pt x="428" y="99"/>
                    <a:pt x="330" y="1"/>
                    <a:pt x="215"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8"/>
            <p:cNvSpPr/>
            <p:nvPr/>
          </p:nvSpPr>
          <p:spPr>
            <a:xfrm>
              <a:off x="611345" y="3881591"/>
              <a:ext cx="36244" cy="32419"/>
            </a:xfrm>
            <a:custGeom>
              <a:rect b="b" l="l" r="r" t="t"/>
              <a:pathLst>
                <a:path extrusionOk="0" h="373" w="417">
                  <a:moveTo>
                    <a:pt x="224" y="1"/>
                  </a:moveTo>
                  <a:cubicBezTo>
                    <a:pt x="221" y="1"/>
                    <a:pt x="217" y="1"/>
                    <a:pt x="214" y="1"/>
                  </a:cubicBezTo>
                  <a:cubicBezTo>
                    <a:pt x="104" y="1"/>
                    <a:pt x="11" y="82"/>
                    <a:pt x="5" y="186"/>
                  </a:cubicBezTo>
                  <a:cubicBezTo>
                    <a:pt x="0" y="287"/>
                    <a:pt x="81" y="372"/>
                    <a:pt x="192" y="372"/>
                  </a:cubicBezTo>
                  <a:cubicBezTo>
                    <a:pt x="196" y="372"/>
                    <a:pt x="199" y="372"/>
                    <a:pt x="203" y="372"/>
                  </a:cubicBezTo>
                  <a:cubicBezTo>
                    <a:pt x="318" y="372"/>
                    <a:pt x="416" y="284"/>
                    <a:pt x="411" y="175"/>
                  </a:cubicBezTo>
                  <a:cubicBezTo>
                    <a:pt x="411" y="79"/>
                    <a:pt x="329" y="1"/>
                    <a:pt x="224"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8"/>
            <p:cNvSpPr/>
            <p:nvPr/>
          </p:nvSpPr>
          <p:spPr>
            <a:xfrm>
              <a:off x="614387" y="3849432"/>
              <a:ext cx="32245" cy="21207"/>
            </a:xfrm>
            <a:custGeom>
              <a:rect b="b" l="l" r="r" t="t"/>
              <a:pathLst>
                <a:path extrusionOk="0" h="244" w="371">
                  <a:moveTo>
                    <a:pt x="212" y="0"/>
                  </a:moveTo>
                  <a:cubicBezTo>
                    <a:pt x="207" y="0"/>
                    <a:pt x="202" y="0"/>
                    <a:pt x="197" y="0"/>
                  </a:cubicBezTo>
                  <a:cubicBezTo>
                    <a:pt x="104" y="0"/>
                    <a:pt x="16" y="59"/>
                    <a:pt x="11" y="123"/>
                  </a:cubicBezTo>
                  <a:cubicBezTo>
                    <a:pt x="0" y="189"/>
                    <a:pt x="68" y="244"/>
                    <a:pt x="165" y="244"/>
                  </a:cubicBezTo>
                  <a:cubicBezTo>
                    <a:pt x="169" y="244"/>
                    <a:pt x="174" y="244"/>
                    <a:pt x="179" y="243"/>
                  </a:cubicBezTo>
                  <a:cubicBezTo>
                    <a:pt x="288" y="243"/>
                    <a:pt x="370" y="180"/>
                    <a:pt x="370" y="105"/>
                  </a:cubicBezTo>
                  <a:cubicBezTo>
                    <a:pt x="364" y="44"/>
                    <a:pt x="296" y="0"/>
                    <a:pt x="212"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8"/>
            <p:cNvSpPr/>
            <p:nvPr/>
          </p:nvSpPr>
          <p:spPr>
            <a:xfrm>
              <a:off x="618733" y="3833266"/>
              <a:ext cx="26770" cy="10256"/>
            </a:xfrm>
            <a:custGeom>
              <a:rect b="b" l="l" r="r" t="t"/>
              <a:pathLst>
                <a:path extrusionOk="0" h="118" w="308">
                  <a:moveTo>
                    <a:pt x="186" y="1"/>
                  </a:moveTo>
                  <a:cubicBezTo>
                    <a:pt x="179" y="1"/>
                    <a:pt x="171" y="1"/>
                    <a:pt x="163" y="2"/>
                  </a:cubicBezTo>
                  <a:cubicBezTo>
                    <a:pt x="88" y="2"/>
                    <a:pt x="19" y="31"/>
                    <a:pt x="13" y="60"/>
                  </a:cubicBezTo>
                  <a:cubicBezTo>
                    <a:pt x="1" y="95"/>
                    <a:pt x="65" y="117"/>
                    <a:pt x="152" y="117"/>
                  </a:cubicBezTo>
                  <a:cubicBezTo>
                    <a:pt x="238" y="111"/>
                    <a:pt x="308" y="82"/>
                    <a:pt x="308" y="48"/>
                  </a:cubicBezTo>
                  <a:cubicBezTo>
                    <a:pt x="303" y="21"/>
                    <a:pt x="251" y="1"/>
                    <a:pt x="186"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8"/>
            <p:cNvSpPr/>
            <p:nvPr/>
          </p:nvSpPr>
          <p:spPr>
            <a:xfrm>
              <a:off x="623166" y="3828312"/>
              <a:ext cx="21381" cy="2781"/>
            </a:xfrm>
            <a:custGeom>
              <a:rect b="b" l="l" r="r" t="t"/>
              <a:pathLst>
                <a:path extrusionOk="0" h="32" w="246">
                  <a:moveTo>
                    <a:pt x="130" y="0"/>
                  </a:moveTo>
                  <a:cubicBezTo>
                    <a:pt x="72" y="6"/>
                    <a:pt x="14" y="13"/>
                    <a:pt x="8" y="19"/>
                  </a:cubicBezTo>
                  <a:cubicBezTo>
                    <a:pt x="0" y="27"/>
                    <a:pt x="26" y="32"/>
                    <a:pt x="67" y="32"/>
                  </a:cubicBezTo>
                  <a:cubicBezTo>
                    <a:pt x="82" y="32"/>
                    <a:pt x="99" y="31"/>
                    <a:pt x="118" y="30"/>
                  </a:cubicBezTo>
                  <a:cubicBezTo>
                    <a:pt x="187" y="24"/>
                    <a:pt x="246" y="19"/>
                    <a:pt x="246" y="6"/>
                  </a:cubicBezTo>
                  <a:cubicBezTo>
                    <a:pt x="246" y="0"/>
                    <a:pt x="193" y="0"/>
                    <a:pt x="130"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8"/>
            <p:cNvSpPr/>
            <p:nvPr/>
          </p:nvSpPr>
          <p:spPr>
            <a:xfrm>
              <a:off x="659670" y="4042384"/>
              <a:ext cx="24684" cy="10169"/>
            </a:xfrm>
            <a:custGeom>
              <a:rect b="b" l="l" r="r" t="t"/>
              <a:pathLst>
                <a:path extrusionOk="0" h="117" w="284">
                  <a:moveTo>
                    <a:pt x="224" y="1"/>
                  </a:moveTo>
                  <a:cubicBezTo>
                    <a:pt x="208" y="1"/>
                    <a:pt x="189" y="3"/>
                    <a:pt x="167" y="8"/>
                  </a:cubicBezTo>
                  <a:cubicBezTo>
                    <a:pt x="92" y="20"/>
                    <a:pt x="16" y="60"/>
                    <a:pt x="5" y="90"/>
                  </a:cubicBezTo>
                  <a:cubicBezTo>
                    <a:pt x="1" y="106"/>
                    <a:pt x="24" y="117"/>
                    <a:pt x="64" y="117"/>
                  </a:cubicBezTo>
                  <a:cubicBezTo>
                    <a:pt x="78" y="117"/>
                    <a:pt x="96" y="115"/>
                    <a:pt x="115" y="112"/>
                  </a:cubicBezTo>
                  <a:cubicBezTo>
                    <a:pt x="184" y="95"/>
                    <a:pt x="253" y="66"/>
                    <a:pt x="271" y="37"/>
                  </a:cubicBezTo>
                  <a:cubicBezTo>
                    <a:pt x="284" y="16"/>
                    <a:pt x="266" y="1"/>
                    <a:pt x="224"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8"/>
            <p:cNvSpPr/>
            <p:nvPr/>
          </p:nvSpPr>
          <p:spPr>
            <a:xfrm>
              <a:off x="663668" y="4018048"/>
              <a:ext cx="29899" cy="19990"/>
            </a:xfrm>
            <a:custGeom>
              <a:rect b="b" l="l" r="r" t="t"/>
              <a:pathLst>
                <a:path extrusionOk="0" h="230" w="344">
                  <a:moveTo>
                    <a:pt x="233" y="1"/>
                  </a:moveTo>
                  <a:cubicBezTo>
                    <a:pt x="222" y="1"/>
                    <a:pt x="209" y="2"/>
                    <a:pt x="196" y="4"/>
                  </a:cubicBezTo>
                  <a:cubicBezTo>
                    <a:pt x="103" y="17"/>
                    <a:pt x="17" y="79"/>
                    <a:pt x="5" y="149"/>
                  </a:cubicBezTo>
                  <a:cubicBezTo>
                    <a:pt x="0" y="197"/>
                    <a:pt x="43" y="229"/>
                    <a:pt x="104" y="229"/>
                  </a:cubicBezTo>
                  <a:cubicBezTo>
                    <a:pt x="117" y="229"/>
                    <a:pt x="130" y="228"/>
                    <a:pt x="143" y="225"/>
                  </a:cubicBezTo>
                  <a:cubicBezTo>
                    <a:pt x="225" y="213"/>
                    <a:pt x="306" y="149"/>
                    <a:pt x="324" y="97"/>
                  </a:cubicBezTo>
                  <a:cubicBezTo>
                    <a:pt x="343" y="42"/>
                    <a:pt x="304" y="1"/>
                    <a:pt x="233"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8"/>
            <p:cNvSpPr/>
            <p:nvPr/>
          </p:nvSpPr>
          <p:spPr>
            <a:xfrm>
              <a:off x="667666" y="3978154"/>
              <a:ext cx="32593" cy="30420"/>
            </a:xfrm>
            <a:custGeom>
              <a:rect b="b" l="l" r="r" t="t"/>
              <a:pathLst>
                <a:path extrusionOk="0" h="350" w="375">
                  <a:moveTo>
                    <a:pt x="219" y="1"/>
                  </a:moveTo>
                  <a:cubicBezTo>
                    <a:pt x="215" y="1"/>
                    <a:pt x="212" y="1"/>
                    <a:pt x="209" y="1"/>
                  </a:cubicBezTo>
                  <a:cubicBezTo>
                    <a:pt x="104" y="7"/>
                    <a:pt x="11" y="100"/>
                    <a:pt x="6" y="198"/>
                  </a:cubicBezTo>
                  <a:cubicBezTo>
                    <a:pt x="1" y="288"/>
                    <a:pt x="64" y="349"/>
                    <a:pt x="152" y="349"/>
                  </a:cubicBezTo>
                  <a:cubicBezTo>
                    <a:pt x="159" y="349"/>
                    <a:pt x="166" y="349"/>
                    <a:pt x="174" y="348"/>
                  </a:cubicBezTo>
                  <a:cubicBezTo>
                    <a:pt x="266" y="337"/>
                    <a:pt x="347" y="255"/>
                    <a:pt x="364" y="163"/>
                  </a:cubicBezTo>
                  <a:cubicBezTo>
                    <a:pt x="375" y="74"/>
                    <a:pt x="311" y="1"/>
                    <a:pt x="219"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8"/>
            <p:cNvSpPr/>
            <p:nvPr/>
          </p:nvSpPr>
          <p:spPr>
            <a:xfrm>
              <a:off x="669578" y="3928960"/>
              <a:ext cx="32767" cy="35722"/>
            </a:xfrm>
            <a:custGeom>
              <a:rect b="b" l="l" r="r" t="t"/>
              <a:pathLst>
                <a:path extrusionOk="0" h="411" w="377">
                  <a:moveTo>
                    <a:pt x="198" y="0"/>
                  </a:moveTo>
                  <a:cubicBezTo>
                    <a:pt x="88" y="0"/>
                    <a:pt x="1" y="92"/>
                    <a:pt x="1" y="209"/>
                  </a:cubicBezTo>
                  <a:cubicBezTo>
                    <a:pt x="1" y="320"/>
                    <a:pt x="82" y="410"/>
                    <a:pt x="181" y="410"/>
                  </a:cubicBezTo>
                  <a:cubicBezTo>
                    <a:pt x="185" y="410"/>
                    <a:pt x="188" y="410"/>
                    <a:pt x="192" y="410"/>
                  </a:cubicBezTo>
                  <a:cubicBezTo>
                    <a:pt x="296" y="405"/>
                    <a:pt x="377" y="313"/>
                    <a:pt x="377" y="209"/>
                  </a:cubicBezTo>
                  <a:cubicBezTo>
                    <a:pt x="377" y="98"/>
                    <a:pt x="296" y="6"/>
                    <a:pt x="198"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8"/>
            <p:cNvSpPr/>
            <p:nvPr/>
          </p:nvSpPr>
          <p:spPr>
            <a:xfrm>
              <a:off x="667666" y="3883590"/>
              <a:ext cx="33202" cy="31811"/>
            </a:xfrm>
            <a:custGeom>
              <a:rect b="b" l="l" r="r" t="t"/>
              <a:pathLst>
                <a:path extrusionOk="0" h="366" w="382">
                  <a:moveTo>
                    <a:pt x="157" y="0"/>
                  </a:moveTo>
                  <a:cubicBezTo>
                    <a:pt x="69" y="0"/>
                    <a:pt x="1" y="67"/>
                    <a:pt x="6" y="163"/>
                  </a:cubicBezTo>
                  <a:cubicBezTo>
                    <a:pt x="11" y="267"/>
                    <a:pt x="104" y="360"/>
                    <a:pt x="214" y="366"/>
                  </a:cubicBezTo>
                  <a:cubicBezTo>
                    <a:pt x="217" y="366"/>
                    <a:pt x="221" y="366"/>
                    <a:pt x="224" y="366"/>
                  </a:cubicBezTo>
                  <a:cubicBezTo>
                    <a:pt x="317" y="366"/>
                    <a:pt x="382" y="287"/>
                    <a:pt x="370" y="192"/>
                  </a:cubicBezTo>
                  <a:cubicBezTo>
                    <a:pt x="359" y="99"/>
                    <a:pt x="271" y="13"/>
                    <a:pt x="179" y="2"/>
                  </a:cubicBezTo>
                  <a:cubicBezTo>
                    <a:pt x="172" y="1"/>
                    <a:pt x="164" y="0"/>
                    <a:pt x="157"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8"/>
            <p:cNvSpPr/>
            <p:nvPr/>
          </p:nvSpPr>
          <p:spPr>
            <a:xfrm>
              <a:off x="664189" y="3852127"/>
              <a:ext cx="30507" cy="21207"/>
            </a:xfrm>
            <a:custGeom>
              <a:rect b="b" l="l" r="r" t="t"/>
              <a:pathLst>
                <a:path extrusionOk="0" h="244" w="351">
                  <a:moveTo>
                    <a:pt x="112" y="0"/>
                  </a:moveTo>
                  <a:cubicBezTo>
                    <a:pt x="45" y="0"/>
                    <a:pt x="1" y="38"/>
                    <a:pt x="11" y="92"/>
                  </a:cubicBezTo>
                  <a:cubicBezTo>
                    <a:pt x="17" y="161"/>
                    <a:pt x="103" y="231"/>
                    <a:pt x="201" y="242"/>
                  </a:cubicBezTo>
                  <a:cubicBezTo>
                    <a:pt x="211" y="243"/>
                    <a:pt x="220" y="243"/>
                    <a:pt x="228" y="243"/>
                  </a:cubicBezTo>
                  <a:cubicBezTo>
                    <a:pt x="305" y="243"/>
                    <a:pt x="350" y="200"/>
                    <a:pt x="329" y="137"/>
                  </a:cubicBezTo>
                  <a:cubicBezTo>
                    <a:pt x="311" y="79"/>
                    <a:pt x="236" y="17"/>
                    <a:pt x="150" y="4"/>
                  </a:cubicBezTo>
                  <a:cubicBezTo>
                    <a:pt x="137" y="2"/>
                    <a:pt x="124" y="0"/>
                    <a:pt x="112"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8"/>
            <p:cNvSpPr/>
            <p:nvPr/>
          </p:nvSpPr>
          <p:spPr>
            <a:xfrm>
              <a:off x="660191" y="3835526"/>
              <a:ext cx="25727" cy="11299"/>
            </a:xfrm>
            <a:custGeom>
              <a:rect b="b" l="l" r="r" t="t"/>
              <a:pathLst>
                <a:path extrusionOk="0" h="130" w="296">
                  <a:moveTo>
                    <a:pt x="71" y="0"/>
                  </a:moveTo>
                  <a:cubicBezTo>
                    <a:pt x="28" y="0"/>
                    <a:pt x="0" y="13"/>
                    <a:pt x="4" y="34"/>
                  </a:cubicBezTo>
                  <a:cubicBezTo>
                    <a:pt x="17" y="69"/>
                    <a:pt x="92" y="109"/>
                    <a:pt x="172" y="126"/>
                  </a:cubicBezTo>
                  <a:cubicBezTo>
                    <a:pt x="190" y="128"/>
                    <a:pt x="205" y="130"/>
                    <a:pt x="219" y="130"/>
                  </a:cubicBezTo>
                  <a:cubicBezTo>
                    <a:pt x="270" y="130"/>
                    <a:pt x="295" y="113"/>
                    <a:pt x="277" y="85"/>
                  </a:cubicBezTo>
                  <a:cubicBezTo>
                    <a:pt x="260" y="56"/>
                    <a:pt x="190" y="22"/>
                    <a:pt x="121" y="5"/>
                  </a:cubicBezTo>
                  <a:cubicBezTo>
                    <a:pt x="103" y="2"/>
                    <a:pt x="86" y="0"/>
                    <a:pt x="71"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8"/>
            <p:cNvSpPr/>
            <p:nvPr/>
          </p:nvSpPr>
          <p:spPr>
            <a:xfrm>
              <a:off x="656454" y="3829703"/>
              <a:ext cx="20425" cy="4954"/>
            </a:xfrm>
            <a:custGeom>
              <a:rect b="b" l="l" r="r" t="t"/>
              <a:pathLst>
                <a:path extrusionOk="0" h="57" w="235">
                  <a:moveTo>
                    <a:pt x="6" y="0"/>
                  </a:moveTo>
                  <a:cubicBezTo>
                    <a:pt x="2" y="0"/>
                    <a:pt x="0" y="1"/>
                    <a:pt x="2" y="3"/>
                  </a:cubicBezTo>
                  <a:cubicBezTo>
                    <a:pt x="13" y="14"/>
                    <a:pt x="77" y="32"/>
                    <a:pt x="146" y="43"/>
                  </a:cubicBezTo>
                  <a:cubicBezTo>
                    <a:pt x="181" y="52"/>
                    <a:pt x="207" y="56"/>
                    <a:pt x="221" y="56"/>
                  </a:cubicBezTo>
                  <a:cubicBezTo>
                    <a:pt x="232" y="56"/>
                    <a:pt x="235" y="53"/>
                    <a:pt x="226" y="48"/>
                  </a:cubicBezTo>
                  <a:cubicBezTo>
                    <a:pt x="210" y="43"/>
                    <a:pt x="152" y="25"/>
                    <a:pt x="95" y="14"/>
                  </a:cubicBezTo>
                  <a:cubicBezTo>
                    <a:pt x="52" y="6"/>
                    <a:pt x="19" y="0"/>
                    <a:pt x="6"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8"/>
            <p:cNvSpPr/>
            <p:nvPr/>
          </p:nvSpPr>
          <p:spPr>
            <a:xfrm>
              <a:off x="694262" y="4030563"/>
              <a:ext cx="18947" cy="12603"/>
            </a:xfrm>
            <a:custGeom>
              <a:rect b="b" l="l" r="r" t="t"/>
              <a:pathLst>
                <a:path extrusionOk="0" h="145" w="218">
                  <a:moveTo>
                    <a:pt x="205" y="0"/>
                  </a:moveTo>
                  <a:cubicBezTo>
                    <a:pt x="196" y="0"/>
                    <a:pt x="180" y="5"/>
                    <a:pt x="157" y="17"/>
                  </a:cubicBezTo>
                  <a:cubicBezTo>
                    <a:pt x="104" y="46"/>
                    <a:pt x="34" y="92"/>
                    <a:pt x="12" y="127"/>
                  </a:cubicBezTo>
                  <a:cubicBezTo>
                    <a:pt x="0" y="139"/>
                    <a:pt x="0" y="145"/>
                    <a:pt x="10" y="145"/>
                  </a:cubicBezTo>
                  <a:cubicBezTo>
                    <a:pt x="19" y="145"/>
                    <a:pt x="38" y="139"/>
                    <a:pt x="64" y="127"/>
                  </a:cubicBezTo>
                  <a:cubicBezTo>
                    <a:pt x="111" y="98"/>
                    <a:pt x="168" y="58"/>
                    <a:pt x="197" y="28"/>
                  </a:cubicBezTo>
                  <a:cubicBezTo>
                    <a:pt x="214" y="11"/>
                    <a:pt x="217" y="0"/>
                    <a:pt x="205"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8"/>
            <p:cNvSpPr/>
            <p:nvPr/>
          </p:nvSpPr>
          <p:spPr>
            <a:xfrm>
              <a:off x="704431" y="4008139"/>
              <a:ext cx="21120" cy="19556"/>
            </a:xfrm>
            <a:custGeom>
              <a:rect b="b" l="l" r="r" t="t"/>
              <a:pathLst>
                <a:path extrusionOk="0" h="225" w="243">
                  <a:moveTo>
                    <a:pt x="207" y="0"/>
                  </a:moveTo>
                  <a:cubicBezTo>
                    <a:pt x="198" y="0"/>
                    <a:pt x="186" y="3"/>
                    <a:pt x="173" y="9"/>
                  </a:cubicBezTo>
                  <a:cubicBezTo>
                    <a:pt x="109" y="32"/>
                    <a:pt x="40" y="102"/>
                    <a:pt x="16" y="166"/>
                  </a:cubicBezTo>
                  <a:cubicBezTo>
                    <a:pt x="0" y="202"/>
                    <a:pt x="10" y="224"/>
                    <a:pt x="37" y="224"/>
                  </a:cubicBezTo>
                  <a:cubicBezTo>
                    <a:pt x="48" y="224"/>
                    <a:pt x="63" y="220"/>
                    <a:pt x="80" y="211"/>
                  </a:cubicBezTo>
                  <a:cubicBezTo>
                    <a:pt x="133" y="188"/>
                    <a:pt x="195" y="124"/>
                    <a:pt x="224" y="73"/>
                  </a:cubicBezTo>
                  <a:cubicBezTo>
                    <a:pt x="242" y="28"/>
                    <a:pt x="236" y="0"/>
                    <a:pt x="207"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8"/>
            <p:cNvSpPr/>
            <p:nvPr/>
          </p:nvSpPr>
          <p:spPr>
            <a:xfrm>
              <a:off x="713557" y="3973026"/>
              <a:ext cx="21381" cy="27378"/>
            </a:xfrm>
            <a:custGeom>
              <a:rect b="b" l="l" r="r" t="t"/>
              <a:pathLst>
                <a:path extrusionOk="0" h="315" w="246">
                  <a:moveTo>
                    <a:pt x="173" y="0"/>
                  </a:moveTo>
                  <a:cubicBezTo>
                    <a:pt x="169" y="0"/>
                    <a:pt x="164" y="1"/>
                    <a:pt x="160" y="2"/>
                  </a:cubicBezTo>
                  <a:cubicBezTo>
                    <a:pt x="90" y="14"/>
                    <a:pt x="28" y="100"/>
                    <a:pt x="10" y="193"/>
                  </a:cubicBezTo>
                  <a:cubicBezTo>
                    <a:pt x="0" y="265"/>
                    <a:pt x="27" y="314"/>
                    <a:pt x="70" y="314"/>
                  </a:cubicBezTo>
                  <a:cubicBezTo>
                    <a:pt x="79" y="314"/>
                    <a:pt x="88" y="312"/>
                    <a:pt x="97" y="309"/>
                  </a:cubicBezTo>
                  <a:cubicBezTo>
                    <a:pt x="154" y="285"/>
                    <a:pt x="212" y="210"/>
                    <a:pt x="229" y="129"/>
                  </a:cubicBezTo>
                  <a:cubicBezTo>
                    <a:pt x="246" y="55"/>
                    <a:pt x="222" y="0"/>
                    <a:pt x="173"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8"/>
            <p:cNvSpPr/>
            <p:nvPr/>
          </p:nvSpPr>
          <p:spPr>
            <a:xfrm>
              <a:off x="718337" y="3930872"/>
              <a:ext cx="19730" cy="30768"/>
            </a:xfrm>
            <a:custGeom>
              <a:rect b="b" l="l" r="r" t="t"/>
              <a:pathLst>
                <a:path extrusionOk="0" h="354" w="227">
                  <a:moveTo>
                    <a:pt x="116" y="0"/>
                  </a:moveTo>
                  <a:cubicBezTo>
                    <a:pt x="50" y="0"/>
                    <a:pt x="0" y="79"/>
                    <a:pt x="0" y="180"/>
                  </a:cubicBezTo>
                  <a:cubicBezTo>
                    <a:pt x="0" y="280"/>
                    <a:pt x="49" y="354"/>
                    <a:pt x="109" y="354"/>
                  </a:cubicBezTo>
                  <a:cubicBezTo>
                    <a:pt x="112" y="354"/>
                    <a:pt x="114" y="354"/>
                    <a:pt x="117" y="353"/>
                  </a:cubicBezTo>
                  <a:cubicBezTo>
                    <a:pt x="174" y="348"/>
                    <a:pt x="227" y="267"/>
                    <a:pt x="227" y="174"/>
                  </a:cubicBezTo>
                  <a:cubicBezTo>
                    <a:pt x="227" y="88"/>
                    <a:pt x="181" y="6"/>
                    <a:pt x="123" y="1"/>
                  </a:cubicBezTo>
                  <a:cubicBezTo>
                    <a:pt x="120" y="1"/>
                    <a:pt x="118" y="0"/>
                    <a:pt x="116"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8"/>
            <p:cNvSpPr/>
            <p:nvPr/>
          </p:nvSpPr>
          <p:spPr>
            <a:xfrm>
              <a:off x="714513" y="3891412"/>
              <a:ext cx="21468" cy="27987"/>
            </a:xfrm>
            <a:custGeom>
              <a:rect b="b" l="l" r="r" t="t"/>
              <a:pathLst>
                <a:path extrusionOk="0" h="322" w="247">
                  <a:moveTo>
                    <a:pt x="80" y="0"/>
                  </a:moveTo>
                  <a:cubicBezTo>
                    <a:pt x="30" y="0"/>
                    <a:pt x="0" y="50"/>
                    <a:pt x="10" y="131"/>
                  </a:cubicBezTo>
                  <a:cubicBezTo>
                    <a:pt x="22" y="224"/>
                    <a:pt x="92" y="310"/>
                    <a:pt x="156" y="321"/>
                  </a:cubicBezTo>
                  <a:cubicBezTo>
                    <a:pt x="158" y="322"/>
                    <a:pt x="161" y="322"/>
                    <a:pt x="164" y="322"/>
                  </a:cubicBezTo>
                  <a:cubicBezTo>
                    <a:pt x="216" y="322"/>
                    <a:pt x="246" y="260"/>
                    <a:pt x="231" y="183"/>
                  </a:cubicBezTo>
                  <a:cubicBezTo>
                    <a:pt x="218" y="102"/>
                    <a:pt x="161" y="21"/>
                    <a:pt x="103" y="3"/>
                  </a:cubicBezTo>
                  <a:cubicBezTo>
                    <a:pt x="95" y="1"/>
                    <a:pt x="87" y="0"/>
                    <a:pt x="80"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8"/>
            <p:cNvSpPr/>
            <p:nvPr/>
          </p:nvSpPr>
          <p:spPr>
            <a:xfrm>
              <a:off x="705822" y="3862035"/>
              <a:ext cx="21729" cy="20860"/>
            </a:xfrm>
            <a:custGeom>
              <a:rect b="b" l="l" r="r" t="t"/>
              <a:pathLst>
                <a:path extrusionOk="0" h="240" w="250">
                  <a:moveTo>
                    <a:pt x="44" y="1"/>
                  </a:moveTo>
                  <a:cubicBezTo>
                    <a:pt x="12" y="1"/>
                    <a:pt x="1" y="28"/>
                    <a:pt x="18" y="69"/>
                  </a:cubicBezTo>
                  <a:cubicBezTo>
                    <a:pt x="40" y="139"/>
                    <a:pt x="110" y="208"/>
                    <a:pt x="174" y="232"/>
                  </a:cubicBezTo>
                  <a:cubicBezTo>
                    <a:pt x="186" y="237"/>
                    <a:pt x="197" y="239"/>
                    <a:pt x="206" y="239"/>
                  </a:cubicBezTo>
                  <a:cubicBezTo>
                    <a:pt x="240" y="239"/>
                    <a:pt x="249" y="208"/>
                    <a:pt x="226" y="162"/>
                  </a:cubicBezTo>
                  <a:cubicBezTo>
                    <a:pt x="203" y="104"/>
                    <a:pt x="139" y="35"/>
                    <a:pt x="88" y="12"/>
                  </a:cubicBezTo>
                  <a:cubicBezTo>
                    <a:pt x="70" y="5"/>
                    <a:pt x="56" y="1"/>
                    <a:pt x="44"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8"/>
            <p:cNvSpPr/>
            <p:nvPr/>
          </p:nvSpPr>
          <p:spPr>
            <a:xfrm>
              <a:off x="695740" y="3845000"/>
              <a:ext cx="19295" cy="13559"/>
            </a:xfrm>
            <a:custGeom>
              <a:rect b="b" l="l" r="r" t="t"/>
              <a:pathLst>
                <a:path extrusionOk="0" h="156" w="222">
                  <a:moveTo>
                    <a:pt x="12" y="1"/>
                  </a:moveTo>
                  <a:cubicBezTo>
                    <a:pt x="1" y="1"/>
                    <a:pt x="0" y="8"/>
                    <a:pt x="12" y="22"/>
                  </a:cubicBezTo>
                  <a:cubicBezTo>
                    <a:pt x="36" y="64"/>
                    <a:pt x="105" y="115"/>
                    <a:pt x="163" y="139"/>
                  </a:cubicBezTo>
                  <a:cubicBezTo>
                    <a:pt x="183" y="150"/>
                    <a:pt x="198" y="155"/>
                    <a:pt x="207" y="155"/>
                  </a:cubicBezTo>
                  <a:cubicBezTo>
                    <a:pt x="222" y="155"/>
                    <a:pt x="221" y="142"/>
                    <a:pt x="204" y="121"/>
                  </a:cubicBezTo>
                  <a:cubicBezTo>
                    <a:pt x="174" y="92"/>
                    <a:pt x="116" y="46"/>
                    <a:pt x="65" y="17"/>
                  </a:cubicBezTo>
                  <a:cubicBezTo>
                    <a:pt x="40" y="6"/>
                    <a:pt x="22" y="1"/>
                    <a:pt x="12"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8"/>
            <p:cNvSpPr/>
            <p:nvPr/>
          </p:nvSpPr>
          <p:spPr>
            <a:xfrm>
              <a:off x="729463" y="3995537"/>
              <a:ext cx="12777" cy="18252"/>
            </a:xfrm>
            <a:custGeom>
              <a:rect b="b" l="l" r="r" t="t"/>
              <a:pathLst>
                <a:path extrusionOk="0" h="210" w="147">
                  <a:moveTo>
                    <a:pt x="139" y="1"/>
                  </a:moveTo>
                  <a:cubicBezTo>
                    <a:pt x="137" y="1"/>
                    <a:pt x="133" y="3"/>
                    <a:pt x="128" y="9"/>
                  </a:cubicBezTo>
                  <a:cubicBezTo>
                    <a:pt x="99" y="38"/>
                    <a:pt x="53" y="102"/>
                    <a:pt x="24" y="159"/>
                  </a:cubicBezTo>
                  <a:cubicBezTo>
                    <a:pt x="5" y="193"/>
                    <a:pt x="1" y="210"/>
                    <a:pt x="8" y="210"/>
                  </a:cubicBezTo>
                  <a:cubicBezTo>
                    <a:pt x="11" y="210"/>
                    <a:pt x="19" y="204"/>
                    <a:pt x="29" y="194"/>
                  </a:cubicBezTo>
                  <a:cubicBezTo>
                    <a:pt x="59" y="165"/>
                    <a:pt x="93" y="108"/>
                    <a:pt x="122" y="61"/>
                  </a:cubicBezTo>
                  <a:cubicBezTo>
                    <a:pt x="139" y="26"/>
                    <a:pt x="146" y="1"/>
                    <a:pt x="139"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8"/>
            <p:cNvSpPr/>
            <p:nvPr/>
          </p:nvSpPr>
          <p:spPr>
            <a:xfrm>
              <a:off x="740327" y="3966942"/>
              <a:ext cx="10169" cy="22511"/>
            </a:xfrm>
            <a:custGeom>
              <a:rect b="b" l="l" r="r" t="t"/>
              <a:pathLst>
                <a:path extrusionOk="0" h="259" w="117">
                  <a:moveTo>
                    <a:pt x="100" y="1"/>
                  </a:moveTo>
                  <a:cubicBezTo>
                    <a:pt x="98" y="1"/>
                    <a:pt x="96" y="1"/>
                    <a:pt x="95" y="2"/>
                  </a:cubicBezTo>
                  <a:cubicBezTo>
                    <a:pt x="67" y="15"/>
                    <a:pt x="32" y="90"/>
                    <a:pt x="14" y="165"/>
                  </a:cubicBezTo>
                  <a:cubicBezTo>
                    <a:pt x="1" y="224"/>
                    <a:pt x="5" y="258"/>
                    <a:pt x="19" y="258"/>
                  </a:cubicBezTo>
                  <a:cubicBezTo>
                    <a:pt x="23" y="258"/>
                    <a:pt x="27" y="256"/>
                    <a:pt x="32" y="251"/>
                  </a:cubicBezTo>
                  <a:cubicBezTo>
                    <a:pt x="54" y="234"/>
                    <a:pt x="89" y="165"/>
                    <a:pt x="102" y="106"/>
                  </a:cubicBezTo>
                  <a:cubicBezTo>
                    <a:pt x="117" y="44"/>
                    <a:pt x="114" y="1"/>
                    <a:pt x="100"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8"/>
            <p:cNvSpPr/>
            <p:nvPr/>
          </p:nvSpPr>
          <p:spPr>
            <a:xfrm>
              <a:off x="745455" y="3933392"/>
              <a:ext cx="7735" cy="24771"/>
            </a:xfrm>
            <a:custGeom>
              <a:rect b="b" l="l" r="r" t="t"/>
              <a:pathLst>
                <a:path extrusionOk="0" h="285" w="89">
                  <a:moveTo>
                    <a:pt x="50" y="1"/>
                  </a:moveTo>
                  <a:cubicBezTo>
                    <a:pt x="23" y="1"/>
                    <a:pt x="1" y="63"/>
                    <a:pt x="1" y="145"/>
                  </a:cubicBezTo>
                  <a:cubicBezTo>
                    <a:pt x="1" y="224"/>
                    <a:pt x="17" y="284"/>
                    <a:pt x="45" y="284"/>
                  </a:cubicBezTo>
                  <a:cubicBezTo>
                    <a:pt x="46" y="284"/>
                    <a:pt x="47" y="284"/>
                    <a:pt x="48" y="284"/>
                  </a:cubicBezTo>
                  <a:cubicBezTo>
                    <a:pt x="70" y="279"/>
                    <a:pt x="88" y="209"/>
                    <a:pt x="88" y="140"/>
                  </a:cubicBezTo>
                  <a:cubicBezTo>
                    <a:pt x="88" y="70"/>
                    <a:pt x="70" y="6"/>
                    <a:pt x="54" y="1"/>
                  </a:cubicBezTo>
                  <a:cubicBezTo>
                    <a:pt x="52" y="1"/>
                    <a:pt x="51" y="1"/>
                    <a:pt x="50"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8"/>
            <p:cNvSpPr/>
            <p:nvPr/>
          </p:nvSpPr>
          <p:spPr>
            <a:xfrm>
              <a:off x="741283" y="3901234"/>
              <a:ext cx="10169" cy="22859"/>
            </a:xfrm>
            <a:custGeom>
              <a:rect b="b" l="l" r="r" t="t"/>
              <a:pathLst>
                <a:path extrusionOk="0" h="263" w="117">
                  <a:moveTo>
                    <a:pt x="24" y="1"/>
                  </a:moveTo>
                  <a:cubicBezTo>
                    <a:pt x="6" y="1"/>
                    <a:pt x="0" y="43"/>
                    <a:pt x="14" y="104"/>
                  </a:cubicBezTo>
                  <a:cubicBezTo>
                    <a:pt x="32" y="181"/>
                    <a:pt x="61" y="256"/>
                    <a:pt x="91" y="261"/>
                  </a:cubicBezTo>
                  <a:cubicBezTo>
                    <a:pt x="93" y="262"/>
                    <a:pt x="95" y="263"/>
                    <a:pt x="97" y="263"/>
                  </a:cubicBezTo>
                  <a:cubicBezTo>
                    <a:pt x="114" y="263"/>
                    <a:pt x="117" y="219"/>
                    <a:pt x="102" y="157"/>
                  </a:cubicBezTo>
                  <a:cubicBezTo>
                    <a:pt x="91" y="93"/>
                    <a:pt x="61" y="24"/>
                    <a:pt x="38" y="7"/>
                  </a:cubicBezTo>
                  <a:cubicBezTo>
                    <a:pt x="33" y="3"/>
                    <a:pt x="28" y="1"/>
                    <a:pt x="24" y="1"/>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8"/>
            <p:cNvSpPr/>
            <p:nvPr/>
          </p:nvSpPr>
          <p:spPr>
            <a:xfrm>
              <a:off x="731462" y="3875942"/>
              <a:ext cx="12342" cy="18600"/>
            </a:xfrm>
            <a:custGeom>
              <a:rect b="b" l="l" r="r" t="t"/>
              <a:pathLst>
                <a:path extrusionOk="0" h="214" w="142">
                  <a:moveTo>
                    <a:pt x="9" y="0"/>
                  </a:moveTo>
                  <a:cubicBezTo>
                    <a:pt x="0" y="0"/>
                    <a:pt x="2" y="19"/>
                    <a:pt x="17" y="55"/>
                  </a:cubicBezTo>
                  <a:cubicBezTo>
                    <a:pt x="47" y="112"/>
                    <a:pt x="92" y="181"/>
                    <a:pt x="122" y="205"/>
                  </a:cubicBezTo>
                  <a:cubicBezTo>
                    <a:pt x="127" y="211"/>
                    <a:pt x="131" y="213"/>
                    <a:pt x="134" y="213"/>
                  </a:cubicBezTo>
                  <a:cubicBezTo>
                    <a:pt x="142" y="213"/>
                    <a:pt x="134" y="187"/>
                    <a:pt x="116" y="147"/>
                  </a:cubicBezTo>
                  <a:cubicBezTo>
                    <a:pt x="92" y="101"/>
                    <a:pt x="52" y="37"/>
                    <a:pt x="30" y="13"/>
                  </a:cubicBezTo>
                  <a:cubicBezTo>
                    <a:pt x="21" y="4"/>
                    <a:pt x="14" y="0"/>
                    <a:pt x="9" y="0"/>
                  </a:cubicBezTo>
                  <a:close/>
                </a:path>
              </a:pathLst>
            </a:custGeom>
            <a:solidFill>
              <a:srgbClr val="FEEE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8"/>
            <p:cNvSpPr/>
            <p:nvPr/>
          </p:nvSpPr>
          <p:spPr>
            <a:xfrm>
              <a:off x="536337" y="3830398"/>
              <a:ext cx="179653" cy="130720"/>
            </a:xfrm>
            <a:custGeom>
              <a:rect b="b" l="l" r="r" t="t"/>
              <a:pathLst>
                <a:path extrusionOk="0" h="1504" w="2067">
                  <a:moveTo>
                    <a:pt x="487" y="179"/>
                  </a:moveTo>
                  <a:lnTo>
                    <a:pt x="487" y="179"/>
                  </a:lnTo>
                  <a:cubicBezTo>
                    <a:pt x="463" y="197"/>
                    <a:pt x="435" y="208"/>
                    <a:pt x="417" y="225"/>
                  </a:cubicBezTo>
                  <a:cubicBezTo>
                    <a:pt x="423" y="225"/>
                    <a:pt x="423" y="225"/>
                    <a:pt x="423" y="238"/>
                  </a:cubicBezTo>
                  <a:cubicBezTo>
                    <a:pt x="428" y="232"/>
                    <a:pt x="428" y="232"/>
                    <a:pt x="435" y="232"/>
                  </a:cubicBezTo>
                  <a:lnTo>
                    <a:pt x="487" y="179"/>
                  </a:lnTo>
                  <a:close/>
                  <a:moveTo>
                    <a:pt x="1597" y="243"/>
                  </a:moveTo>
                  <a:cubicBezTo>
                    <a:pt x="1608" y="243"/>
                    <a:pt x="1621" y="249"/>
                    <a:pt x="1632" y="249"/>
                  </a:cubicBezTo>
                  <a:cubicBezTo>
                    <a:pt x="1720" y="267"/>
                    <a:pt x="1800" y="329"/>
                    <a:pt x="1817" y="393"/>
                  </a:cubicBezTo>
                  <a:cubicBezTo>
                    <a:pt x="1835" y="451"/>
                    <a:pt x="1795" y="497"/>
                    <a:pt x="1713" y="497"/>
                  </a:cubicBezTo>
                  <a:lnTo>
                    <a:pt x="1685" y="497"/>
                  </a:lnTo>
                  <a:cubicBezTo>
                    <a:pt x="1678" y="492"/>
                    <a:pt x="1667" y="492"/>
                    <a:pt x="1656" y="492"/>
                  </a:cubicBezTo>
                  <a:cubicBezTo>
                    <a:pt x="1568" y="468"/>
                    <a:pt x="1488" y="406"/>
                    <a:pt x="1482" y="342"/>
                  </a:cubicBezTo>
                  <a:cubicBezTo>
                    <a:pt x="1477" y="294"/>
                    <a:pt x="1499" y="267"/>
                    <a:pt x="1546" y="254"/>
                  </a:cubicBezTo>
                  <a:cubicBezTo>
                    <a:pt x="1557" y="249"/>
                    <a:pt x="1574" y="243"/>
                    <a:pt x="1597" y="243"/>
                  </a:cubicBezTo>
                  <a:close/>
                  <a:moveTo>
                    <a:pt x="284" y="428"/>
                  </a:moveTo>
                  <a:cubicBezTo>
                    <a:pt x="302" y="428"/>
                    <a:pt x="307" y="451"/>
                    <a:pt x="289" y="492"/>
                  </a:cubicBezTo>
                  <a:cubicBezTo>
                    <a:pt x="267" y="555"/>
                    <a:pt x="203" y="625"/>
                    <a:pt x="158" y="649"/>
                  </a:cubicBezTo>
                  <a:cubicBezTo>
                    <a:pt x="151" y="654"/>
                    <a:pt x="139" y="660"/>
                    <a:pt x="134" y="660"/>
                  </a:cubicBezTo>
                  <a:cubicBezTo>
                    <a:pt x="123" y="660"/>
                    <a:pt x="116" y="665"/>
                    <a:pt x="110" y="665"/>
                  </a:cubicBezTo>
                  <a:cubicBezTo>
                    <a:pt x="88" y="665"/>
                    <a:pt x="88" y="636"/>
                    <a:pt x="105" y="590"/>
                  </a:cubicBezTo>
                  <a:cubicBezTo>
                    <a:pt x="134" y="532"/>
                    <a:pt x="185" y="468"/>
                    <a:pt x="227" y="440"/>
                  </a:cubicBezTo>
                  <a:cubicBezTo>
                    <a:pt x="244" y="428"/>
                    <a:pt x="255" y="428"/>
                    <a:pt x="262" y="428"/>
                  </a:cubicBezTo>
                  <a:close/>
                  <a:moveTo>
                    <a:pt x="1082" y="590"/>
                  </a:moveTo>
                  <a:cubicBezTo>
                    <a:pt x="1170" y="590"/>
                    <a:pt x="1245" y="642"/>
                    <a:pt x="1268" y="718"/>
                  </a:cubicBezTo>
                  <a:cubicBezTo>
                    <a:pt x="1274" y="735"/>
                    <a:pt x="1279" y="753"/>
                    <a:pt x="1279" y="775"/>
                  </a:cubicBezTo>
                  <a:cubicBezTo>
                    <a:pt x="1279" y="885"/>
                    <a:pt x="1181" y="978"/>
                    <a:pt x="1066" y="978"/>
                  </a:cubicBezTo>
                  <a:lnTo>
                    <a:pt x="1060" y="978"/>
                  </a:lnTo>
                  <a:cubicBezTo>
                    <a:pt x="943" y="978"/>
                    <a:pt x="857" y="891"/>
                    <a:pt x="863" y="780"/>
                  </a:cubicBezTo>
                  <a:cubicBezTo>
                    <a:pt x="863" y="740"/>
                    <a:pt x="880" y="700"/>
                    <a:pt x="909" y="671"/>
                  </a:cubicBezTo>
                  <a:cubicBezTo>
                    <a:pt x="949" y="625"/>
                    <a:pt x="1007" y="590"/>
                    <a:pt x="1077" y="590"/>
                  </a:cubicBezTo>
                  <a:close/>
                  <a:moveTo>
                    <a:pt x="1690" y="614"/>
                  </a:moveTo>
                  <a:cubicBezTo>
                    <a:pt x="1713" y="619"/>
                    <a:pt x="1731" y="625"/>
                    <a:pt x="1754" y="630"/>
                  </a:cubicBezTo>
                  <a:cubicBezTo>
                    <a:pt x="1829" y="660"/>
                    <a:pt x="1893" y="735"/>
                    <a:pt x="1899" y="815"/>
                  </a:cubicBezTo>
                  <a:cubicBezTo>
                    <a:pt x="1910" y="914"/>
                    <a:pt x="1846" y="989"/>
                    <a:pt x="1747" y="989"/>
                  </a:cubicBezTo>
                  <a:lnTo>
                    <a:pt x="1736" y="989"/>
                  </a:lnTo>
                  <a:cubicBezTo>
                    <a:pt x="1672" y="989"/>
                    <a:pt x="1615" y="954"/>
                    <a:pt x="1574" y="903"/>
                  </a:cubicBezTo>
                  <a:cubicBezTo>
                    <a:pt x="1539" y="868"/>
                    <a:pt x="1522" y="822"/>
                    <a:pt x="1517" y="775"/>
                  </a:cubicBezTo>
                  <a:cubicBezTo>
                    <a:pt x="1517" y="683"/>
                    <a:pt x="1581" y="614"/>
                    <a:pt x="1667" y="614"/>
                  </a:cubicBezTo>
                  <a:close/>
                  <a:moveTo>
                    <a:pt x="1175" y="0"/>
                  </a:moveTo>
                  <a:cubicBezTo>
                    <a:pt x="1395" y="75"/>
                    <a:pt x="1360" y="294"/>
                    <a:pt x="1186" y="462"/>
                  </a:cubicBezTo>
                  <a:cubicBezTo>
                    <a:pt x="1053" y="596"/>
                    <a:pt x="834" y="694"/>
                    <a:pt x="649" y="705"/>
                  </a:cubicBezTo>
                  <a:cubicBezTo>
                    <a:pt x="643" y="705"/>
                    <a:pt x="637" y="711"/>
                    <a:pt x="631" y="711"/>
                  </a:cubicBezTo>
                  <a:cubicBezTo>
                    <a:pt x="643" y="735"/>
                    <a:pt x="649" y="758"/>
                    <a:pt x="643" y="793"/>
                  </a:cubicBezTo>
                  <a:cubicBezTo>
                    <a:pt x="637" y="850"/>
                    <a:pt x="609" y="908"/>
                    <a:pt x="562" y="943"/>
                  </a:cubicBezTo>
                  <a:cubicBezTo>
                    <a:pt x="532" y="978"/>
                    <a:pt x="487" y="1001"/>
                    <a:pt x="441" y="1007"/>
                  </a:cubicBezTo>
                  <a:lnTo>
                    <a:pt x="428" y="1007"/>
                  </a:lnTo>
                  <a:cubicBezTo>
                    <a:pt x="348" y="1007"/>
                    <a:pt x="296" y="937"/>
                    <a:pt x="313" y="844"/>
                  </a:cubicBezTo>
                  <a:cubicBezTo>
                    <a:pt x="319" y="775"/>
                    <a:pt x="371" y="705"/>
                    <a:pt x="428" y="671"/>
                  </a:cubicBezTo>
                  <a:cubicBezTo>
                    <a:pt x="331" y="625"/>
                    <a:pt x="278" y="537"/>
                    <a:pt x="319" y="411"/>
                  </a:cubicBezTo>
                  <a:cubicBezTo>
                    <a:pt x="331" y="376"/>
                    <a:pt x="348" y="347"/>
                    <a:pt x="366" y="312"/>
                  </a:cubicBezTo>
                  <a:lnTo>
                    <a:pt x="366" y="312"/>
                  </a:lnTo>
                  <a:cubicBezTo>
                    <a:pt x="342" y="336"/>
                    <a:pt x="313" y="358"/>
                    <a:pt x="289" y="371"/>
                  </a:cubicBezTo>
                  <a:cubicBezTo>
                    <a:pt x="273" y="382"/>
                    <a:pt x="262" y="387"/>
                    <a:pt x="262" y="387"/>
                  </a:cubicBezTo>
                  <a:cubicBezTo>
                    <a:pt x="255" y="387"/>
                    <a:pt x="255" y="387"/>
                    <a:pt x="255" y="382"/>
                  </a:cubicBezTo>
                  <a:cubicBezTo>
                    <a:pt x="249" y="387"/>
                    <a:pt x="238" y="387"/>
                    <a:pt x="238" y="387"/>
                  </a:cubicBezTo>
                  <a:cubicBezTo>
                    <a:pt x="233" y="387"/>
                    <a:pt x="233" y="387"/>
                    <a:pt x="233" y="382"/>
                  </a:cubicBezTo>
                  <a:cubicBezTo>
                    <a:pt x="169" y="457"/>
                    <a:pt x="110" y="544"/>
                    <a:pt x="64" y="636"/>
                  </a:cubicBezTo>
                  <a:cubicBezTo>
                    <a:pt x="19" y="729"/>
                    <a:pt x="1" y="822"/>
                    <a:pt x="1" y="908"/>
                  </a:cubicBezTo>
                  <a:cubicBezTo>
                    <a:pt x="24" y="839"/>
                    <a:pt x="64" y="780"/>
                    <a:pt x="99" y="764"/>
                  </a:cubicBezTo>
                  <a:cubicBezTo>
                    <a:pt x="105" y="758"/>
                    <a:pt x="110" y="758"/>
                    <a:pt x="116" y="758"/>
                  </a:cubicBezTo>
                  <a:cubicBezTo>
                    <a:pt x="123" y="753"/>
                    <a:pt x="123" y="753"/>
                    <a:pt x="128" y="753"/>
                  </a:cubicBezTo>
                  <a:cubicBezTo>
                    <a:pt x="134" y="746"/>
                    <a:pt x="139" y="746"/>
                    <a:pt x="145" y="746"/>
                  </a:cubicBezTo>
                  <a:cubicBezTo>
                    <a:pt x="180" y="746"/>
                    <a:pt x="203" y="793"/>
                    <a:pt x="185" y="868"/>
                  </a:cubicBezTo>
                  <a:cubicBezTo>
                    <a:pt x="174" y="948"/>
                    <a:pt x="128" y="1023"/>
                    <a:pt x="81" y="1041"/>
                  </a:cubicBezTo>
                  <a:cubicBezTo>
                    <a:pt x="70" y="1053"/>
                    <a:pt x="59" y="1058"/>
                    <a:pt x="46" y="1058"/>
                  </a:cubicBezTo>
                  <a:cubicBezTo>
                    <a:pt x="41" y="1058"/>
                    <a:pt x="41" y="1065"/>
                    <a:pt x="35" y="1065"/>
                  </a:cubicBezTo>
                  <a:cubicBezTo>
                    <a:pt x="46" y="1105"/>
                    <a:pt x="70" y="1140"/>
                    <a:pt x="94" y="1180"/>
                  </a:cubicBezTo>
                  <a:cubicBezTo>
                    <a:pt x="110" y="1186"/>
                    <a:pt x="123" y="1204"/>
                    <a:pt x="128" y="1226"/>
                  </a:cubicBezTo>
                  <a:cubicBezTo>
                    <a:pt x="169" y="1273"/>
                    <a:pt x="220" y="1314"/>
                    <a:pt x="278" y="1354"/>
                  </a:cubicBezTo>
                  <a:cubicBezTo>
                    <a:pt x="278" y="1290"/>
                    <a:pt x="307" y="1232"/>
                    <a:pt x="348" y="1197"/>
                  </a:cubicBezTo>
                  <a:cubicBezTo>
                    <a:pt x="371" y="1169"/>
                    <a:pt x="412" y="1146"/>
                    <a:pt x="452" y="1146"/>
                  </a:cubicBezTo>
                  <a:lnTo>
                    <a:pt x="457" y="1146"/>
                  </a:lnTo>
                  <a:cubicBezTo>
                    <a:pt x="545" y="1146"/>
                    <a:pt x="620" y="1232"/>
                    <a:pt x="620" y="1343"/>
                  </a:cubicBezTo>
                  <a:cubicBezTo>
                    <a:pt x="620" y="1389"/>
                    <a:pt x="609" y="1429"/>
                    <a:pt x="591" y="1458"/>
                  </a:cubicBezTo>
                  <a:cubicBezTo>
                    <a:pt x="585" y="1464"/>
                    <a:pt x="585" y="1469"/>
                    <a:pt x="580" y="1475"/>
                  </a:cubicBezTo>
                  <a:cubicBezTo>
                    <a:pt x="596" y="1482"/>
                    <a:pt x="609" y="1487"/>
                    <a:pt x="625" y="1487"/>
                  </a:cubicBezTo>
                  <a:cubicBezTo>
                    <a:pt x="689" y="1498"/>
                    <a:pt x="764" y="1504"/>
                    <a:pt x="834" y="1504"/>
                  </a:cubicBezTo>
                  <a:lnTo>
                    <a:pt x="898" y="1504"/>
                  </a:lnTo>
                  <a:cubicBezTo>
                    <a:pt x="863" y="1464"/>
                    <a:pt x="845" y="1418"/>
                    <a:pt x="845" y="1365"/>
                  </a:cubicBezTo>
                  <a:cubicBezTo>
                    <a:pt x="845" y="1336"/>
                    <a:pt x="852" y="1314"/>
                    <a:pt x="863" y="1290"/>
                  </a:cubicBezTo>
                  <a:cubicBezTo>
                    <a:pt x="886" y="1197"/>
                    <a:pt x="967" y="1128"/>
                    <a:pt x="1066" y="1128"/>
                  </a:cubicBezTo>
                  <a:cubicBezTo>
                    <a:pt x="1175" y="1128"/>
                    <a:pt x="1268" y="1215"/>
                    <a:pt x="1279" y="1325"/>
                  </a:cubicBezTo>
                  <a:cubicBezTo>
                    <a:pt x="1279" y="1336"/>
                    <a:pt x="1285" y="1354"/>
                    <a:pt x="1285" y="1365"/>
                  </a:cubicBezTo>
                  <a:cubicBezTo>
                    <a:pt x="1285" y="1389"/>
                    <a:pt x="1279" y="1418"/>
                    <a:pt x="1268" y="1434"/>
                  </a:cubicBezTo>
                  <a:cubicBezTo>
                    <a:pt x="1360" y="1405"/>
                    <a:pt x="1453" y="1371"/>
                    <a:pt x="1534" y="1325"/>
                  </a:cubicBezTo>
                  <a:cubicBezTo>
                    <a:pt x="1539" y="1221"/>
                    <a:pt x="1621" y="1134"/>
                    <a:pt x="1725" y="1134"/>
                  </a:cubicBezTo>
                  <a:lnTo>
                    <a:pt x="1731" y="1134"/>
                  </a:lnTo>
                  <a:cubicBezTo>
                    <a:pt x="1747" y="1134"/>
                    <a:pt x="1760" y="1140"/>
                    <a:pt x="1777" y="1146"/>
                  </a:cubicBezTo>
                  <a:cubicBezTo>
                    <a:pt x="1963" y="961"/>
                    <a:pt x="2067" y="718"/>
                    <a:pt x="1997" y="497"/>
                  </a:cubicBezTo>
                  <a:cubicBezTo>
                    <a:pt x="1985" y="475"/>
                    <a:pt x="1974" y="457"/>
                    <a:pt x="1968" y="433"/>
                  </a:cubicBezTo>
                  <a:cubicBezTo>
                    <a:pt x="1963" y="422"/>
                    <a:pt x="1956" y="411"/>
                    <a:pt x="1956" y="399"/>
                  </a:cubicBezTo>
                  <a:cubicBezTo>
                    <a:pt x="1945" y="371"/>
                    <a:pt x="1921" y="336"/>
                    <a:pt x="1899" y="307"/>
                  </a:cubicBezTo>
                  <a:cubicBezTo>
                    <a:pt x="1846" y="249"/>
                    <a:pt x="1789" y="197"/>
                    <a:pt x="1725" y="156"/>
                  </a:cubicBezTo>
                  <a:cubicBezTo>
                    <a:pt x="1725" y="168"/>
                    <a:pt x="1713" y="174"/>
                    <a:pt x="1696" y="179"/>
                  </a:cubicBezTo>
                  <a:cubicBezTo>
                    <a:pt x="1685" y="185"/>
                    <a:pt x="1672" y="185"/>
                    <a:pt x="1650" y="185"/>
                  </a:cubicBezTo>
                  <a:lnTo>
                    <a:pt x="1597" y="185"/>
                  </a:lnTo>
                  <a:cubicBezTo>
                    <a:pt x="1517" y="168"/>
                    <a:pt x="1442" y="128"/>
                    <a:pt x="1429" y="93"/>
                  </a:cubicBezTo>
                  <a:cubicBezTo>
                    <a:pt x="1429" y="81"/>
                    <a:pt x="1429" y="75"/>
                    <a:pt x="1442" y="70"/>
                  </a:cubicBezTo>
                  <a:cubicBezTo>
                    <a:pt x="1447" y="58"/>
                    <a:pt x="1470" y="51"/>
                    <a:pt x="1499" y="51"/>
                  </a:cubicBezTo>
                  <a:lnTo>
                    <a:pt x="1504" y="51"/>
                  </a:lnTo>
                  <a:cubicBezTo>
                    <a:pt x="1413" y="17"/>
                    <a:pt x="1309" y="0"/>
                    <a:pt x="1210"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8"/>
            <p:cNvSpPr/>
            <p:nvPr/>
          </p:nvSpPr>
          <p:spPr>
            <a:xfrm>
              <a:off x="560500" y="3830398"/>
              <a:ext cx="97084" cy="61797"/>
            </a:xfrm>
            <a:custGeom>
              <a:rect b="b" l="l" r="r" t="t"/>
              <a:pathLst>
                <a:path extrusionOk="0" h="711" w="1117">
                  <a:moveTo>
                    <a:pt x="851" y="24"/>
                  </a:moveTo>
                  <a:cubicBezTo>
                    <a:pt x="921" y="24"/>
                    <a:pt x="978" y="46"/>
                    <a:pt x="978" y="70"/>
                  </a:cubicBezTo>
                  <a:lnTo>
                    <a:pt x="978" y="86"/>
                  </a:lnTo>
                  <a:cubicBezTo>
                    <a:pt x="967" y="115"/>
                    <a:pt x="903" y="144"/>
                    <a:pt x="822" y="150"/>
                  </a:cubicBezTo>
                  <a:lnTo>
                    <a:pt x="804" y="150"/>
                  </a:lnTo>
                  <a:cubicBezTo>
                    <a:pt x="740" y="150"/>
                    <a:pt x="695" y="133"/>
                    <a:pt x="683" y="115"/>
                  </a:cubicBezTo>
                  <a:cubicBezTo>
                    <a:pt x="678" y="104"/>
                    <a:pt x="671" y="99"/>
                    <a:pt x="678" y="86"/>
                  </a:cubicBezTo>
                  <a:cubicBezTo>
                    <a:pt x="683" y="58"/>
                    <a:pt x="758" y="29"/>
                    <a:pt x="833" y="24"/>
                  </a:cubicBezTo>
                  <a:close/>
                  <a:moveTo>
                    <a:pt x="475" y="86"/>
                  </a:moveTo>
                  <a:cubicBezTo>
                    <a:pt x="492" y="86"/>
                    <a:pt x="504" y="86"/>
                    <a:pt x="504" y="99"/>
                  </a:cubicBezTo>
                  <a:cubicBezTo>
                    <a:pt x="515" y="99"/>
                    <a:pt x="521" y="110"/>
                    <a:pt x="515" y="121"/>
                  </a:cubicBezTo>
                  <a:cubicBezTo>
                    <a:pt x="497" y="156"/>
                    <a:pt x="422" y="203"/>
                    <a:pt x="347" y="225"/>
                  </a:cubicBezTo>
                  <a:cubicBezTo>
                    <a:pt x="324" y="232"/>
                    <a:pt x="307" y="232"/>
                    <a:pt x="289" y="232"/>
                  </a:cubicBezTo>
                  <a:lnTo>
                    <a:pt x="272" y="232"/>
                  </a:lnTo>
                  <a:cubicBezTo>
                    <a:pt x="243" y="225"/>
                    <a:pt x="238" y="214"/>
                    <a:pt x="254" y="190"/>
                  </a:cubicBezTo>
                  <a:cubicBezTo>
                    <a:pt x="278" y="163"/>
                    <a:pt x="347" y="121"/>
                    <a:pt x="411" y="99"/>
                  </a:cubicBezTo>
                  <a:cubicBezTo>
                    <a:pt x="435" y="93"/>
                    <a:pt x="457" y="86"/>
                    <a:pt x="475" y="86"/>
                  </a:cubicBezTo>
                  <a:close/>
                  <a:moveTo>
                    <a:pt x="822" y="214"/>
                  </a:moveTo>
                  <a:cubicBezTo>
                    <a:pt x="914" y="214"/>
                    <a:pt x="990" y="260"/>
                    <a:pt x="990" y="324"/>
                  </a:cubicBezTo>
                  <a:cubicBezTo>
                    <a:pt x="996" y="399"/>
                    <a:pt x="908" y="462"/>
                    <a:pt x="799" y="462"/>
                  </a:cubicBezTo>
                  <a:lnTo>
                    <a:pt x="793" y="462"/>
                  </a:lnTo>
                  <a:cubicBezTo>
                    <a:pt x="689" y="462"/>
                    <a:pt x="614" y="411"/>
                    <a:pt x="625" y="342"/>
                  </a:cubicBezTo>
                  <a:cubicBezTo>
                    <a:pt x="636" y="272"/>
                    <a:pt x="718" y="219"/>
                    <a:pt x="817" y="214"/>
                  </a:cubicBezTo>
                  <a:close/>
                  <a:moveTo>
                    <a:pt x="347" y="283"/>
                  </a:moveTo>
                  <a:cubicBezTo>
                    <a:pt x="359" y="283"/>
                    <a:pt x="365" y="283"/>
                    <a:pt x="377" y="289"/>
                  </a:cubicBezTo>
                  <a:cubicBezTo>
                    <a:pt x="417" y="294"/>
                    <a:pt x="440" y="324"/>
                    <a:pt x="428" y="364"/>
                  </a:cubicBezTo>
                  <a:cubicBezTo>
                    <a:pt x="417" y="433"/>
                    <a:pt x="331" y="510"/>
                    <a:pt x="249" y="526"/>
                  </a:cubicBezTo>
                  <a:cubicBezTo>
                    <a:pt x="243" y="526"/>
                    <a:pt x="238" y="532"/>
                    <a:pt x="232" y="532"/>
                  </a:cubicBezTo>
                  <a:cubicBezTo>
                    <a:pt x="220" y="532"/>
                    <a:pt x="209" y="537"/>
                    <a:pt x="197" y="537"/>
                  </a:cubicBezTo>
                  <a:cubicBezTo>
                    <a:pt x="139" y="537"/>
                    <a:pt x="110" y="497"/>
                    <a:pt x="128" y="440"/>
                  </a:cubicBezTo>
                  <a:cubicBezTo>
                    <a:pt x="150" y="376"/>
                    <a:pt x="232" y="312"/>
                    <a:pt x="302" y="289"/>
                  </a:cubicBezTo>
                  <a:cubicBezTo>
                    <a:pt x="318" y="289"/>
                    <a:pt x="336" y="283"/>
                    <a:pt x="347" y="283"/>
                  </a:cubicBezTo>
                  <a:close/>
                  <a:moveTo>
                    <a:pt x="897" y="0"/>
                  </a:moveTo>
                  <a:cubicBezTo>
                    <a:pt x="879" y="6"/>
                    <a:pt x="863" y="6"/>
                    <a:pt x="839" y="6"/>
                  </a:cubicBezTo>
                  <a:lnTo>
                    <a:pt x="735" y="6"/>
                  </a:lnTo>
                  <a:cubicBezTo>
                    <a:pt x="550" y="24"/>
                    <a:pt x="371" y="86"/>
                    <a:pt x="209" y="179"/>
                  </a:cubicBezTo>
                  <a:lnTo>
                    <a:pt x="157" y="232"/>
                  </a:lnTo>
                  <a:cubicBezTo>
                    <a:pt x="168" y="232"/>
                    <a:pt x="163" y="238"/>
                    <a:pt x="150" y="254"/>
                  </a:cubicBezTo>
                  <a:cubicBezTo>
                    <a:pt x="134" y="272"/>
                    <a:pt x="116" y="294"/>
                    <a:pt x="88" y="312"/>
                  </a:cubicBezTo>
                  <a:cubicBezTo>
                    <a:pt x="70" y="347"/>
                    <a:pt x="53" y="376"/>
                    <a:pt x="41" y="411"/>
                  </a:cubicBezTo>
                  <a:cubicBezTo>
                    <a:pt x="0" y="537"/>
                    <a:pt x="53" y="625"/>
                    <a:pt x="150" y="671"/>
                  </a:cubicBezTo>
                  <a:cubicBezTo>
                    <a:pt x="163" y="665"/>
                    <a:pt x="168" y="665"/>
                    <a:pt x="179" y="660"/>
                  </a:cubicBezTo>
                  <a:cubicBezTo>
                    <a:pt x="197" y="654"/>
                    <a:pt x="209" y="649"/>
                    <a:pt x="220" y="649"/>
                  </a:cubicBezTo>
                  <a:cubicBezTo>
                    <a:pt x="232" y="642"/>
                    <a:pt x="243" y="642"/>
                    <a:pt x="249" y="642"/>
                  </a:cubicBezTo>
                  <a:cubicBezTo>
                    <a:pt x="296" y="642"/>
                    <a:pt x="336" y="665"/>
                    <a:pt x="353" y="711"/>
                  </a:cubicBezTo>
                  <a:cubicBezTo>
                    <a:pt x="359" y="711"/>
                    <a:pt x="365" y="705"/>
                    <a:pt x="371" y="705"/>
                  </a:cubicBezTo>
                  <a:cubicBezTo>
                    <a:pt x="556" y="694"/>
                    <a:pt x="775" y="596"/>
                    <a:pt x="908" y="462"/>
                  </a:cubicBezTo>
                  <a:cubicBezTo>
                    <a:pt x="1082" y="294"/>
                    <a:pt x="1117" y="75"/>
                    <a:pt x="897" y="0"/>
                  </a:cubicBezTo>
                  <a:close/>
                </a:path>
              </a:pathLst>
            </a:custGeom>
            <a:solidFill>
              <a:srgbClr val="FFFA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8"/>
            <p:cNvSpPr/>
            <p:nvPr/>
          </p:nvSpPr>
          <p:spPr>
            <a:xfrm>
              <a:off x="536337" y="3896280"/>
              <a:ext cx="10082" cy="26770"/>
            </a:xfrm>
            <a:custGeom>
              <a:rect b="b" l="l" r="r" t="t"/>
              <a:pathLst>
                <a:path extrusionOk="0" h="308" w="116">
                  <a:moveTo>
                    <a:pt x="116" y="0"/>
                  </a:moveTo>
                  <a:cubicBezTo>
                    <a:pt x="110" y="0"/>
                    <a:pt x="105" y="0"/>
                    <a:pt x="99" y="6"/>
                  </a:cubicBezTo>
                  <a:cubicBezTo>
                    <a:pt x="64" y="22"/>
                    <a:pt x="24" y="81"/>
                    <a:pt x="1" y="150"/>
                  </a:cubicBezTo>
                  <a:cubicBezTo>
                    <a:pt x="6" y="203"/>
                    <a:pt x="12" y="254"/>
                    <a:pt x="35" y="307"/>
                  </a:cubicBezTo>
                  <a:cubicBezTo>
                    <a:pt x="41" y="307"/>
                    <a:pt x="41" y="300"/>
                    <a:pt x="46" y="300"/>
                  </a:cubicBezTo>
                  <a:cubicBezTo>
                    <a:pt x="59" y="300"/>
                    <a:pt x="70" y="295"/>
                    <a:pt x="81" y="283"/>
                  </a:cubicBezTo>
                  <a:cubicBezTo>
                    <a:pt x="76" y="283"/>
                    <a:pt x="76" y="283"/>
                    <a:pt x="70" y="289"/>
                  </a:cubicBezTo>
                  <a:lnTo>
                    <a:pt x="64" y="289"/>
                  </a:lnTo>
                  <a:cubicBezTo>
                    <a:pt x="30" y="289"/>
                    <a:pt x="6" y="231"/>
                    <a:pt x="24" y="161"/>
                  </a:cubicBezTo>
                  <a:cubicBezTo>
                    <a:pt x="35" y="92"/>
                    <a:pt x="76" y="22"/>
                    <a:pt x="11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8"/>
            <p:cNvSpPr/>
            <p:nvPr/>
          </p:nvSpPr>
          <p:spPr>
            <a:xfrm>
              <a:off x="543986" y="3867511"/>
              <a:ext cx="16079" cy="20773"/>
            </a:xfrm>
            <a:custGeom>
              <a:rect b="b" l="l" r="r" t="t"/>
              <a:pathLst>
                <a:path extrusionOk="0" h="239" w="185">
                  <a:moveTo>
                    <a:pt x="174" y="1"/>
                  </a:moveTo>
                  <a:cubicBezTo>
                    <a:pt x="167" y="1"/>
                    <a:pt x="156" y="1"/>
                    <a:pt x="139" y="13"/>
                  </a:cubicBezTo>
                  <a:cubicBezTo>
                    <a:pt x="97" y="41"/>
                    <a:pt x="46" y="105"/>
                    <a:pt x="17" y="163"/>
                  </a:cubicBezTo>
                  <a:cubicBezTo>
                    <a:pt x="0" y="209"/>
                    <a:pt x="0" y="238"/>
                    <a:pt x="22" y="238"/>
                  </a:cubicBezTo>
                  <a:cubicBezTo>
                    <a:pt x="28" y="238"/>
                    <a:pt x="35" y="233"/>
                    <a:pt x="46" y="233"/>
                  </a:cubicBezTo>
                  <a:cubicBezTo>
                    <a:pt x="22" y="227"/>
                    <a:pt x="22" y="198"/>
                    <a:pt x="40" y="158"/>
                  </a:cubicBezTo>
                  <a:cubicBezTo>
                    <a:pt x="70" y="99"/>
                    <a:pt x="121" y="35"/>
                    <a:pt x="161" y="13"/>
                  </a:cubicBezTo>
                  <a:cubicBezTo>
                    <a:pt x="174" y="6"/>
                    <a:pt x="179" y="1"/>
                    <a:pt x="1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8"/>
            <p:cNvSpPr/>
            <p:nvPr/>
          </p:nvSpPr>
          <p:spPr>
            <a:xfrm>
              <a:off x="556502" y="3849954"/>
              <a:ext cx="16601" cy="14167"/>
            </a:xfrm>
            <a:custGeom>
              <a:rect b="b" l="l" r="r" t="t"/>
              <a:pathLst>
                <a:path extrusionOk="0" h="163" w="191">
                  <a:moveTo>
                    <a:pt x="185" y="0"/>
                  </a:moveTo>
                  <a:cubicBezTo>
                    <a:pt x="116" y="47"/>
                    <a:pt x="57" y="99"/>
                    <a:pt x="1" y="157"/>
                  </a:cubicBezTo>
                  <a:cubicBezTo>
                    <a:pt x="1" y="162"/>
                    <a:pt x="1" y="162"/>
                    <a:pt x="6" y="162"/>
                  </a:cubicBezTo>
                  <a:cubicBezTo>
                    <a:pt x="6" y="162"/>
                    <a:pt x="17" y="162"/>
                    <a:pt x="23" y="157"/>
                  </a:cubicBezTo>
                  <a:cubicBezTo>
                    <a:pt x="30" y="151"/>
                    <a:pt x="35" y="146"/>
                    <a:pt x="41" y="133"/>
                  </a:cubicBezTo>
                  <a:cubicBezTo>
                    <a:pt x="70" y="99"/>
                    <a:pt x="121" y="53"/>
                    <a:pt x="162" y="24"/>
                  </a:cubicBezTo>
                  <a:cubicBezTo>
                    <a:pt x="174" y="18"/>
                    <a:pt x="180" y="13"/>
                    <a:pt x="191" y="13"/>
                  </a:cubicBezTo>
                  <a:cubicBezTo>
                    <a:pt x="191" y="0"/>
                    <a:pt x="191" y="0"/>
                    <a:pt x="1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8"/>
            <p:cNvSpPr/>
            <p:nvPr/>
          </p:nvSpPr>
          <p:spPr>
            <a:xfrm>
              <a:off x="560500" y="3934348"/>
              <a:ext cx="27204" cy="24249"/>
            </a:xfrm>
            <a:custGeom>
              <a:rect b="b" l="l" r="r" t="t"/>
              <a:pathLst>
                <a:path extrusionOk="0" h="279" w="313">
                  <a:moveTo>
                    <a:pt x="70" y="1"/>
                  </a:moveTo>
                  <a:cubicBezTo>
                    <a:pt x="29" y="36"/>
                    <a:pt x="0" y="94"/>
                    <a:pt x="0" y="158"/>
                  </a:cubicBezTo>
                  <a:cubicBezTo>
                    <a:pt x="6" y="163"/>
                    <a:pt x="11" y="163"/>
                    <a:pt x="24" y="169"/>
                  </a:cubicBezTo>
                  <a:cubicBezTo>
                    <a:pt x="18" y="163"/>
                    <a:pt x="18" y="152"/>
                    <a:pt x="18" y="140"/>
                  </a:cubicBezTo>
                  <a:cubicBezTo>
                    <a:pt x="18" y="88"/>
                    <a:pt x="35" y="36"/>
                    <a:pt x="70" y="1"/>
                  </a:cubicBezTo>
                  <a:close/>
                  <a:moveTo>
                    <a:pt x="313" y="262"/>
                  </a:moveTo>
                  <a:lnTo>
                    <a:pt x="313" y="262"/>
                  </a:lnTo>
                  <a:cubicBezTo>
                    <a:pt x="307" y="268"/>
                    <a:pt x="302" y="273"/>
                    <a:pt x="296" y="279"/>
                  </a:cubicBezTo>
                  <a:lnTo>
                    <a:pt x="302" y="279"/>
                  </a:lnTo>
                  <a:cubicBezTo>
                    <a:pt x="307" y="273"/>
                    <a:pt x="307" y="268"/>
                    <a:pt x="313" y="26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8"/>
            <p:cNvSpPr/>
            <p:nvPr/>
          </p:nvSpPr>
          <p:spPr>
            <a:xfrm>
              <a:off x="562064" y="3887675"/>
              <a:ext cx="23119" cy="30246"/>
            </a:xfrm>
            <a:custGeom>
              <a:rect b="b" l="l" r="r" t="t"/>
              <a:pathLst>
                <a:path extrusionOk="0" h="348" w="266">
                  <a:moveTo>
                    <a:pt x="161" y="1"/>
                  </a:moveTo>
                  <a:cubicBezTo>
                    <a:pt x="160" y="1"/>
                    <a:pt x="159" y="2"/>
                    <a:pt x="158" y="2"/>
                  </a:cubicBezTo>
                  <a:lnTo>
                    <a:pt x="158" y="2"/>
                  </a:lnTo>
                  <a:cubicBezTo>
                    <a:pt x="159" y="2"/>
                    <a:pt x="160" y="1"/>
                    <a:pt x="161" y="1"/>
                  </a:cubicBezTo>
                  <a:close/>
                  <a:moveTo>
                    <a:pt x="158" y="2"/>
                  </a:moveTo>
                  <a:cubicBezTo>
                    <a:pt x="149" y="6"/>
                    <a:pt x="143" y="7"/>
                    <a:pt x="132" y="12"/>
                  </a:cubicBezTo>
                  <a:cubicBezTo>
                    <a:pt x="75" y="46"/>
                    <a:pt x="23" y="116"/>
                    <a:pt x="17" y="185"/>
                  </a:cubicBezTo>
                  <a:cubicBezTo>
                    <a:pt x="0" y="278"/>
                    <a:pt x="52" y="348"/>
                    <a:pt x="132" y="348"/>
                  </a:cubicBezTo>
                  <a:lnTo>
                    <a:pt x="145" y="348"/>
                  </a:lnTo>
                  <a:cubicBezTo>
                    <a:pt x="191" y="342"/>
                    <a:pt x="236" y="319"/>
                    <a:pt x="266" y="284"/>
                  </a:cubicBezTo>
                  <a:lnTo>
                    <a:pt x="266" y="284"/>
                  </a:lnTo>
                  <a:cubicBezTo>
                    <a:pt x="236" y="313"/>
                    <a:pt x="202" y="330"/>
                    <a:pt x="161" y="330"/>
                  </a:cubicBezTo>
                  <a:cubicBezTo>
                    <a:pt x="156" y="337"/>
                    <a:pt x="156" y="337"/>
                    <a:pt x="150" y="337"/>
                  </a:cubicBezTo>
                  <a:cubicBezTo>
                    <a:pt x="70" y="337"/>
                    <a:pt x="23" y="267"/>
                    <a:pt x="35" y="174"/>
                  </a:cubicBezTo>
                  <a:cubicBezTo>
                    <a:pt x="46" y="101"/>
                    <a:pt x="96" y="33"/>
                    <a:pt x="158" y="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8"/>
            <p:cNvSpPr/>
            <p:nvPr/>
          </p:nvSpPr>
          <p:spPr>
            <a:xfrm>
              <a:off x="570060" y="3854995"/>
              <a:ext cx="23206" cy="22163"/>
            </a:xfrm>
            <a:custGeom>
              <a:rect b="b" l="l" r="r" t="t"/>
              <a:pathLst>
                <a:path extrusionOk="0" h="255" w="267">
                  <a:moveTo>
                    <a:pt x="139" y="243"/>
                  </a:moveTo>
                  <a:cubicBezTo>
                    <a:pt x="137" y="243"/>
                    <a:pt x="134" y="244"/>
                    <a:pt x="132" y="245"/>
                  </a:cubicBezTo>
                  <a:lnTo>
                    <a:pt x="132" y="245"/>
                  </a:lnTo>
                  <a:cubicBezTo>
                    <a:pt x="134" y="245"/>
                    <a:pt x="136" y="244"/>
                    <a:pt x="139" y="243"/>
                  </a:cubicBezTo>
                  <a:close/>
                  <a:moveTo>
                    <a:pt x="237" y="0"/>
                  </a:moveTo>
                  <a:cubicBezTo>
                    <a:pt x="226" y="0"/>
                    <a:pt x="208" y="6"/>
                    <a:pt x="192" y="6"/>
                  </a:cubicBezTo>
                  <a:cubicBezTo>
                    <a:pt x="122" y="29"/>
                    <a:pt x="40" y="93"/>
                    <a:pt x="18" y="157"/>
                  </a:cubicBezTo>
                  <a:cubicBezTo>
                    <a:pt x="0" y="214"/>
                    <a:pt x="29" y="254"/>
                    <a:pt x="87" y="254"/>
                  </a:cubicBezTo>
                  <a:cubicBezTo>
                    <a:pt x="99" y="254"/>
                    <a:pt x="110" y="249"/>
                    <a:pt x="122" y="249"/>
                  </a:cubicBezTo>
                  <a:cubicBezTo>
                    <a:pt x="125" y="249"/>
                    <a:pt x="129" y="247"/>
                    <a:pt x="132" y="245"/>
                  </a:cubicBezTo>
                  <a:lnTo>
                    <a:pt x="132" y="245"/>
                  </a:lnTo>
                  <a:cubicBezTo>
                    <a:pt x="119" y="249"/>
                    <a:pt x="109" y="249"/>
                    <a:pt x="104" y="249"/>
                  </a:cubicBezTo>
                  <a:cubicBezTo>
                    <a:pt x="47" y="249"/>
                    <a:pt x="18" y="209"/>
                    <a:pt x="40" y="157"/>
                  </a:cubicBezTo>
                  <a:cubicBezTo>
                    <a:pt x="58" y="93"/>
                    <a:pt x="133" y="29"/>
                    <a:pt x="208" y="11"/>
                  </a:cubicBezTo>
                  <a:cubicBezTo>
                    <a:pt x="226" y="6"/>
                    <a:pt x="237" y="6"/>
                    <a:pt x="249" y="6"/>
                  </a:cubicBezTo>
                  <a:lnTo>
                    <a:pt x="267" y="6"/>
                  </a:lnTo>
                  <a:cubicBezTo>
                    <a:pt x="255" y="0"/>
                    <a:pt x="249" y="0"/>
                    <a:pt x="2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8"/>
            <p:cNvSpPr/>
            <p:nvPr/>
          </p:nvSpPr>
          <p:spPr>
            <a:xfrm>
              <a:off x="581099" y="3837873"/>
              <a:ext cx="23293" cy="12690"/>
            </a:xfrm>
            <a:custGeom>
              <a:rect b="b" l="l" r="r" t="t"/>
              <a:pathLst>
                <a:path extrusionOk="0" h="146" w="268">
                  <a:moveTo>
                    <a:pt x="238" y="0"/>
                  </a:moveTo>
                  <a:cubicBezTo>
                    <a:pt x="220" y="0"/>
                    <a:pt x="198" y="7"/>
                    <a:pt x="174" y="13"/>
                  </a:cubicBezTo>
                  <a:cubicBezTo>
                    <a:pt x="110" y="35"/>
                    <a:pt x="41" y="77"/>
                    <a:pt x="17" y="104"/>
                  </a:cubicBezTo>
                  <a:cubicBezTo>
                    <a:pt x="1" y="128"/>
                    <a:pt x="6" y="139"/>
                    <a:pt x="35" y="146"/>
                  </a:cubicBezTo>
                  <a:cubicBezTo>
                    <a:pt x="24" y="139"/>
                    <a:pt x="17" y="128"/>
                    <a:pt x="35" y="111"/>
                  </a:cubicBezTo>
                  <a:cubicBezTo>
                    <a:pt x="59" y="82"/>
                    <a:pt x="122" y="42"/>
                    <a:pt x="185" y="18"/>
                  </a:cubicBezTo>
                  <a:cubicBezTo>
                    <a:pt x="209" y="13"/>
                    <a:pt x="233" y="7"/>
                    <a:pt x="249" y="7"/>
                  </a:cubicBezTo>
                  <a:cubicBezTo>
                    <a:pt x="255" y="7"/>
                    <a:pt x="267" y="7"/>
                    <a:pt x="267" y="13"/>
                  </a:cubicBezTo>
                  <a:cubicBezTo>
                    <a:pt x="267" y="0"/>
                    <a:pt x="255" y="0"/>
                    <a:pt x="2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8"/>
            <p:cNvSpPr/>
            <p:nvPr/>
          </p:nvSpPr>
          <p:spPr>
            <a:xfrm>
              <a:off x="609694" y="3942432"/>
              <a:ext cx="38330" cy="18687"/>
            </a:xfrm>
            <a:custGeom>
              <a:rect b="b" l="l" r="r" t="t"/>
              <a:pathLst>
                <a:path extrusionOk="0" h="215" w="441">
                  <a:moveTo>
                    <a:pt x="435" y="36"/>
                  </a:moveTo>
                  <a:lnTo>
                    <a:pt x="435" y="54"/>
                  </a:lnTo>
                  <a:cubicBezTo>
                    <a:pt x="435" y="88"/>
                    <a:pt x="424" y="123"/>
                    <a:pt x="412" y="151"/>
                  </a:cubicBezTo>
                  <a:cubicBezTo>
                    <a:pt x="417" y="151"/>
                    <a:pt x="424" y="151"/>
                    <a:pt x="424" y="145"/>
                  </a:cubicBezTo>
                  <a:cubicBezTo>
                    <a:pt x="435" y="129"/>
                    <a:pt x="441" y="100"/>
                    <a:pt x="441" y="76"/>
                  </a:cubicBezTo>
                  <a:cubicBezTo>
                    <a:pt x="441" y="65"/>
                    <a:pt x="435" y="47"/>
                    <a:pt x="435" y="36"/>
                  </a:cubicBezTo>
                  <a:close/>
                  <a:moveTo>
                    <a:pt x="19" y="1"/>
                  </a:moveTo>
                  <a:lnTo>
                    <a:pt x="19" y="1"/>
                  </a:lnTo>
                  <a:cubicBezTo>
                    <a:pt x="8" y="25"/>
                    <a:pt x="1" y="47"/>
                    <a:pt x="1" y="76"/>
                  </a:cubicBezTo>
                  <a:cubicBezTo>
                    <a:pt x="1" y="129"/>
                    <a:pt x="19" y="175"/>
                    <a:pt x="54" y="215"/>
                  </a:cubicBezTo>
                  <a:lnTo>
                    <a:pt x="83" y="215"/>
                  </a:lnTo>
                  <a:cubicBezTo>
                    <a:pt x="36" y="175"/>
                    <a:pt x="13" y="116"/>
                    <a:pt x="8" y="54"/>
                  </a:cubicBezTo>
                  <a:cubicBezTo>
                    <a:pt x="8" y="36"/>
                    <a:pt x="13" y="19"/>
                    <a:pt x="1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8"/>
            <p:cNvSpPr/>
            <p:nvPr/>
          </p:nvSpPr>
          <p:spPr>
            <a:xfrm>
              <a:off x="610824" y="3888631"/>
              <a:ext cx="36765" cy="26770"/>
            </a:xfrm>
            <a:custGeom>
              <a:rect b="b" l="l" r="r" t="t"/>
              <a:pathLst>
                <a:path extrusionOk="0" h="308" w="423">
                  <a:moveTo>
                    <a:pt x="52" y="1"/>
                  </a:moveTo>
                  <a:lnTo>
                    <a:pt x="52" y="1"/>
                  </a:lnTo>
                  <a:cubicBezTo>
                    <a:pt x="23" y="30"/>
                    <a:pt x="6" y="70"/>
                    <a:pt x="6" y="110"/>
                  </a:cubicBezTo>
                  <a:cubicBezTo>
                    <a:pt x="0" y="221"/>
                    <a:pt x="86" y="308"/>
                    <a:pt x="203" y="308"/>
                  </a:cubicBezTo>
                  <a:lnTo>
                    <a:pt x="209" y="308"/>
                  </a:lnTo>
                  <a:cubicBezTo>
                    <a:pt x="324" y="308"/>
                    <a:pt x="422" y="215"/>
                    <a:pt x="422" y="105"/>
                  </a:cubicBezTo>
                  <a:cubicBezTo>
                    <a:pt x="422" y="83"/>
                    <a:pt x="417" y="65"/>
                    <a:pt x="411" y="48"/>
                  </a:cubicBezTo>
                  <a:lnTo>
                    <a:pt x="411" y="48"/>
                  </a:lnTo>
                  <a:cubicBezTo>
                    <a:pt x="417" y="65"/>
                    <a:pt x="417" y="76"/>
                    <a:pt x="417" y="94"/>
                  </a:cubicBezTo>
                  <a:cubicBezTo>
                    <a:pt x="422" y="203"/>
                    <a:pt x="324" y="291"/>
                    <a:pt x="209" y="291"/>
                  </a:cubicBezTo>
                  <a:lnTo>
                    <a:pt x="209" y="296"/>
                  </a:lnTo>
                  <a:cubicBezTo>
                    <a:pt x="92" y="296"/>
                    <a:pt x="6" y="209"/>
                    <a:pt x="11" y="105"/>
                  </a:cubicBezTo>
                  <a:cubicBezTo>
                    <a:pt x="11" y="65"/>
                    <a:pt x="29" y="30"/>
                    <a:pt x="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8"/>
            <p:cNvSpPr/>
            <p:nvPr/>
          </p:nvSpPr>
          <p:spPr>
            <a:xfrm>
              <a:off x="613866" y="3848911"/>
              <a:ext cx="33202" cy="21729"/>
            </a:xfrm>
            <a:custGeom>
              <a:rect b="b" l="l" r="r" t="t"/>
              <a:pathLst>
                <a:path extrusionOk="0" h="250" w="382">
                  <a:moveTo>
                    <a:pt x="203" y="1"/>
                  </a:moveTo>
                  <a:cubicBezTo>
                    <a:pt x="104" y="6"/>
                    <a:pt x="22" y="59"/>
                    <a:pt x="11" y="129"/>
                  </a:cubicBezTo>
                  <a:cubicBezTo>
                    <a:pt x="0" y="198"/>
                    <a:pt x="75" y="249"/>
                    <a:pt x="179" y="249"/>
                  </a:cubicBezTo>
                  <a:cubicBezTo>
                    <a:pt x="81" y="249"/>
                    <a:pt x="6" y="198"/>
                    <a:pt x="17" y="129"/>
                  </a:cubicBezTo>
                  <a:cubicBezTo>
                    <a:pt x="22" y="65"/>
                    <a:pt x="110" y="6"/>
                    <a:pt x="203" y="6"/>
                  </a:cubicBezTo>
                  <a:lnTo>
                    <a:pt x="214" y="6"/>
                  </a:lnTo>
                  <a:cubicBezTo>
                    <a:pt x="300" y="6"/>
                    <a:pt x="369" y="54"/>
                    <a:pt x="376" y="111"/>
                  </a:cubicBezTo>
                  <a:cubicBezTo>
                    <a:pt x="376" y="47"/>
                    <a:pt x="300" y="1"/>
                    <a:pt x="208" y="1"/>
                  </a:cubicBezTo>
                  <a:close/>
                  <a:moveTo>
                    <a:pt x="376" y="111"/>
                  </a:moveTo>
                  <a:cubicBezTo>
                    <a:pt x="376" y="186"/>
                    <a:pt x="294" y="249"/>
                    <a:pt x="185" y="249"/>
                  </a:cubicBezTo>
                  <a:cubicBezTo>
                    <a:pt x="294" y="249"/>
                    <a:pt x="382" y="186"/>
                    <a:pt x="376" y="11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8"/>
            <p:cNvSpPr/>
            <p:nvPr/>
          </p:nvSpPr>
          <p:spPr>
            <a:xfrm>
              <a:off x="618907" y="3832397"/>
              <a:ext cx="26596" cy="8083"/>
            </a:xfrm>
            <a:custGeom>
              <a:rect b="b" l="l" r="r" t="t"/>
              <a:pathLst>
                <a:path extrusionOk="0" h="93" w="306">
                  <a:moveTo>
                    <a:pt x="161" y="1"/>
                  </a:moveTo>
                  <a:cubicBezTo>
                    <a:pt x="86" y="6"/>
                    <a:pt x="11" y="35"/>
                    <a:pt x="6" y="63"/>
                  </a:cubicBezTo>
                  <a:cubicBezTo>
                    <a:pt x="0" y="73"/>
                    <a:pt x="4" y="79"/>
                    <a:pt x="8" y="86"/>
                  </a:cubicBezTo>
                  <a:lnTo>
                    <a:pt x="8" y="86"/>
                  </a:lnTo>
                  <a:cubicBezTo>
                    <a:pt x="6" y="80"/>
                    <a:pt x="8" y="74"/>
                    <a:pt x="11" y="70"/>
                  </a:cubicBezTo>
                  <a:cubicBezTo>
                    <a:pt x="17" y="41"/>
                    <a:pt x="86" y="12"/>
                    <a:pt x="161" y="12"/>
                  </a:cubicBezTo>
                  <a:cubicBezTo>
                    <a:pt x="167" y="6"/>
                    <a:pt x="173" y="6"/>
                    <a:pt x="179" y="6"/>
                  </a:cubicBezTo>
                  <a:cubicBezTo>
                    <a:pt x="249" y="6"/>
                    <a:pt x="300" y="28"/>
                    <a:pt x="306" y="58"/>
                  </a:cubicBezTo>
                  <a:lnTo>
                    <a:pt x="306" y="47"/>
                  </a:lnTo>
                  <a:cubicBezTo>
                    <a:pt x="306" y="23"/>
                    <a:pt x="249" y="1"/>
                    <a:pt x="179" y="1"/>
                  </a:cubicBezTo>
                  <a:close/>
                  <a:moveTo>
                    <a:pt x="8" y="86"/>
                  </a:moveTo>
                  <a:cubicBezTo>
                    <a:pt x="9" y="88"/>
                    <a:pt x="10" y="91"/>
                    <a:pt x="11" y="92"/>
                  </a:cubicBezTo>
                  <a:cubicBezTo>
                    <a:pt x="10" y="90"/>
                    <a:pt x="9" y="88"/>
                    <a:pt x="8" y="8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8"/>
            <p:cNvSpPr/>
            <p:nvPr/>
          </p:nvSpPr>
          <p:spPr>
            <a:xfrm>
              <a:off x="673055" y="3885155"/>
              <a:ext cx="29290" cy="31202"/>
            </a:xfrm>
            <a:custGeom>
              <a:rect b="b" l="l" r="r" t="t"/>
              <a:pathLst>
                <a:path extrusionOk="0" h="359" w="337">
                  <a:moveTo>
                    <a:pt x="181" y="0"/>
                  </a:moveTo>
                  <a:lnTo>
                    <a:pt x="181" y="0"/>
                  </a:lnTo>
                  <a:cubicBezTo>
                    <a:pt x="244" y="35"/>
                    <a:pt x="302" y="99"/>
                    <a:pt x="308" y="174"/>
                  </a:cubicBezTo>
                  <a:cubicBezTo>
                    <a:pt x="320" y="273"/>
                    <a:pt x="256" y="348"/>
                    <a:pt x="158" y="348"/>
                  </a:cubicBezTo>
                  <a:lnTo>
                    <a:pt x="152" y="348"/>
                  </a:lnTo>
                  <a:cubicBezTo>
                    <a:pt x="94" y="342"/>
                    <a:pt x="35" y="313"/>
                    <a:pt x="1" y="273"/>
                  </a:cubicBezTo>
                  <a:lnTo>
                    <a:pt x="1" y="273"/>
                  </a:lnTo>
                  <a:cubicBezTo>
                    <a:pt x="42" y="324"/>
                    <a:pt x="99" y="359"/>
                    <a:pt x="163" y="359"/>
                  </a:cubicBezTo>
                  <a:lnTo>
                    <a:pt x="174" y="359"/>
                  </a:lnTo>
                  <a:cubicBezTo>
                    <a:pt x="273" y="359"/>
                    <a:pt x="337" y="284"/>
                    <a:pt x="326" y="185"/>
                  </a:cubicBezTo>
                  <a:cubicBezTo>
                    <a:pt x="320" y="105"/>
                    <a:pt x="256" y="30"/>
                    <a:pt x="1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8"/>
            <p:cNvSpPr/>
            <p:nvPr/>
          </p:nvSpPr>
          <p:spPr>
            <a:xfrm>
              <a:off x="670708" y="3851518"/>
              <a:ext cx="25118" cy="22163"/>
            </a:xfrm>
            <a:custGeom>
              <a:rect b="b" l="l" r="r" t="t"/>
              <a:pathLst>
                <a:path extrusionOk="0" h="255" w="289">
                  <a:moveTo>
                    <a:pt x="51" y="0"/>
                  </a:moveTo>
                  <a:cubicBezTo>
                    <a:pt x="28" y="0"/>
                    <a:pt x="11" y="6"/>
                    <a:pt x="0" y="11"/>
                  </a:cubicBezTo>
                  <a:cubicBezTo>
                    <a:pt x="11" y="6"/>
                    <a:pt x="22" y="6"/>
                    <a:pt x="40" y="6"/>
                  </a:cubicBezTo>
                  <a:cubicBezTo>
                    <a:pt x="51" y="6"/>
                    <a:pt x="62" y="6"/>
                    <a:pt x="75" y="11"/>
                  </a:cubicBezTo>
                  <a:cubicBezTo>
                    <a:pt x="161" y="24"/>
                    <a:pt x="236" y="86"/>
                    <a:pt x="254" y="144"/>
                  </a:cubicBezTo>
                  <a:cubicBezTo>
                    <a:pt x="271" y="208"/>
                    <a:pt x="231" y="249"/>
                    <a:pt x="156" y="249"/>
                  </a:cubicBezTo>
                  <a:lnTo>
                    <a:pt x="110" y="249"/>
                  </a:lnTo>
                  <a:cubicBezTo>
                    <a:pt x="121" y="249"/>
                    <a:pt x="132" y="249"/>
                    <a:pt x="139" y="254"/>
                  </a:cubicBezTo>
                  <a:lnTo>
                    <a:pt x="167" y="254"/>
                  </a:lnTo>
                  <a:cubicBezTo>
                    <a:pt x="249" y="254"/>
                    <a:pt x="289" y="208"/>
                    <a:pt x="271" y="150"/>
                  </a:cubicBezTo>
                  <a:cubicBezTo>
                    <a:pt x="254" y="86"/>
                    <a:pt x="174" y="24"/>
                    <a:pt x="86" y="6"/>
                  </a:cubicBezTo>
                  <a:cubicBezTo>
                    <a:pt x="75" y="6"/>
                    <a:pt x="62" y="0"/>
                    <a:pt x="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8"/>
            <p:cNvSpPr/>
            <p:nvPr/>
          </p:nvSpPr>
          <p:spPr>
            <a:xfrm>
              <a:off x="661582" y="3834831"/>
              <a:ext cx="24771" cy="11212"/>
            </a:xfrm>
            <a:custGeom>
              <a:rect b="b" l="l" r="r" t="t"/>
              <a:pathLst>
                <a:path extrusionOk="0" h="129" w="285">
                  <a:moveTo>
                    <a:pt x="58" y="0"/>
                  </a:moveTo>
                  <a:cubicBezTo>
                    <a:pt x="29" y="0"/>
                    <a:pt x="6" y="7"/>
                    <a:pt x="1" y="19"/>
                  </a:cubicBezTo>
                  <a:cubicBezTo>
                    <a:pt x="12" y="13"/>
                    <a:pt x="29" y="7"/>
                    <a:pt x="52" y="7"/>
                  </a:cubicBezTo>
                  <a:cubicBezTo>
                    <a:pt x="63" y="7"/>
                    <a:pt x="87" y="7"/>
                    <a:pt x="105" y="13"/>
                  </a:cubicBezTo>
                  <a:cubicBezTo>
                    <a:pt x="93" y="7"/>
                    <a:pt x="81" y="0"/>
                    <a:pt x="63" y="0"/>
                  </a:cubicBezTo>
                  <a:close/>
                  <a:moveTo>
                    <a:pt x="261" y="88"/>
                  </a:moveTo>
                  <a:lnTo>
                    <a:pt x="261" y="93"/>
                  </a:lnTo>
                  <a:cubicBezTo>
                    <a:pt x="272" y="112"/>
                    <a:pt x="266" y="123"/>
                    <a:pt x="255" y="128"/>
                  </a:cubicBezTo>
                  <a:cubicBezTo>
                    <a:pt x="272" y="123"/>
                    <a:pt x="284" y="117"/>
                    <a:pt x="284" y="105"/>
                  </a:cubicBezTo>
                  <a:cubicBezTo>
                    <a:pt x="272" y="99"/>
                    <a:pt x="266" y="93"/>
                    <a:pt x="261" y="8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8"/>
            <p:cNvSpPr/>
            <p:nvPr/>
          </p:nvSpPr>
          <p:spPr>
            <a:xfrm>
              <a:off x="544421" y="3932958"/>
              <a:ext cx="3129" cy="4085"/>
            </a:xfrm>
            <a:custGeom>
              <a:rect b="b" l="l" r="r" t="t"/>
              <a:pathLst>
                <a:path extrusionOk="0" h="47" w="36">
                  <a:moveTo>
                    <a:pt x="1" y="0"/>
                  </a:moveTo>
                  <a:lnTo>
                    <a:pt x="1" y="0"/>
                  </a:lnTo>
                  <a:cubicBezTo>
                    <a:pt x="12" y="11"/>
                    <a:pt x="23" y="29"/>
                    <a:pt x="35" y="46"/>
                  </a:cubicBezTo>
                  <a:cubicBezTo>
                    <a:pt x="30" y="24"/>
                    <a:pt x="17" y="6"/>
                    <a:pt x="1"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8"/>
            <p:cNvSpPr/>
            <p:nvPr/>
          </p:nvSpPr>
          <p:spPr>
            <a:xfrm>
              <a:off x="536859" y="3895150"/>
              <a:ext cx="17209" cy="26248"/>
            </a:xfrm>
            <a:custGeom>
              <a:rect b="b" l="l" r="r" t="t"/>
              <a:pathLst>
                <a:path extrusionOk="0" h="302" w="198">
                  <a:moveTo>
                    <a:pt x="139" y="1"/>
                  </a:moveTo>
                  <a:cubicBezTo>
                    <a:pt x="133" y="1"/>
                    <a:pt x="128" y="1"/>
                    <a:pt x="122" y="8"/>
                  </a:cubicBezTo>
                  <a:cubicBezTo>
                    <a:pt x="117" y="8"/>
                    <a:pt x="117" y="8"/>
                    <a:pt x="110" y="13"/>
                  </a:cubicBezTo>
                  <a:cubicBezTo>
                    <a:pt x="70" y="35"/>
                    <a:pt x="29" y="105"/>
                    <a:pt x="18" y="174"/>
                  </a:cubicBezTo>
                  <a:cubicBezTo>
                    <a:pt x="0" y="244"/>
                    <a:pt x="24" y="302"/>
                    <a:pt x="58" y="302"/>
                  </a:cubicBezTo>
                  <a:lnTo>
                    <a:pt x="64" y="302"/>
                  </a:lnTo>
                  <a:cubicBezTo>
                    <a:pt x="70" y="296"/>
                    <a:pt x="70" y="296"/>
                    <a:pt x="75" y="296"/>
                  </a:cubicBezTo>
                  <a:cubicBezTo>
                    <a:pt x="122" y="278"/>
                    <a:pt x="168" y="203"/>
                    <a:pt x="179" y="123"/>
                  </a:cubicBezTo>
                  <a:cubicBezTo>
                    <a:pt x="197" y="48"/>
                    <a:pt x="174" y="1"/>
                    <a:pt x="139"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8"/>
            <p:cNvSpPr/>
            <p:nvPr/>
          </p:nvSpPr>
          <p:spPr>
            <a:xfrm>
              <a:off x="545898" y="3867511"/>
              <a:ext cx="17209" cy="20251"/>
            </a:xfrm>
            <a:custGeom>
              <a:rect b="b" l="l" r="r" t="t"/>
              <a:pathLst>
                <a:path extrusionOk="0" h="233" w="198">
                  <a:moveTo>
                    <a:pt x="163" y="1"/>
                  </a:moveTo>
                  <a:cubicBezTo>
                    <a:pt x="157" y="1"/>
                    <a:pt x="152" y="6"/>
                    <a:pt x="139" y="13"/>
                  </a:cubicBezTo>
                  <a:cubicBezTo>
                    <a:pt x="99" y="35"/>
                    <a:pt x="48" y="99"/>
                    <a:pt x="18" y="158"/>
                  </a:cubicBezTo>
                  <a:cubicBezTo>
                    <a:pt x="0" y="198"/>
                    <a:pt x="0" y="227"/>
                    <a:pt x="24" y="233"/>
                  </a:cubicBezTo>
                  <a:cubicBezTo>
                    <a:pt x="29" y="233"/>
                    <a:pt x="41" y="227"/>
                    <a:pt x="48" y="222"/>
                  </a:cubicBezTo>
                  <a:cubicBezTo>
                    <a:pt x="93" y="198"/>
                    <a:pt x="157" y="128"/>
                    <a:pt x="179" y="65"/>
                  </a:cubicBezTo>
                  <a:cubicBezTo>
                    <a:pt x="197" y="24"/>
                    <a:pt x="192" y="1"/>
                    <a:pt x="174"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8"/>
            <p:cNvSpPr/>
            <p:nvPr/>
          </p:nvSpPr>
          <p:spPr>
            <a:xfrm>
              <a:off x="558414" y="3850475"/>
              <a:ext cx="16775" cy="13646"/>
            </a:xfrm>
            <a:custGeom>
              <a:rect b="b" l="l" r="r" t="t"/>
              <a:pathLst>
                <a:path extrusionOk="0" h="157" w="193">
                  <a:moveTo>
                    <a:pt x="181" y="1"/>
                  </a:moveTo>
                  <a:cubicBezTo>
                    <a:pt x="174" y="1"/>
                    <a:pt x="174" y="1"/>
                    <a:pt x="169" y="7"/>
                  </a:cubicBezTo>
                  <a:cubicBezTo>
                    <a:pt x="158" y="7"/>
                    <a:pt x="152" y="12"/>
                    <a:pt x="140" y="18"/>
                  </a:cubicBezTo>
                  <a:cubicBezTo>
                    <a:pt x="99" y="47"/>
                    <a:pt x="48" y="93"/>
                    <a:pt x="19" y="127"/>
                  </a:cubicBezTo>
                  <a:cubicBezTo>
                    <a:pt x="13" y="140"/>
                    <a:pt x="8" y="145"/>
                    <a:pt x="1" y="151"/>
                  </a:cubicBezTo>
                  <a:cubicBezTo>
                    <a:pt x="1" y="156"/>
                    <a:pt x="1" y="156"/>
                    <a:pt x="8" y="156"/>
                  </a:cubicBezTo>
                  <a:cubicBezTo>
                    <a:pt x="8" y="156"/>
                    <a:pt x="19" y="151"/>
                    <a:pt x="35" y="140"/>
                  </a:cubicBezTo>
                  <a:cubicBezTo>
                    <a:pt x="59" y="127"/>
                    <a:pt x="88" y="105"/>
                    <a:pt x="112" y="81"/>
                  </a:cubicBezTo>
                  <a:cubicBezTo>
                    <a:pt x="140" y="63"/>
                    <a:pt x="158" y="41"/>
                    <a:pt x="174" y="23"/>
                  </a:cubicBezTo>
                  <a:cubicBezTo>
                    <a:pt x="187" y="7"/>
                    <a:pt x="192" y="1"/>
                    <a:pt x="181"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8"/>
            <p:cNvSpPr/>
            <p:nvPr/>
          </p:nvSpPr>
          <p:spPr>
            <a:xfrm>
              <a:off x="562064" y="3929916"/>
              <a:ext cx="28160" cy="28682"/>
            </a:xfrm>
            <a:custGeom>
              <a:rect b="b" l="l" r="r" t="t"/>
              <a:pathLst>
                <a:path extrusionOk="0" h="330" w="324">
                  <a:moveTo>
                    <a:pt x="156" y="1"/>
                  </a:moveTo>
                  <a:cubicBezTo>
                    <a:pt x="116" y="1"/>
                    <a:pt x="75" y="24"/>
                    <a:pt x="52" y="52"/>
                  </a:cubicBezTo>
                  <a:cubicBezTo>
                    <a:pt x="17" y="87"/>
                    <a:pt x="0" y="139"/>
                    <a:pt x="0" y="191"/>
                  </a:cubicBezTo>
                  <a:cubicBezTo>
                    <a:pt x="0" y="203"/>
                    <a:pt x="0" y="214"/>
                    <a:pt x="6" y="220"/>
                  </a:cubicBezTo>
                  <a:cubicBezTo>
                    <a:pt x="86" y="273"/>
                    <a:pt x="179" y="307"/>
                    <a:pt x="278" y="330"/>
                  </a:cubicBezTo>
                  <a:cubicBezTo>
                    <a:pt x="284" y="324"/>
                    <a:pt x="289" y="319"/>
                    <a:pt x="295" y="313"/>
                  </a:cubicBezTo>
                  <a:cubicBezTo>
                    <a:pt x="313" y="284"/>
                    <a:pt x="324" y="244"/>
                    <a:pt x="324" y="198"/>
                  </a:cubicBezTo>
                  <a:cubicBezTo>
                    <a:pt x="324" y="87"/>
                    <a:pt x="249" y="1"/>
                    <a:pt x="161"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8"/>
            <p:cNvSpPr/>
            <p:nvPr/>
          </p:nvSpPr>
          <p:spPr>
            <a:xfrm>
              <a:off x="563976" y="3886111"/>
              <a:ext cx="28856" cy="30855"/>
            </a:xfrm>
            <a:custGeom>
              <a:rect b="b" l="l" r="r" t="t"/>
              <a:pathLst>
                <a:path extrusionOk="0" h="355" w="332">
                  <a:moveTo>
                    <a:pt x="209" y="1"/>
                  </a:moveTo>
                  <a:cubicBezTo>
                    <a:pt x="203" y="1"/>
                    <a:pt x="192" y="1"/>
                    <a:pt x="180" y="8"/>
                  </a:cubicBezTo>
                  <a:cubicBezTo>
                    <a:pt x="169" y="8"/>
                    <a:pt x="157" y="13"/>
                    <a:pt x="139" y="19"/>
                  </a:cubicBezTo>
                  <a:cubicBezTo>
                    <a:pt x="76" y="48"/>
                    <a:pt x="24" y="117"/>
                    <a:pt x="13" y="192"/>
                  </a:cubicBezTo>
                  <a:cubicBezTo>
                    <a:pt x="1" y="285"/>
                    <a:pt x="48" y="355"/>
                    <a:pt x="128" y="355"/>
                  </a:cubicBezTo>
                  <a:cubicBezTo>
                    <a:pt x="134" y="355"/>
                    <a:pt x="134" y="355"/>
                    <a:pt x="139" y="348"/>
                  </a:cubicBezTo>
                  <a:cubicBezTo>
                    <a:pt x="180" y="348"/>
                    <a:pt x="214" y="331"/>
                    <a:pt x="244" y="302"/>
                  </a:cubicBezTo>
                  <a:cubicBezTo>
                    <a:pt x="291" y="267"/>
                    <a:pt x="319" y="209"/>
                    <a:pt x="325" y="152"/>
                  </a:cubicBezTo>
                  <a:cubicBezTo>
                    <a:pt x="331" y="117"/>
                    <a:pt x="325" y="94"/>
                    <a:pt x="313" y="70"/>
                  </a:cubicBezTo>
                  <a:cubicBezTo>
                    <a:pt x="296" y="24"/>
                    <a:pt x="256" y="1"/>
                    <a:pt x="209"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8"/>
            <p:cNvSpPr/>
            <p:nvPr/>
          </p:nvSpPr>
          <p:spPr>
            <a:xfrm>
              <a:off x="571625" y="3855430"/>
              <a:ext cx="27204" cy="21207"/>
            </a:xfrm>
            <a:custGeom>
              <a:rect b="b" l="l" r="r" t="t"/>
              <a:pathLst>
                <a:path extrusionOk="0" h="244" w="313">
                  <a:moveTo>
                    <a:pt x="231" y="1"/>
                  </a:moveTo>
                  <a:cubicBezTo>
                    <a:pt x="219" y="1"/>
                    <a:pt x="208" y="1"/>
                    <a:pt x="190" y="6"/>
                  </a:cubicBezTo>
                  <a:cubicBezTo>
                    <a:pt x="115" y="24"/>
                    <a:pt x="40" y="88"/>
                    <a:pt x="22" y="152"/>
                  </a:cubicBezTo>
                  <a:cubicBezTo>
                    <a:pt x="0" y="204"/>
                    <a:pt x="29" y="244"/>
                    <a:pt x="86" y="244"/>
                  </a:cubicBezTo>
                  <a:cubicBezTo>
                    <a:pt x="92" y="244"/>
                    <a:pt x="104" y="244"/>
                    <a:pt x="121" y="238"/>
                  </a:cubicBezTo>
                  <a:cubicBezTo>
                    <a:pt x="203" y="222"/>
                    <a:pt x="289" y="145"/>
                    <a:pt x="300" y="76"/>
                  </a:cubicBezTo>
                  <a:cubicBezTo>
                    <a:pt x="312" y="36"/>
                    <a:pt x="289" y="6"/>
                    <a:pt x="249"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8"/>
            <p:cNvSpPr/>
            <p:nvPr/>
          </p:nvSpPr>
          <p:spPr>
            <a:xfrm>
              <a:off x="582576" y="3838481"/>
              <a:ext cx="23293" cy="12081"/>
            </a:xfrm>
            <a:custGeom>
              <a:rect b="b" l="l" r="r" t="t"/>
              <a:pathLst>
                <a:path extrusionOk="0" h="139" w="268">
                  <a:moveTo>
                    <a:pt x="232" y="0"/>
                  </a:moveTo>
                  <a:cubicBezTo>
                    <a:pt x="216" y="0"/>
                    <a:pt x="192" y="6"/>
                    <a:pt x="168" y="11"/>
                  </a:cubicBezTo>
                  <a:cubicBezTo>
                    <a:pt x="105" y="35"/>
                    <a:pt x="42" y="75"/>
                    <a:pt x="18" y="104"/>
                  </a:cubicBezTo>
                  <a:cubicBezTo>
                    <a:pt x="0" y="121"/>
                    <a:pt x="7" y="132"/>
                    <a:pt x="18" y="139"/>
                  </a:cubicBezTo>
                  <a:lnTo>
                    <a:pt x="35" y="139"/>
                  </a:lnTo>
                  <a:cubicBezTo>
                    <a:pt x="53" y="139"/>
                    <a:pt x="70" y="139"/>
                    <a:pt x="93" y="132"/>
                  </a:cubicBezTo>
                  <a:cubicBezTo>
                    <a:pt x="168" y="110"/>
                    <a:pt x="243" y="63"/>
                    <a:pt x="261" y="28"/>
                  </a:cubicBezTo>
                  <a:cubicBezTo>
                    <a:pt x="267" y="17"/>
                    <a:pt x="261" y="6"/>
                    <a:pt x="250" y="6"/>
                  </a:cubicBezTo>
                  <a:cubicBezTo>
                    <a:pt x="250" y="0"/>
                    <a:pt x="238" y="0"/>
                    <a:pt x="232"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8"/>
            <p:cNvSpPr/>
            <p:nvPr/>
          </p:nvSpPr>
          <p:spPr>
            <a:xfrm>
              <a:off x="610302" y="3928351"/>
              <a:ext cx="37287" cy="32767"/>
            </a:xfrm>
            <a:custGeom>
              <a:rect b="b" l="l" r="r" t="t"/>
              <a:pathLst>
                <a:path extrusionOk="0" h="377" w="429">
                  <a:moveTo>
                    <a:pt x="215" y="1"/>
                  </a:moveTo>
                  <a:cubicBezTo>
                    <a:pt x="116" y="1"/>
                    <a:pt x="35" y="70"/>
                    <a:pt x="12" y="163"/>
                  </a:cubicBezTo>
                  <a:cubicBezTo>
                    <a:pt x="6" y="181"/>
                    <a:pt x="1" y="198"/>
                    <a:pt x="1" y="216"/>
                  </a:cubicBezTo>
                  <a:cubicBezTo>
                    <a:pt x="6" y="278"/>
                    <a:pt x="29" y="337"/>
                    <a:pt x="76" y="377"/>
                  </a:cubicBezTo>
                  <a:cubicBezTo>
                    <a:pt x="185" y="366"/>
                    <a:pt x="295" y="348"/>
                    <a:pt x="405" y="313"/>
                  </a:cubicBezTo>
                  <a:cubicBezTo>
                    <a:pt x="417" y="285"/>
                    <a:pt x="428" y="250"/>
                    <a:pt x="428" y="216"/>
                  </a:cubicBezTo>
                  <a:lnTo>
                    <a:pt x="428" y="198"/>
                  </a:lnTo>
                  <a:cubicBezTo>
                    <a:pt x="417" y="88"/>
                    <a:pt x="324" y="1"/>
                    <a:pt x="215"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8"/>
            <p:cNvSpPr/>
            <p:nvPr/>
          </p:nvSpPr>
          <p:spPr>
            <a:xfrm>
              <a:off x="611258" y="3881678"/>
              <a:ext cx="36330" cy="32767"/>
            </a:xfrm>
            <a:custGeom>
              <a:rect b="b" l="l" r="r" t="t"/>
              <a:pathLst>
                <a:path extrusionOk="0" h="377" w="418">
                  <a:moveTo>
                    <a:pt x="215" y="0"/>
                  </a:moveTo>
                  <a:cubicBezTo>
                    <a:pt x="145" y="0"/>
                    <a:pt x="87" y="35"/>
                    <a:pt x="47" y="81"/>
                  </a:cubicBezTo>
                  <a:cubicBezTo>
                    <a:pt x="24" y="110"/>
                    <a:pt x="6" y="145"/>
                    <a:pt x="6" y="185"/>
                  </a:cubicBezTo>
                  <a:cubicBezTo>
                    <a:pt x="1" y="289"/>
                    <a:pt x="87" y="376"/>
                    <a:pt x="204" y="376"/>
                  </a:cubicBezTo>
                  <a:lnTo>
                    <a:pt x="204" y="371"/>
                  </a:lnTo>
                  <a:cubicBezTo>
                    <a:pt x="319" y="371"/>
                    <a:pt x="417" y="283"/>
                    <a:pt x="412" y="174"/>
                  </a:cubicBezTo>
                  <a:cubicBezTo>
                    <a:pt x="412" y="156"/>
                    <a:pt x="412" y="145"/>
                    <a:pt x="406" y="128"/>
                  </a:cubicBezTo>
                  <a:cubicBezTo>
                    <a:pt x="383" y="52"/>
                    <a:pt x="308" y="0"/>
                    <a:pt x="220"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8"/>
            <p:cNvSpPr/>
            <p:nvPr/>
          </p:nvSpPr>
          <p:spPr>
            <a:xfrm>
              <a:off x="614300" y="3849432"/>
              <a:ext cx="32332" cy="21207"/>
            </a:xfrm>
            <a:custGeom>
              <a:rect b="b" l="l" r="r" t="t"/>
              <a:pathLst>
                <a:path extrusionOk="0" h="244" w="372">
                  <a:moveTo>
                    <a:pt x="198" y="0"/>
                  </a:moveTo>
                  <a:cubicBezTo>
                    <a:pt x="105" y="0"/>
                    <a:pt x="17" y="59"/>
                    <a:pt x="12" y="123"/>
                  </a:cubicBezTo>
                  <a:cubicBezTo>
                    <a:pt x="1" y="192"/>
                    <a:pt x="76" y="243"/>
                    <a:pt x="174" y="243"/>
                  </a:cubicBezTo>
                  <a:lnTo>
                    <a:pt x="180" y="243"/>
                  </a:lnTo>
                  <a:cubicBezTo>
                    <a:pt x="289" y="243"/>
                    <a:pt x="371" y="180"/>
                    <a:pt x="371" y="105"/>
                  </a:cubicBezTo>
                  <a:cubicBezTo>
                    <a:pt x="364" y="48"/>
                    <a:pt x="295" y="0"/>
                    <a:pt x="209"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8"/>
            <p:cNvSpPr/>
            <p:nvPr/>
          </p:nvSpPr>
          <p:spPr>
            <a:xfrm>
              <a:off x="619341" y="3832919"/>
              <a:ext cx="26161" cy="10604"/>
            </a:xfrm>
            <a:custGeom>
              <a:rect b="b" l="l" r="r" t="t"/>
              <a:pathLst>
                <a:path extrusionOk="0" h="122" w="301">
                  <a:moveTo>
                    <a:pt x="174" y="0"/>
                  </a:moveTo>
                  <a:cubicBezTo>
                    <a:pt x="168" y="0"/>
                    <a:pt x="162" y="0"/>
                    <a:pt x="156" y="6"/>
                  </a:cubicBezTo>
                  <a:cubicBezTo>
                    <a:pt x="81" y="6"/>
                    <a:pt x="12" y="35"/>
                    <a:pt x="6" y="64"/>
                  </a:cubicBezTo>
                  <a:cubicBezTo>
                    <a:pt x="1" y="70"/>
                    <a:pt x="1" y="81"/>
                    <a:pt x="6" y="86"/>
                  </a:cubicBezTo>
                  <a:cubicBezTo>
                    <a:pt x="18" y="104"/>
                    <a:pt x="63" y="121"/>
                    <a:pt x="127" y="121"/>
                  </a:cubicBezTo>
                  <a:lnTo>
                    <a:pt x="145" y="121"/>
                  </a:lnTo>
                  <a:cubicBezTo>
                    <a:pt x="226" y="115"/>
                    <a:pt x="290" y="86"/>
                    <a:pt x="301" y="57"/>
                  </a:cubicBezTo>
                  <a:lnTo>
                    <a:pt x="301" y="52"/>
                  </a:lnTo>
                  <a:cubicBezTo>
                    <a:pt x="295" y="22"/>
                    <a:pt x="244" y="0"/>
                    <a:pt x="174"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8"/>
            <p:cNvSpPr/>
            <p:nvPr/>
          </p:nvSpPr>
          <p:spPr>
            <a:xfrm>
              <a:off x="624295" y="3829877"/>
              <a:ext cx="17209" cy="1043"/>
            </a:xfrm>
            <a:custGeom>
              <a:rect b="b" l="l" r="r" t="t"/>
              <a:pathLst>
                <a:path extrusionOk="0" h="12" w="198">
                  <a:moveTo>
                    <a:pt x="140" y="1"/>
                  </a:moveTo>
                  <a:cubicBezTo>
                    <a:pt x="99" y="1"/>
                    <a:pt x="48" y="6"/>
                    <a:pt x="1" y="12"/>
                  </a:cubicBezTo>
                  <a:lnTo>
                    <a:pt x="105" y="12"/>
                  </a:lnTo>
                  <a:cubicBezTo>
                    <a:pt x="129" y="12"/>
                    <a:pt x="145" y="12"/>
                    <a:pt x="163" y="6"/>
                  </a:cubicBezTo>
                  <a:lnTo>
                    <a:pt x="198" y="6"/>
                  </a:lnTo>
                  <a:cubicBezTo>
                    <a:pt x="180" y="1"/>
                    <a:pt x="163" y="1"/>
                    <a:pt x="140"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8"/>
            <p:cNvSpPr/>
            <p:nvPr/>
          </p:nvSpPr>
          <p:spPr>
            <a:xfrm>
              <a:off x="669578" y="3928960"/>
              <a:ext cx="21207" cy="16601"/>
            </a:xfrm>
            <a:custGeom>
              <a:rect b="b" l="l" r="r" t="t"/>
              <a:pathLst>
                <a:path extrusionOk="0" h="191" w="244">
                  <a:moveTo>
                    <a:pt x="192" y="0"/>
                  </a:moveTo>
                  <a:cubicBezTo>
                    <a:pt x="88" y="0"/>
                    <a:pt x="6" y="87"/>
                    <a:pt x="1" y="191"/>
                  </a:cubicBezTo>
                  <a:cubicBezTo>
                    <a:pt x="30" y="180"/>
                    <a:pt x="53" y="162"/>
                    <a:pt x="82" y="145"/>
                  </a:cubicBezTo>
                  <a:cubicBezTo>
                    <a:pt x="139" y="105"/>
                    <a:pt x="198" y="57"/>
                    <a:pt x="244" y="12"/>
                  </a:cubicBezTo>
                  <a:cubicBezTo>
                    <a:pt x="227" y="6"/>
                    <a:pt x="214" y="0"/>
                    <a:pt x="198"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8"/>
            <p:cNvSpPr/>
            <p:nvPr/>
          </p:nvSpPr>
          <p:spPr>
            <a:xfrm>
              <a:off x="668101" y="3883677"/>
              <a:ext cx="32854" cy="31724"/>
            </a:xfrm>
            <a:custGeom>
              <a:rect b="b" l="l" r="r" t="t"/>
              <a:pathLst>
                <a:path extrusionOk="0" h="365" w="378">
                  <a:moveTo>
                    <a:pt x="151" y="1"/>
                  </a:moveTo>
                  <a:cubicBezTo>
                    <a:pt x="65" y="1"/>
                    <a:pt x="1" y="70"/>
                    <a:pt x="1" y="162"/>
                  </a:cubicBezTo>
                  <a:cubicBezTo>
                    <a:pt x="6" y="209"/>
                    <a:pt x="23" y="255"/>
                    <a:pt x="58" y="290"/>
                  </a:cubicBezTo>
                  <a:cubicBezTo>
                    <a:pt x="92" y="330"/>
                    <a:pt x="151" y="359"/>
                    <a:pt x="209" y="365"/>
                  </a:cubicBezTo>
                  <a:lnTo>
                    <a:pt x="215" y="365"/>
                  </a:lnTo>
                  <a:cubicBezTo>
                    <a:pt x="313" y="365"/>
                    <a:pt x="377" y="290"/>
                    <a:pt x="365" y="191"/>
                  </a:cubicBezTo>
                  <a:cubicBezTo>
                    <a:pt x="359" y="116"/>
                    <a:pt x="301" y="52"/>
                    <a:pt x="238" y="17"/>
                  </a:cubicBezTo>
                  <a:cubicBezTo>
                    <a:pt x="215" y="12"/>
                    <a:pt x="197" y="6"/>
                    <a:pt x="174"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8"/>
            <p:cNvSpPr/>
            <p:nvPr/>
          </p:nvSpPr>
          <p:spPr>
            <a:xfrm>
              <a:off x="664624" y="3851953"/>
              <a:ext cx="29638" cy="21207"/>
            </a:xfrm>
            <a:custGeom>
              <a:rect b="b" l="l" r="r" t="t"/>
              <a:pathLst>
                <a:path extrusionOk="0" h="244" w="341">
                  <a:moveTo>
                    <a:pt x="110" y="1"/>
                  </a:moveTo>
                  <a:cubicBezTo>
                    <a:pt x="92" y="1"/>
                    <a:pt x="81" y="1"/>
                    <a:pt x="70" y="6"/>
                  </a:cubicBezTo>
                  <a:cubicBezTo>
                    <a:pt x="23" y="19"/>
                    <a:pt x="1" y="46"/>
                    <a:pt x="6" y="94"/>
                  </a:cubicBezTo>
                  <a:cubicBezTo>
                    <a:pt x="12" y="158"/>
                    <a:pt x="92" y="220"/>
                    <a:pt x="180" y="244"/>
                  </a:cubicBezTo>
                  <a:lnTo>
                    <a:pt x="226" y="244"/>
                  </a:lnTo>
                  <a:cubicBezTo>
                    <a:pt x="301" y="244"/>
                    <a:pt x="341" y="203"/>
                    <a:pt x="324" y="139"/>
                  </a:cubicBezTo>
                  <a:cubicBezTo>
                    <a:pt x="306" y="81"/>
                    <a:pt x="231" y="19"/>
                    <a:pt x="145" y="6"/>
                  </a:cubicBezTo>
                  <a:cubicBezTo>
                    <a:pt x="132" y="1"/>
                    <a:pt x="121" y="1"/>
                    <a:pt x="110"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8"/>
            <p:cNvSpPr/>
            <p:nvPr/>
          </p:nvSpPr>
          <p:spPr>
            <a:xfrm>
              <a:off x="660539" y="3835439"/>
              <a:ext cx="24684" cy="11038"/>
            </a:xfrm>
            <a:custGeom>
              <a:rect b="b" l="l" r="r" t="t"/>
              <a:pathLst>
                <a:path extrusionOk="0" h="127" w="284">
                  <a:moveTo>
                    <a:pt x="64" y="0"/>
                  </a:moveTo>
                  <a:cubicBezTo>
                    <a:pt x="41" y="0"/>
                    <a:pt x="24" y="6"/>
                    <a:pt x="13" y="12"/>
                  </a:cubicBezTo>
                  <a:cubicBezTo>
                    <a:pt x="0" y="17"/>
                    <a:pt x="0" y="23"/>
                    <a:pt x="0" y="35"/>
                  </a:cubicBezTo>
                  <a:cubicBezTo>
                    <a:pt x="13" y="70"/>
                    <a:pt x="88" y="110"/>
                    <a:pt x="168" y="127"/>
                  </a:cubicBezTo>
                  <a:lnTo>
                    <a:pt x="221" y="127"/>
                  </a:lnTo>
                  <a:cubicBezTo>
                    <a:pt x="243" y="127"/>
                    <a:pt x="256" y="127"/>
                    <a:pt x="267" y="121"/>
                  </a:cubicBezTo>
                  <a:cubicBezTo>
                    <a:pt x="278" y="116"/>
                    <a:pt x="284" y="105"/>
                    <a:pt x="273" y="86"/>
                  </a:cubicBezTo>
                  <a:lnTo>
                    <a:pt x="273" y="81"/>
                  </a:lnTo>
                  <a:cubicBezTo>
                    <a:pt x="221" y="52"/>
                    <a:pt x="168" y="28"/>
                    <a:pt x="117" y="6"/>
                  </a:cubicBezTo>
                  <a:cubicBezTo>
                    <a:pt x="99" y="0"/>
                    <a:pt x="75" y="0"/>
                    <a:pt x="64" y="0"/>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8"/>
            <p:cNvSpPr/>
            <p:nvPr/>
          </p:nvSpPr>
          <p:spPr>
            <a:xfrm>
              <a:off x="706256" y="3864990"/>
              <a:ext cx="3737" cy="8692"/>
            </a:xfrm>
            <a:custGeom>
              <a:rect b="b" l="l" r="r" t="t"/>
              <a:pathLst>
                <a:path extrusionOk="0" h="100" w="43">
                  <a:moveTo>
                    <a:pt x="1" y="1"/>
                  </a:moveTo>
                  <a:cubicBezTo>
                    <a:pt x="1" y="13"/>
                    <a:pt x="8" y="24"/>
                    <a:pt x="13" y="35"/>
                  </a:cubicBezTo>
                  <a:cubicBezTo>
                    <a:pt x="19" y="59"/>
                    <a:pt x="30" y="77"/>
                    <a:pt x="42" y="99"/>
                  </a:cubicBezTo>
                  <a:cubicBezTo>
                    <a:pt x="35" y="64"/>
                    <a:pt x="19" y="35"/>
                    <a:pt x="1" y="1"/>
                  </a:cubicBezTo>
                  <a:close/>
                </a:path>
              </a:pathLst>
            </a:custGeom>
            <a:solidFill>
              <a:srgbClr val="FFF6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8"/>
            <p:cNvSpPr/>
            <p:nvPr/>
          </p:nvSpPr>
          <p:spPr>
            <a:xfrm>
              <a:off x="-970942" y="4163196"/>
              <a:ext cx="6972147" cy="1402547"/>
            </a:xfrm>
            <a:custGeom>
              <a:rect b="b" l="l" r="r" t="t"/>
              <a:pathLst>
                <a:path extrusionOk="0" h="16137" w="80218">
                  <a:moveTo>
                    <a:pt x="35300" y="0"/>
                  </a:moveTo>
                  <a:cubicBezTo>
                    <a:pt x="27367" y="0"/>
                    <a:pt x="16335" y="388"/>
                    <a:pt x="1092" y="1303"/>
                  </a:cubicBezTo>
                  <a:cubicBezTo>
                    <a:pt x="1092" y="1303"/>
                    <a:pt x="0" y="16137"/>
                    <a:pt x="7203" y="16137"/>
                  </a:cubicBezTo>
                  <a:cubicBezTo>
                    <a:pt x="7344" y="16137"/>
                    <a:pt x="7488" y="16131"/>
                    <a:pt x="7634" y="16119"/>
                  </a:cubicBezTo>
                  <a:cubicBezTo>
                    <a:pt x="80217" y="10385"/>
                    <a:pt x="49654" y="782"/>
                    <a:pt x="49654" y="782"/>
                  </a:cubicBezTo>
                  <a:cubicBezTo>
                    <a:pt x="46710" y="291"/>
                    <a:pt x="42165" y="0"/>
                    <a:pt x="35300"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8"/>
            <p:cNvSpPr/>
            <p:nvPr/>
          </p:nvSpPr>
          <p:spPr>
            <a:xfrm>
              <a:off x="6384474" y="3916981"/>
              <a:ext cx="197215" cy="337202"/>
            </a:xfrm>
            <a:custGeom>
              <a:rect b="b" l="l" r="r" t="t"/>
              <a:pathLst>
                <a:path extrusionOk="0" h="8031" w="4697">
                  <a:moveTo>
                    <a:pt x="1594" y="1"/>
                  </a:moveTo>
                  <a:cubicBezTo>
                    <a:pt x="1583" y="1"/>
                    <a:pt x="1575" y="7"/>
                    <a:pt x="1570" y="19"/>
                  </a:cubicBezTo>
                  <a:cubicBezTo>
                    <a:pt x="528" y="2444"/>
                    <a:pt x="1" y="7044"/>
                    <a:pt x="1130" y="7709"/>
                  </a:cubicBezTo>
                  <a:cubicBezTo>
                    <a:pt x="1506" y="7933"/>
                    <a:pt x="1854" y="8031"/>
                    <a:pt x="2170" y="8031"/>
                  </a:cubicBezTo>
                  <a:cubicBezTo>
                    <a:pt x="2720" y="8031"/>
                    <a:pt x="3176" y="7737"/>
                    <a:pt x="3525" y="7303"/>
                  </a:cubicBezTo>
                  <a:cubicBezTo>
                    <a:pt x="4696" y="5863"/>
                    <a:pt x="1921" y="1"/>
                    <a:pt x="159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8"/>
            <p:cNvSpPr/>
            <p:nvPr/>
          </p:nvSpPr>
          <p:spPr>
            <a:xfrm>
              <a:off x="6357770" y="4095218"/>
              <a:ext cx="97915" cy="167572"/>
            </a:xfrm>
            <a:custGeom>
              <a:rect b="b" l="l" r="r" t="t"/>
              <a:pathLst>
                <a:path extrusionOk="0" h="3991" w="2332">
                  <a:moveTo>
                    <a:pt x="787" y="0"/>
                  </a:moveTo>
                  <a:cubicBezTo>
                    <a:pt x="782" y="0"/>
                    <a:pt x="778" y="3"/>
                    <a:pt x="776" y="9"/>
                  </a:cubicBezTo>
                  <a:cubicBezTo>
                    <a:pt x="262" y="1219"/>
                    <a:pt x="1" y="3499"/>
                    <a:pt x="556" y="3835"/>
                  </a:cubicBezTo>
                  <a:cubicBezTo>
                    <a:pt x="743" y="3943"/>
                    <a:pt x="916" y="3991"/>
                    <a:pt x="1072" y="3991"/>
                  </a:cubicBezTo>
                  <a:cubicBezTo>
                    <a:pt x="1348" y="3991"/>
                    <a:pt x="1575" y="3845"/>
                    <a:pt x="1747" y="3632"/>
                  </a:cubicBezTo>
                  <a:cubicBezTo>
                    <a:pt x="2332" y="2913"/>
                    <a:pt x="952" y="0"/>
                    <a:pt x="787"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8"/>
            <p:cNvSpPr/>
            <p:nvPr/>
          </p:nvSpPr>
          <p:spPr>
            <a:xfrm>
              <a:off x="6270352" y="4121208"/>
              <a:ext cx="143639" cy="167740"/>
            </a:xfrm>
            <a:custGeom>
              <a:rect b="b" l="l" r="r" t="t"/>
              <a:pathLst>
                <a:path extrusionOk="0" h="3995" w="3421">
                  <a:moveTo>
                    <a:pt x="1152" y="1"/>
                  </a:moveTo>
                  <a:cubicBezTo>
                    <a:pt x="1144" y="1"/>
                    <a:pt x="1138" y="4"/>
                    <a:pt x="1134" y="10"/>
                  </a:cubicBezTo>
                  <a:cubicBezTo>
                    <a:pt x="376" y="1213"/>
                    <a:pt x="0" y="3499"/>
                    <a:pt x="822" y="3833"/>
                  </a:cubicBezTo>
                  <a:cubicBezTo>
                    <a:pt x="1098" y="3946"/>
                    <a:pt x="1352" y="3995"/>
                    <a:pt x="1584" y="3995"/>
                  </a:cubicBezTo>
                  <a:cubicBezTo>
                    <a:pt x="1984" y="3995"/>
                    <a:pt x="2316" y="3850"/>
                    <a:pt x="2569" y="3638"/>
                  </a:cubicBezTo>
                  <a:cubicBezTo>
                    <a:pt x="3421" y="2926"/>
                    <a:pt x="1392" y="1"/>
                    <a:pt x="1152"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8"/>
            <p:cNvSpPr/>
            <p:nvPr/>
          </p:nvSpPr>
          <p:spPr>
            <a:xfrm>
              <a:off x="6202836" y="4138885"/>
              <a:ext cx="119538" cy="165851"/>
            </a:xfrm>
            <a:custGeom>
              <a:rect b="b" l="l" r="r" t="t"/>
              <a:pathLst>
                <a:path extrusionOk="0" h="3950" w="2847">
                  <a:moveTo>
                    <a:pt x="554" y="0"/>
                  </a:moveTo>
                  <a:cubicBezTo>
                    <a:pt x="546" y="0"/>
                    <a:pt x="541" y="3"/>
                    <a:pt x="538" y="11"/>
                  </a:cubicBezTo>
                  <a:cubicBezTo>
                    <a:pt x="46" y="1260"/>
                    <a:pt x="0" y="3569"/>
                    <a:pt x="746" y="3841"/>
                  </a:cubicBezTo>
                  <a:cubicBezTo>
                    <a:pt x="950" y="3917"/>
                    <a:pt x="1138" y="3950"/>
                    <a:pt x="1307" y="3950"/>
                  </a:cubicBezTo>
                  <a:cubicBezTo>
                    <a:pt x="1700" y="3950"/>
                    <a:pt x="2000" y="3771"/>
                    <a:pt x="2209" y="3517"/>
                  </a:cubicBezTo>
                  <a:cubicBezTo>
                    <a:pt x="2846" y="2740"/>
                    <a:pt x="776" y="0"/>
                    <a:pt x="554"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8"/>
            <p:cNvSpPr/>
            <p:nvPr/>
          </p:nvSpPr>
          <p:spPr>
            <a:xfrm>
              <a:off x="6587819" y="4090768"/>
              <a:ext cx="119622" cy="165893"/>
            </a:xfrm>
            <a:custGeom>
              <a:rect b="b" l="l" r="r" t="t"/>
              <a:pathLst>
                <a:path extrusionOk="0" h="3951" w="2849">
                  <a:moveTo>
                    <a:pt x="554" y="1"/>
                  </a:moveTo>
                  <a:cubicBezTo>
                    <a:pt x="546" y="1"/>
                    <a:pt x="541" y="4"/>
                    <a:pt x="538" y="11"/>
                  </a:cubicBezTo>
                  <a:cubicBezTo>
                    <a:pt x="41" y="1268"/>
                    <a:pt x="1" y="3570"/>
                    <a:pt x="741" y="3842"/>
                  </a:cubicBezTo>
                  <a:cubicBezTo>
                    <a:pt x="947" y="3917"/>
                    <a:pt x="1135" y="3950"/>
                    <a:pt x="1306" y="3950"/>
                  </a:cubicBezTo>
                  <a:cubicBezTo>
                    <a:pt x="1701" y="3950"/>
                    <a:pt x="2001" y="3772"/>
                    <a:pt x="2211" y="3517"/>
                  </a:cubicBezTo>
                  <a:cubicBezTo>
                    <a:pt x="2848" y="2741"/>
                    <a:pt x="771" y="1"/>
                    <a:pt x="55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8"/>
            <p:cNvSpPr/>
            <p:nvPr/>
          </p:nvSpPr>
          <p:spPr>
            <a:xfrm>
              <a:off x="6643662" y="4098997"/>
              <a:ext cx="127558" cy="165347"/>
            </a:xfrm>
            <a:custGeom>
              <a:rect b="b" l="l" r="r" t="t"/>
              <a:pathLst>
                <a:path extrusionOk="0" h="3938" w="3038">
                  <a:moveTo>
                    <a:pt x="2086" y="1"/>
                  </a:moveTo>
                  <a:cubicBezTo>
                    <a:pt x="2081" y="1"/>
                    <a:pt x="2077" y="3"/>
                    <a:pt x="2073" y="7"/>
                  </a:cubicBezTo>
                  <a:cubicBezTo>
                    <a:pt x="1055" y="1013"/>
                    <a:pt x="1" y="3131"/>
                    <a:pt x="574" y="3606"/>
                  </a:cubicBezTo>
                  <a:cubicBezTo>
                    <a:pt x="858" y="3842"/>
                    <a:pt x="1148" y="3938"/>
                    <a:pt x="1424" y="3938"/>
                  </a:cubicBezTo>
                  <a:cubicBezTo>
                    <a:pt x="1661" y="3938"/>
                    <a:pt x="1887" y="3868"/>
                    <a:pt x="2089" y="3756"/>
                  </a:cubicBezTo>
                  <a:cubicBezTo>
                    <a:pt x="3038" y="3230"/>
                    <a:pt x="2285" y="1"/>
                    <a:pt x="208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8"/>
            <p:cNvSpPr/>
            <p:nvPr/>
          </p:nvSpPr>
          <p:spPr>
            <a:xfrm>
              <a:off x="6710968" y="4110838"/>
              <a:ext cx="129657" cy="201792"/>
            </a:xfrm>
            <a:custGeom>
              <a:rect b="b" l="l" r="r" t="t"/>
              <a:pathLst>
                <a:path extrusionOk="0" h="4806" w="3088">
                  <a:moveTo>
                    <a:pt x="2353" y="0"/>
                  </a:moveTo>
                  <a:cubicBezTo>
                    <a:pt x="2348" y="0"/>
                    <a:pt x="2343" y="3"/>
                    <a:pt x="2338" y="8"/>
                  </a:cubicBezTo>
                  <a:cubicBezTo>
                    <a:pt x="1228" y="1281"/>
                    <a:pt x="0" y="3896"/>
                    <a:pt x="550" y="4446"/>
                  </a:cubicBezTo>
                  <a:cubicBezTo>
                    <a:pt x="806" y="4701"/>
                    <a:pt x="1076" y="4805"/>
                    <a:pt x="1341" y="4805"/>
                  </a:cubicBezTo>
                  <a:cubicBezTo>
                    <a:pt x="1599" y="4805"/>
                    <a:pt x="1852" y="4706"/>
                    <a:pt x="2083" y="4550"/>
                  </a:cubicBezTo>
                  <a:cubicBezTo>
                    <a:pt x="3087" y="3862"/>
                    <a:pt x="2552" y="0"/>
                    <a:pt x="2353"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8"/>
            <p:cNvSpPr/>
            <p:nvPr/>
          </p:nvSpPr>
          <p:spPr>
            <a:xfrm>
              <a:off x="6510814" y="3966023"/>
              <a:ext cx="127180" cy="291687"/>
            </a:xfrm>
            <a:custGeom>
              <a:rect b="b" l="l" r="r" t="t"/>
              <a:pathLst>
                <a:path extrusionOk="0" h="6947" w="3029">
                  <a:moveTo>
                    <a:pt x="1832" y="1"/>
                  </a:moveTo>
                  <a:cubicBezTo>
                    <a:pt x="1826" y="1"/>
                    <a:pt x="1821" y="6"/>
                    <a:pt x="1817" y="15"/>
                  </a:cubicBezTo>
                  <a:cubicBezTo>
                    <a:pt x="886" y="1976"/>
                    <a:pt x="1" y="5858"/>
                    <a:pt x="609" y="6552"/>
                  </a:cubicBezTo>
                  <a:cubicBezTo>
                    <a:pt x="855" y="6829"/>
                    <a:pt x="1097" y="6946"/>
                    <a:pt x="1327" y="6946"/>
                  </a:cubicBezTo>
                  <a:cubicBezTo>
                    <a:pt x="1620" y="6946"/>
                    <a:pt x="1892" y="6755"/>
                    <a:pt x="2129" y="6460"/>
                  </a:cubicBezTo>
                  <a:cubicBezTo>
                    <a:pt x="3029" y="5347"/>
                    <a:pt x="2033" y="1"/>
                    <a:pt x="1832"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8"/>
            <p:cNvSpPr/>
            <p:nvPr/>
          </p:nvSpPr>
          <p:spPr>
            <a:xfrm>
              <a:off x="6215516" y="4018717"/>
              <a:ext cx="149937" cy="241260"/>
            </a:xfrm>
            <a:custGeom>
              <a:rect b="b" l="l" r="r" t="t"/>
              <a:pathLst>
                <a:path extrusionOk="0" h="5746" w="3571">
                  <a:moveTo>
                    <a:pt x="1409" y="1"/>
                  </a:moveTo>
                  <a:cubicBezTo>
                    <a:pt x="1400" y="1"/>
                    <a:pt x="1390" y="2"/>
                    <a:pt x="1381" y="4"/>
                  </a:cubicBezTo>
                  <a:cubicBezTo>
                    <a:pt x="719" y="158"/>
                    <a:pt x="0" y="5746"/>
                    <a:pt x="1590" y="5746"/>
                  </a:cubicBezTo>
                  <a:cubicBezTo>
                    <a:pt x="1610" y="5746"/>
                    <a:pt x="1632" y="5745"/>
                    <a:pt x="1653" y="5743"/>
                  </a:cubicBezTo>
                  <a:cubicBezTo>
                    <a:pt x="3571" y="5571"/>
                    <a:pt x="2100" y="1"/>
                    <a:pt x="1409"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8"/>
            <p:cNvSpPr/>
            <p:nvPr/>
          </p:nvSpPr>
          <p:spPr>
            <a:xfrm>
              <a:off x="6367973" y="4173819"/>
              <a:ext cx="16081" cy="111057"/>
            </a:xfrm>
            <a:custGeom>
              <a:rect b="b" l="l" r="r" t="t"/>
              <a:pathLst>
                <a:path extrusionOk="0" h="2645" w="383">
                  <a:moveTo>
                    <a:pt x="227" y="1"/>
                  </a:moveTo>
                  <a:lnTo>
                    <a:pt x="1" y="6"/>
                  </a:lnTo>
                  <a:lnTo>
                    <a:pt x="158" y="2644"/>
                  </a:lnTo>
                  <a:lnTo>
                    <a:pt x="383" y="2639"/>
                  </a:lnTo>
                  <a:lnTo>
                    <a:pt x="227"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8"/>
            <p:cNvSpPr/>
            <p:nvPr/>
          </p:nvSpPr>
          <p:spPr>
            <a:xfrm>
              <a:off x="6283914" y="4192293"/>
              <a:ext cx="16081" cy="111267"/>
            </a:xfrm>
            <a:custGeom>
              <a:rect b="b" l="l" r="r" t="t"/>
              <a:pathLst>
                <a:path extrusionOk="0" h="2650" w="383">
                  <a:moveTo>
                    <a:pt x="221" y="1"/>
                  </a:moveTo>
                  <a:lnTo>
                    <a:pt x="1" y="12"/>
                  </a:lnTo>
                  <a:lnTo>
                    <a:pt x="157" y="2650"/>
                  </a:lnTo>
                  <a:lnTo>
                    <a:pt x="382" y="2639"/>
                  </a:lnTo>
                  <a:lnTo>
                    <a:pt x="221"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8"/>
            <p:cNvSpPr/>
            <p:nvPr/>
          </p:nvSpPr>
          <p:spPr>
            <a:xfrm>
              <a:off x="6708575" y="4170208"/>
              <a:ext cx="6340" cy="61260"/>
            </a:xfrm>
            <a:custGeom>
              <a:rect b="b" l="l" r="r" t="t"/>
              <a:pathLst>
                <a:path extrusionOk="0" h="1459" w="151">
                  <a:moveTo>
                    <a:pt x="6" y="1"/>
                  </a:moveTo>
                  <a:lnTo>
                    <a:pt x="0" y="1458"/>
                  </a:lnTo>
                  <a:lnTo>
                    <a:pt x="145" y="1458"/>
                  </a:lnTo>
                  <a:lnTo>
                    <a:pt x="150" y="6"/>
                  </a:lnTo>
                  <a:lnTo>
                    <a:pt x="6"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8"/>
            <p:cNvSpPr/>
            <p:nvPr/>
          </p:nvSpPr>
          <p:spPr>
            <a:xfrm>
              <a:off x="6630562" y="4187171"/>
              <a:ext cx="6382" cy="61260"/>
            </a:xfrm>
            <a:custGeom>
              <a:rect b="b" l="l" r="r" t="t"/>
              <a:pathLst>
                <a:path extrusionOk="0" h="1459" w="152">
                  <a:moveTo>
                    <a:pt x="6" y="1"/>
                  </a:moveTo>
                  <a:lnTo>
                    <a:pt x="0" y="1453"/>
                  </a:lnTo>
                  <a:lnTo>
                    <a:pt x="145" y="1459"/>
                  </a:lnTo>
                  <a:lnTo>
                    <a:pt x="152"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8"/>
            <p:cNvSpPr/>
            <p:nvPr/>
          </p:nvSpPr>
          <p:spPr>
            <a:xfrm>
              <a:off x="6545076" y="4181587"/>
              <a:ext cx="6130" cy="61260"/>
            </a:xfrm>
            <a:custGeom>
              <a:rect b="b" l="l" r="r" t="t"/>
              <a:pathLst>
                <a:path extrusionOk="0" h="1459" w="146">
                  <a:moveTo>
                    <a:pt x="1" y="0"/>
                  </a:moveTo>
                  <a:lnTo>
                    <a:pt x="1" y="1458"/>
                  </a:lnTo>
                  <a:lnTo>
                    <a:pt x="140" y="1458"/>
                  </a:lnTo>
                  <a:lnTo>
                    <a:pt x="145" y="7"/>
                  </a:lnTo>
                  <a:lnTo>
                    <a:pt x="1" y="0"/>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8"/>
            <p:cNvSpPr/>
            <p:nvPr/>
          </p:nvSpPr>
          <p:spPr>
            <a:xfrm>
              <a:off x="6245495" y="3918031"/>
              <a:ext cx="202464" cy="305123"/>
            </a:xfrm>
            <a:custGeom>
              <a:rect b="b" l="l" r="r" t="t"/>
              <a:pathLst>
                <a:path extrusionOk="0" h="7267" w="4822">
                  <a:moveTo>
                    <a:pt x="2672" y="0"/>
                  </a:moveTo>
                  <a:cubicBezTo>
                    <a:pt x="0" y="0"/>
                    <a:pt x="1929" y="7267"/>
                    <a:pt x="2960" y="7267"/>
                  </a:cubicBezTo>
                  <a:cubicBezTo>
                    <a:pt x="2975" y="7267"/>
                    <a:pt x="2990" y="7265"/>
                    <a:pt x="3005" y="7262"/>
                  </a:cubicBezTo>
                  <a:cubicBezTo>
                    <a:pt x="4255" y="6990"/>
                    <a:pt x="4821" y="3866"/>
                    <a:pt x="4699" y="2987"/>
                  </a:cubicBezTo>
                  <a:cubicBezTo>
                    <a:pt x="4491" y="1470"/>
                    <a:pt x="3393" y="58"/>
                    <a:pt x="2814" y="7"/>
                  </a:cubicBezTo>
                  <a:cubicBezTo>
                    <a:pt x="2765" y="3"/>
                    <a:pt x="2718" y="0"/>
                    <a:pt x="2672"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8"/>
            <p:cNvSpPr/>
            <p:nvPr/>
          </p:nvSpPr>
          <p:spPr>
            <a:xfrm>
              <a:off x="6643788" y="3937093"/>
              <a:ext cx="129405" cy="249826"/>
            </a:xfrm>
            <a:custGeom>
              <a:rect b="b" l="l" r="r" t="t"/>
              <a:pathLst>
                <a:path extrusionOk="0" h="5950" w="3082">
                  <a:moveTo>
                    <a:pt x="1445" y="0"/>
                  </a:moveTo>
                  <a:cubicBezTo>
                    <a:pt x="0" y="0"/>
                    <a:pt x="172" y="5670"/>
                    <a:pt x="681" y="5807"/>
                  </a:cubicBezTo>
                  <a:cubicBezTo>
                    <a:pt x="1005" y="5895"/>
                    <a:pt x="1258" y="5949"/>
                    <a:pt x="1526" y="5949"/>
                  </a:cubicBezTo>
                  <a:cubicBezTo>
                    <a:pt x="1784" y="5949"/>
                    <a:pt x="2057" y="5899"/>
                    <a:pt x="2422" y="5783"/>
                  </a:cubicBezTo>
                  <a:cubicBezTo>
                    <a:pt x="3082" y="5569"/>
                    <a:pt x="3065" y="635"/>
                    <a:pt x="1717" y="61"/>
                  </a:cubicBezTo>
                  <a:cubicBezTo>
                    <a:pt x="1621" y="20"/>
                    <a:pt x="1530" y="0"/>
                    <a:pt x="1445"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8"/>
            <p:cNvSpPr/>
            <p:nvPr/>
          </p:nvSpPr>
          <p:spPr>
            <a:xfrm>
              <a:off x="6576566" y="4001166"/>
              <a:ext cx="101442" cy="207586"/>
            </a:xfrm>
            <a:custGeom>
              <a:rect b="b" l="l" r="r" t="t"/>
              <a:pathLst>
                <a:path extrusionOk="0" h="4944" w="2416">
                  <a:moveTo>
                    <a:pt x="1132" y="1"/>
                  </a:moveTo>
                  <a:cubicBezTo>
                    <a:pt x="0" y="1"/>
                    <a:pt x="135" y="4710"/>
                    <a:pt x="535" y="4825"/>
                  </a:cubicBezTo>
                  <a:cubicBezTo>
                    <a:pt x="788" y="4898"/>
                    <a:pt x="985" y="4943"/>
                    <a:pt x="1195" y="4943"/>
                  </a:cubicBezTo>
                  <a:cubicBezTo>
                    <a:pt x="1398" y="4943"/>
                    <a:pt x="1613" y="4901"/>
                    <a:pt x="1900" y="4801"/>
                  </a:cubicBezTo>
                  <a:cubicBezTo>
                    <a:pt x="2415" y="4628"/>
                    <a:pt x="2397" y="526"/>
                    <a:pt x="1345" y="51"/>
                  </a:cubicBezTo>
                  <a:cubicBezTo>
                    <a:pt x="1269" y="17"/>
                    <a:pt x="1199" y="1"/>
                    <a:pt x="1132"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8"/>
            <p:cNvSpPr/>
            <p:nvPr/>
          </p:nvSpPr>
          <p:spPr>
            <a:xfrm>
              <a:off x="6482892" y="3947842"/>
              <a:ext cx="120000" cy="255452"/>
            </a:xfrm>
            <a:custGeom>
              <a:rect b="b" l="l" r="r" t="t"/>
              <a:pathLst>
                <a:path extrusionOk="0" h="6084" w="2858">
                  <a:moveTo>
                    <a:pt x="1188" y="1"/>
                  </a:moveTo>
                  <a:cubicBezTo>
                    <a:pt x="1178" y="1"/>
                    <a:pt x="1167" y="1"/>
                    <a:pt x="1157" y="2"/>
                  </a:cubicBezTo>
                  <a:cubicBezTo>
                    <a:pt x="0" y="106"/>
                    <a:pt x="481" y="5810"/>
                    <a:pt x="845" y="5944"/>
                  </a:cubicBezTo>
                  <a:cubicBezTo>
                    <a:pt x="1080" y="6029"/>
                    <a:pt x="1270" y="6084"/>
                    <a:pt x="1476" y="6084"/>
                  </a:cubicBezTo>
                  <a:cubicBezTo>
                    <a:pt x="1690" y="6084"/>
                    <a:pt x="1921" y="6025"/>
                    <a:pt x="2239" y="5880"/>
                  </a:cubicBezTo>
                  <a:cubicBezTo>
                    <a:pt x="2858" y="5605"/>
                    <a:pt x="2318" y="1"/>
                    <a:pt x="1188"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8"/>
            <p:cNvSpPr/>
            <p:nvPr/>
          </p:nvSpPr>
          <p:spPr>
            <a:xfrm>
              <a:off x="1561686" y="3981500"/>
              <a:ext cx="5211698" cy="394934"/>
            </a:xfrm>
            <a:custGeom>
              <a:rect b="b" l="l" r="r" t="t"/>
              <a:pathLst>
                <a:path extrusionOk="0" h="9406" w="124125">
                  <a:moveTo>
                    <a:pt x="55489" y="1"/>
                  </a:moveTo>
                  <a:cubicBezTo>
                    <a:pt x="53412" y="1"/>
                    <a:pt x="51349" y="20"/>
                    <a:pt x="49314" y="61"/>
                  </a:cubicBezTo>
                  <a:cubicBezTo>
                    <a:pt x="27909" y="490"/>
                    <a:pt x="7059" y="1387"/>
                    <a:pt x="1" y="3278"/>
                  </a:cubicBezTo>
                  <a:lnTo>
                    <a:pt x="101296" y="9406"/>
                  </a:lnTo>
                  <a:cubicBezTo>
                    <a:pt x="101296" y="9406"/>
                    <a:pt x="124124" y="6565"/>
                    <a:pt x="107510" y="3238"/>
                  </a:cubicBezTo>
                  <a:cubicBezTo>
                    <a:pt x="103073" y="2352"/>
                    <a:pt x="78477" y="1"/>
                    <a:pt x="55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8"/>
            <p:cNvSpPr/>
            <p:nvPr/>
          </p:nvSpPr>
          <p:spPr>
            <a:xfrm>
              <a:off x="-1443464" y="4549663"/>
              <a:ext cx="5362571" cy="985741"/>
            </a:xfrm>
            <a:custGeom>
              <a:rect b="b" l="l" r="r" t="t"/>
              <a:pathLst>
                <a:path extrusionOk="0" h="23477" w="91340">
                  <a:moveTo>
                    <a:pt x="1" y="0"/>
                  </a:moveTo>
                  <a:lnTo>
                    <a:pt x="1" y="0"/>
                  </a:lnTo>
                  <a:cubicBezTo>
                    <a:pt x="110" y="17"/>
                    <a:pt x="226" y="29"/>
                    <a:pt x="335" y="41"/>
                  </a:cubicBezTo>
                  <a:cubicBezTo>
                    <a:pt x="16414" y="2211"/>
                    <a:pt x="30986" y="19346"/>
                    <a:pt x="38623" y="23477"/>
                  </a:cubicBezTo>
                  <a:lnTo>
                    <a:pt x="91339" y="16865"/>
                  </a:lnTo>
                  <a:lnTo>
                    <a:pt x="75216" y="104"/>
                  </a:lnTo>
                  <a:lnTo>
                    <a:pt x="1"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8"/>
            <p:cNvSpPr/>
            <p:nvPr/>
          </p:nvSpPr>
          <p:spPr>
            <a:xfrm>
              <a:off x="1988600" y="4067108"/>
              <a:ext cx="4986268" cy="1874429"/>
            </a:xfrm>
            <a:custGeom>
              <a:rect b="b" l="l" r="r" t="t"/>
              <a:pathLst>
                <a:path extrusionOk="0" h="32168" w="118756">
                  <a:moveTo>
                    <a:pt x="21493" y="1"/>
                  </a:moveTo>
                  <a:lnTo>
                    <a:pt x="0" y="8644"/>
                  </a:lnTo>
                  <a:lnTo>
                    <a:pt x="100862" y="32168"/>
                  </a:lnTo>
                  <a:lnTo>
                    <a:pt x="118756" y="2507"/>
                  </a:lnTo>
                  <a:lnTo>
                    <a:pt x="2149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8"/>
            <p:cNvSpPr/>
            <p:nvPr/>
          </p:nvSpPr>
          <p:spPr>
            <a:xfrm flipH="1">
              <a:off x="-1257662" y="4194487"/>
              <a:ext cx="4359226" cy="462303"/>
            </a:xfrm>
            <a:custGeom>
              <a:rect b="b" l="l" r="r" t="t"/>
              <a:pathLst>
                <a:path extrusionOk="0" h="4946" w="103822">
                  <a:moveTo>
                    <a:pt x="56849" y="1"/>
                  </a:moveTo>
                  <a:cubicBezTo>
                    <a:pt x="5173" y="1"/>
                    <a:pt x="1" y="4422"/>
                    <a:pt x="2075" y="4781"/>
                  </a:cubicBezTo>
                  <a:cubicBezTo>
                    <a:pt x="2744" y="4895"/>
                    <a:pt x="4766" y="4946"/>
                    <a:pt x="7794" y="4946"/>
                  </a:cubicBezTo>
                  <a:cubicBezTo>
                    <a:pt x="28440" y="4946"/>
                    <a:pt x="95839" y="2588"/>
                    <a:pt x="99558" y="1876"/>
                  </a:cubicBezTo>
                  <a:cubicBezTo>
                    <a:pt x="103822" y="1056"/>
                    <a:pt x="75913" y="89"/>
                    <a:pt x="61959" y="14"/>
                  </a:cubicBezTo>
                  <a:cubicBezTo>
                    <a:pt x="60207" y="5"/>
                    <a:pt x="58504" y="1"/>
                    <a:pt x="56849"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8"/>
            <p:cNvSpPr/>
            <p:nvPr/>
          </p:nvSpPr>
          <p:spPr>
            <a:xfrm>
              <a:off x="4661897" y="4586636"/>
              <a:ext cx="5577368" cy="805320"/>
            </a:xfrm>
            <a:custGeom>
              <a:rect b="b" l="l" r="r" t="t"/>
              <a:pathLst>
                <a:path extrusionOk="0" h="19180" w="132834">
                  <a:moveTo>
                    <a:pt x="132833" y="1"/>
                  </a:moveTo>
                  <a:lnTo>
                    <a:pt x="27303" y="1424"/>
                  </a:lnTo>
                  <a:lnTo>
                    <a:pt x="1" y="11925"/>
                  </a:lnTo>
                  <a:lnTo>
                    <a:pt x="47233" y="19180"/>
                  </a:lnTo>
                  <a:lnTo>
                    <a:pt x="126059" y="6122"/>
                  </a:lnTo>
                  <a:lnTo>
                    <a:pt x="1328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8"/>
            <p:cNvSpPr/>
            <p:nvPr/>
          </p:nvSpPr>
          <p:spPr>
            <a:xfrm>
              <a:off x="6403075" y="4355037"/>
              <a:ext cx="4359226" cy="462303"/>
            </a:xfrm>
            <a:custGeom>
              <a:rect b="b" l="l" r="r" t="t"/>
              <a:pathLst>
                <a:path extrusionOk="0" h="4946" w="103822">
                  <a:moveTo>
                    <a:pt x="56849" y="1"/>
                  </a:moveTo>
                  <a:cubicBezTo>
                    <a:pt x="5173" y="1"/>
                    <a:pt x="1" y="4422"/>
                    <a:pt x="2075" y="4781"/>
                  </a:cubicBezTo>
                  <a:cubicBezTo>
                    <a:pt x="2744" y="4895"/>
                    <a:pt x="4766" y="4946"/>
                    <a:pt x="7794" y="4946"/>
                  </a:cubicBezTo>
                  <a:cubicBezTo>
                    <a:pt x="28440" y="4946"/>
                    <a:pt x="95839" y="2588"/>
                    <a:pt x="99558" y="1876"/>
                  </a:cubicBezTo>
                  <a:cubicBezTo>
                    <a:pt x="103822" y="1056"/>
                    <a:pt x="75913" y="89"/>
                    <a:pt x="61959" y="14"/>
                  </a:cubicBezTo>
                  <a:cubicBezTo>
                    <a:pt x="60207" y="5"/>
                    <a:pt x="58504" y="1"/>
                    <a:pt x="56849"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8"/>
            <p:cNvSpPr/>
            <p:nvPr/>
          </p:nvSpPr>
          <p:spPr>
            <a:xfrm>
              <a:off x="8741349" y="3088034"/>
              <a:ext cx="485376" cy="900464"/>
            </a:xfrm>
            <a:custGeom>
              <a:rect b="b" l="l" r="r" t="t"/>
              <a:pathLst>
                <a:path extrusionOk="0" h="21446" w="11560">
                  <a:moveTo>
                    <a:pt x="7471" y="0"/>
                  </a:moveTo>
                  <a:cubicBezTo>
                    <a:pt x="7455" y="0"/>
                    <a:pt x="7439" y="2"/>
                    <a:pt x="7423" y="4"/>
                  </a:cubicBezTo>
                  <a:cubicBezTo>
                    <a:pt x="5948" y="229"/>
                    <a:pt x="5936" y="10990"/>
                    <a:pt x="5960" y="13854"/>
                  </a:cubicBezTo>
                  <a:cubicBezTo>
                    <a:pt x="5921" y="11662"/>
                    <a:pt x="5687" y="5066"/>
                    <a:pt x="4291" y="5066"/>
                  </a:cubicBezTo>
                  <a:cubicBezTo>
                    <a:pt x="4229" y="5066"/>
                    <a:pt x="4164" y="5079"/>
                    <a:pt x="4096" y="5107"/>
                  </a:cubicBezTo>
                  <a:cubicBezTo>
                    <a:pt x="2234" y="5876"/>
                    <a:pt x="4589" y="14936"/>
                    <a:pt x="4589" y="14936"/>
                  </a:cubicBezTo>
                  <a:cubicBezTo>
                    <a:pt x="4589" y="14936"/>
                    <a:pt x="3193" y="13838"/>
                    <a:pt x="1931" y="13838"/>
                  </a:cubicBezTo>
                  <a:cubicBezTo>
                    <a:pt x="1641" y="13838"/>
                    <a:pt x="1357" y="13896"/>
                    <a:pt x="1100" y="14039"/>
                  </a:cubicBezTo>
                  <a:cubicBezTo>
                    <a:pt x="0" y="14653"/>
                    <a:pt x="1575" y="17037"/>
                    <a:pt x="2263" y="17985"/>
                  </a:cubicBezTo>
                  <a:cubicBezTo>
                    <a:pt x="2171" y="17930"/>
                    <a:pt x="2054" y="17891"/>
                    <a:pt x="1903" y="17891"/>
                  </a:cubicBezTo>
                  <a:cubicBezTo>
                    <a:pt x="1771" y="17891"/>
                    <a:pt x="1613" y="17921"/>
                    <a:pt x="1423" y="17996"/>
                  </a:cubicBezTo>
                  <a:cubicBezTo>
                    <a:pt x="446" y="18378"/>
                    <a:pt x="857" y="19911"/>
                    <a:pt x="1262" y="21445"/>
                  </a:cubicBezTo>
                  <a:lnTo>
                    <a:pt x="11559" y="17742"/>
                  </a:lnTo>
                  <a:cubicBezTo>
                    <a:pt x="11559" y="17742"/>
                    <a:pt x="10750" y="8554"/>
                    <a:pt x="9778" y="8428"/>
                  </a:cubicBezTo>
                  <a:cubicBezTo>
                    <a:pt x="9765" y="8426"/>
                    <a:pt x="9753" y="8426"/>
                    <a:pt x="9740" y="8426"/>
                  </a:cubicBezTo>
                  <a:cubicBezTo>
                    <a:pt x="8929" y="8426"/>
                    <a:pt x="8760" y="11983"/>
                    <a:pt x="8731" y="12923"/>
                  </a:cubicBezTo>
                  <a:cubicBezTo>
                    <a:pt x="8771" y="11205"/>
                    <a:pt x="8993" y="0"/>
                    <a:pt x="7471"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79" name="Shape 679"/>
        <p:cNvGrpSpPr/>
        <p:nvPr/>
      </p:nvGrpSpPr>
      <p:grpSpPr>
        <a:xfrm>
          <a:off x="0" y="0"/>
          <a:ext cx="0" cy="0"/>
          <a:chOff x="0" y="0"/>
          <a:chExt cx="0" cy="0"/>
        </a:xfrm>
      </p:grpSpPr>
      <p:sp>
        <p:nvSpPr>
          <p:cNvPr id="680" name="Google Shape;680;p9"/>
          <p:cNvSpPr/>
          <p:nvPr/>
        </p:nvSpPr>
        <p:spPr>
          <a:xfrm>
            <a:off x="-29600" y="-44400"/>
            <a:ext cx="9280500" cy="1324725"/>
          </a:xfrm>
          <a:custGeom>
            <a:rect b="b" l="l" r="r" t="t"/>
            <a:pathLst>
              <a:path extrusionOk="0" h="52989" w="371220">
                <a:moveTo>
                  <a:pt x="592" y="592"/>
                </a:moveTo>
                <a:lnTo>
                  <a:pt x="0" y="52989"/>
                </a:lnTo>
                <a:lnTo>
                  <a:pt x="371220" y="18058"/>
                </a:lnTo>
                <a:lnTo>
                  <a:pt x="369740" y="0"/>
                </a:lnTo>
                <a:close/>
              </a:path>
            </a:pathLst>
          </a:custGeom>
          <a:solidFill>
            <a:srgbClr val="FFFFFF">
              <a:alpha val="34640"/>
            </a:srgbClr>
          </a:solidFill>
          <a:ln>
            <a:noFill/>
          </a:ln>
        </p:spPr>
      </p:sp>
      <p:sp>
        <p:nvSpPr>
          <p:cNvPr id="681" name="Google Shape;681;p9"/>
          <p:cNvSpPr/>
          <p:nvPr/>
        </p:nvSpPr>
        <p:spPr>
          <a:xfrm>
            <a:off x="194400" y="168000"/>
            <a:ext cx="8755200" cy="50397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9"/>
          <p:cNvSpPr txBox="1"/>
          <p:nvPr>
            <p:ph type="title"/>
          </p:nvPr>
        </p:nvSpPr>
        <p:spPr>
          <a:xfrm>
            <a:off x="2194050" y="873200"/>
            <a:ext cx="4755900" cy="669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83" name="Google Shape;683;p9"/>
          <p:cNvSpPr txBox="1"/>
          <p:nvPr>
            <p:ph idx="1" type="subTitle"/>
          </p:nvPr>
        </p:nvSpPr>
        <p:spPr>
          <a:xfrm>
            <a:off x="2517450" y="1750300"/>
            <a:ext cx="4109100" cy="148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684" name="Google Shape;684;p9"/>
          <p:cNvGrpSpPr/>
          <p:nvPr/>
        </p:nvGrpSpPr>
        <p:grpSpPr>
          <a:xfrm>
            <a:off x="-685127" y="3260397"/>
            <a:ext cx="10672152" cy="2713106"/>
            <a:chOff x="-685127" y="3260397"/>
            <a:chExt cx="10672152" cy="2713106"/>
          </a:xfrm>
        </p:grpSpPr>
        <p:sp>
          <p:nvSpPr>
            <p:cNvPr id="685" name="Google Shape;685;p9"/>
            <p:cNvSpPr/>
            <p:nvPr/>
          </p:nvSpPr>
          <p:spPr>
            <a:xfrm>
              <a:off x="-593400" y="3333895"/>
              <a:ext cx="2980847" cy="1234976"/>
            </a:xfrm>
            <a:custGeom>
              <a:rect b="b" l="l" r="r" t="t"/>
              <a:pathLst>
                <a:path extrusionOk="0" h="13341" w="32201">
                  <a:moveTo>
                    <a:pt x="18954" y="0"/>
                  </a:moveTo>
                  <a:cubicBezTo>
                    <a:pt x="18934" y="0"/>
                    <a:pt x="18915" y="1"/>
                    <a:pt x="18895" y="4"/>
                  </a:cubicBezTo>
                  <a:cubicBezTo>
                    <a:pt x="15690" y="380"/>
                    <a:pt x="18588" y="3215"/>
                    <a:pt x="15904" y="3533"/>
                  </a:cubicBezTo>
                  <a:cubicBezTo>
                    <a:pt x="15809" y="3544"/>
                    <a:pt x="15712" y="3547"/>
                    <a:pt x="15615" y="3547"/>
                  </a:cubicBezTo>
                  <a:cubicBezTo>
                    <a:pt x="15439" y="3547"/>
                    <a:pt x="15262" y="3536"/>
                    <a:pt x="15092" y="3536"/>
                  </a:cubicBezTo>
                  <a:cubicBezTo>
                    <a:pt x="14998" y="3536"/>
                    <a:pt x="14906" y="3539"/>
                    <a:pt x="14817" y="3550"/>
                  </a:cubicBezTo>
                  <a:cubicBezTo>
                    <a:pt x="14815" y="3550"/>
                    <a:pt x="14813" y="3550"/>
                    <a:pt x="14811" y="3550"/>
                  </a:cubicBezTo>
                  <a:cubicBezTo>
                    <a:pt x="14680" y="3550"/>
                    <a:pt x="14808" y="2952"/>
                    <a:pt x="14477" y="2952"/>
                  </a:cubicBezTo>
                  <a:cubicBezTo>
                    <a:pt x="14466" y="2952"/>
                    <a:pt x="14454" y="2953"/>
                    <a:pt x="14441" y="2954"/>
                  </a:cubicBezTo>
                  <a:cubicBezTo>
                    <a:pt x="14214" y="2978"/>
                    <a:pt x="13995" y="3325"/>
                    <a:pt x="13885" y="3342"/>
                  </a:cubicBezTo>
                  <a:cubicBezTo>
                    <a:pt x="13885" y="3342"/>
                    <a:pt x="13023" y="588"/>
                    <a:pt x="11350" y="588"/>
                  </a:cubicBezTo>
                  <a:cubicBezTo>
                    <a:pt x="11289" y="588"/>
                    <a:pt x="11228" y="592"/>
                    <a:pt x="11165" y="599"/>
                  </a:cubicBezTo>
                  <a:cubicBezTo>
                    <a:pt x="10310" y="698"/>
                    <a:pt x="9413" y="1496"/>
                    <a:pt x="9667" y="3672"/>
                  </a:cubicBezTo>
                  <a:cubicBezTo>
                    <a:pt x="9740" y="4290"/>
                    <a:pt x="9790" y="4413"/>
                    <a:pt x="9684" y="4413"/>
                  </a:cubicBezTo>
                  <a:cubicBezTo>
                    <a:pt x="9614" y="4413"/>
                    <a:pt x="9475" y="4359"/>
                    <a:pt x="9229" y="4359"/>
                  </a:cubicBezTo>
                  <a:cubicBezTo>
                    <a:pt x="9165" y="4359"/>
                    <a:pt x="9093" y="4363"/>
                    <a:pt x="9013" y="4372"/>
                  </a:cubicBezTo>
                  <a:cubicBezTo>
                    <a:pt x="9009" y="4372"/>
                    <a:pt x="9006" y="4372"/>
                    <a:pt x="9002" y="4372"/>
                  </a:cubicBezTo>
                  <a:cubicBezTo>
                    <a:pt x="8606" y="4372"/>
                    <a:pt x="7731" y="2072"/>
                    <a:pt x="6183" y="2072"/>
                  </a:cubicBezTo>
                  <a:cubicBezTo>
                    <a:pt x="5988" y="2072"/>
                    <a:pt x="5782" y="2109"/>
                    <a:pt x="5566" y="2191"/>
                  </a:cubicBezTo>
                  <a:cubicBezTo>
                    <a:pt x="3530" y="2961"/>
                    <a:pt x="3617" y="6056"/>
                    <a:pt x="3226" y="6056"/>
                  </a:cubicBezTo>
                  <a:cubicBezTo>
                    <a:pt x="3165" y="6056"/>
                    <a:pt x="3092" y="5980"/>
                    <a:pt x="2997" y="5806"/>
                  </a:cubicBezTo>
                  <a:cubicBezTo>
                    <a:pt x="2639" y="5234"/>
                    <a:pt x="2540" y="4388"/>
                    <a:pt x="2043" y="3955"/>
                  </a:cubicBezTo>
                  <a:cubicBezTo>
                    <a:pt x="1568" y="3643"/>
                    <a:pt x="1128" y="3694"/>
                    <a:pt x="648" y="3382"/>
                  </a:cubicBezTo>
                  <a:cubicBezTo>
                    <a:pt x="388" y="3417"/>
                    <a:pt x="0" y="4123"/>
                    <a:pt x="52" y="4556"/>
                  </a:cubicBezTo>
                  <a:cubicBezTo>
                    <a:pt x="266" y="5760"/>
                    <a:pt x="775" y="6929"/>
                    <a:pt x="1325" y="7843"/>
                  </a:cubicBezTo>
                  <a:cubicBezTo>
                    <a:pt x="671" y="8086"/>
                    <a:pt x="225" y="8815"/>
                    <a:pt x="370" y="10041"/>
                  </a:cubicBezTo>
                  <a:cubicBezTo>
                    <a:pt x="490" y="11064"/>
                    <a:pt x="1258" y="13341"/>
                    <a:pt x="1926" y="13341"/>
                  </a:cubicBezTo>
                  <a:cubicBezTo>
                    <a:pt x="1938" y="13341"/>
                    <a:pt x="1949" y="13340"/>
                    <a:pt x="1961" y="13339"/>
                  </a:cubicBezTo>
                  <a:cubicBezTo>
                    <a:pt x="2135" y="13322"/>
                    <a:pt x="2314" y="13212"/>
                    <a:pt x="2459" y="13108"/>
                  </a:cubicBezTo>
                  <a:lnTo>
                    <a:pt x="29014" y="10834"/>
                  </a:lnTo>
                  <a:cubicBezTo>
                    <a:pt x="30524" y="10123"/>
                    <a:pt x="32201" y="9381"/>
                    <a:pt x="31877" y="6599"/>
                  </a:cubicBezTo>
                  <a:cubicBezTo>
                    <a:pt x="31630" y="4524"/>
                    <a:pt x="29987" y="3765"/>
                    <a:pt x="29248" y="3765"/>
                  </a:cubicBezTo>
                  <a:cubicBezTo>
                    <a:pt x="29212" y="3765"/>
                    <a:pt x="29178" y="3767"/>
                    <a:pt x="29146" y="3771"/>
                  </a:cubicBezTo>
                  <a:cubicBezTo>
                    <a:pt x="28169" y="3886"/>
                    <a:pt x="26948" y="5210"/>
                    <a:pt x="26550" y="5256"/>
                  </a:cubicBezTo>
                  <a:cubicBezTo>
                    <a:pt x="26540" y="5257"/>
                    <a:pt x="26530" y="5258"/>
                    <a:pt x="26520" y="5258"/>
                  </a:cubicBezTo>
                  <a:cubicBezTo>
                    <a:pt x="26105" y="5258"/>
                    <a:pt x="25795" y="4220"/>
                    <a:pt x="25349" y="4220"/>
                  </a:cubicBezTo>
                  <a:cubicBezTo>
                    <a:pt x="25338" y="4220"/>
                    <a:pt x="25327" y="4221"/>
                    <a:pt x="25317" y="4222"/>
                  </a:cubicBezTo>
                  <a:cubicBezTo>
                    <a:pt x="25293" y="4227"/>
                    <a:pt x="24970" y="4407"/>
                    <a:pt x="24697" y="4441"/>
                  </a:cubicBezTo>
                  <a:cubicBezTo>
                    <a:pt x="24666" y="4445"/>
                    <a:pt x="24635" y="4447"/>
                    <a:pt x="24604" y="4447"/>
                  </a:cubicBezTo>
                  <a:cubicBezTo>
                    <a:pt x="23232" y="4447"/>
                    <a:pt x="22556" y="803"/>
                    <a:pt x="21297" y="803"/>
                  </a:cubicBezTo>
                  <a:cubicBezTo>
                    <a:pt x="21272" y="803"/>
                    <a:pt x="21246" y="805"/>
                    <a:pt x="21221" y="808"/>
                  </a:cubicBezTo>
                  <a:cubicBezTo>
                    <a:pt x="20967" y="837"/>
                    <a:pt x="20729" y="976"/>
                    <a:pt x="20492" y="1005"/>
                  </a:cubicBezTo>
                  <a:cubicBezTo>
                    <a:pt x="20472" y="1007"/>
                    <a:pt x="20452" y="1008"/>
                    <a:pt x="20433" y="1008"/>
                  </a:cubicBezTo>
                  <a:cubicBezTo>
                    <a:pt x="19859" y="1008"/>
                    <a:pt x="19528" y="0"/>
                    <a:pt x="18954" y="0"/>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9"/>
            <p:cNvSpPr/>
            <p:nvPr/>
          </p:nvSpPr>
          <p:spPr>
            <a:xfrm>
              <a:off x="6239599" y="3388025"/>
              <a:ext cx="3397797" cy="1000777"/>
            </a:xfrm>
            <a:custGeom>
              <a:rect b="b" l="l" r="r" t="t"/>
              <a:pathLst>
                <a:path extrusionOk="0" h="13878" w="47118">
                  <a:moveTo>
                    <a:pt x="44485" y="0"/>
                  </a:moveTo>
                  <a:cubicBezTo>
                    <a:pt x="44294" y="0"/>
                    <a:pt x="44099" y="17"/>
                    <a:pt x="43901" y="51"/>
                  </a:cubicBezTo>
                  <a:cubicBezTo>
                    <a:pt x="43379" y="113"/>
                    <a:pt x="43107" y="802"/>
                    <a:pt x="42803" y="802"/>
                  </a:cubicBezTo>
                  <a:cubicBezTo>
                    <a:pt x="42801" y="802"/>
                    <a:pt x="42798" y="802"/>
                    <a:pt x="42795" y="802"/>
                  </a:cubicBezTo>
                  <a:cubicBezTo>
                    <a:pt x="42795" y="802"/>
                    <a:pt x="41447" y="577"/>
                    <a:pt x="39943" y="519"/>
                  </a:cubicBezTo>
                  <a:cubicBezTo>
                    <a:pt x="39721" y="511"/>
                    <a:pt x="39499" y="507"/>
                    <a:pt x="39277" y="507"/>
                  </a:cubicBezTo>
                  <a:cubicBezTo>
                    <a:pt x="35425" y="507"/>
                    <a:pt x="31652" y="1708"/>
                    <a:pt x="31236" y="4684"/>
                  </a:cubicBezTo>
                  <a:cubicBezTo>
                    <a:pt x="31225" y="4684"/>
                    <a:pt x="31215" y="4684"/>
                    <a:pt x="31204" y="4684"/>
                  </a:cubicBezTo>
                  <a:cubicBezTo>
                    <a:pt x="30651" y="4684"/>
                    <a:pt x="30621" y="5113"/>
                    <a:pt x="30155" y="5188"/>
                  </a:cubicBezTo>
                  <a:cubicBezTo>
                    <a:pt x="29547" y="5176"/>
                    <a:pt x="29001" y="4887"/>
                    <a:pt x="28330" y="4887"/>
                  </a:cubicBezTo>
                  <a:cubicBezTo>
                    <a:pt x="28021" y="4887"/>
                    <a:pt x="27687" y="4948"/>
                    <a:pt x="27308" y="5124"/>
                  </a:cubicBezTo>
                  <a:cubicBezTo>
                    <a:pt x="27255" y="5141"/>
                    <a:pt x="27198" y="5146"/>
                    <a:pt x="27129" y="5146"/>
                  </a:cubicBezTo>
                  <a:cubicBezTo>
                    <a:pt x="26943" y="5141"/>
                    <a:pt x="26718" y="5084"/>
                    <a:pt x="26533" y="5077"/>
                  </a:cubicBezTo>
                  <a:cubicBezTo>
                    <a:pt x="26533" y="5077"/>
                    <a:pt x="24793" y="5196"/>
                    <a:pt x="23004" y="5196"/>
                  </a:cubicBezTo>
                  <a:cubicBezTo>
                    <a:pt x="22743" y="5196"/>
                    <a:pt x="22480" y="5194"/>
                    <a:pt x="22222" y="5188"/>
                  </a:cubicBezTo>
                  <a:cubicBezTo>
                    <a:pt x="21705" y="5256"/>
                    <a:pt x="21094" y="5443"/>
                    <a:pt x="20625" y="5443"/>
                  </a:cubicBezTo>
                  <a:cubicBezTo>
                    <a:pt x="20611" y="5443"/>
                    <a:pt x="20598" y="5442"/>
                    <a:pt x="20585" y="5442"/>
                  </a:cubicBezTo>
                  <a:cubicBezTo>
                    <a:pt x="20534" y="5442"/>
                    <a:pt x="18451" y="5020"/>
                    <a:pt x="17154" y="4991"/>
                  </a:cubicBezTo>
                  <a:cubicBezTo>
                    <a:pt x="17098" y="4989"/>
                    <a:pt x="17041" y="4989"/>
                    <a:pt x="16984" y="4989"/>
                  </a:cubicBezTo>
                  <a:cubicBezTo>
                    <a:pt x="16032" y="4989"/>
                    <a:pt x="15036" y="5164"/>
                    <a:pt x="15020" y="5164"/>
                  </a:cubicBezTo>
                  <a:cubicBezTo>
                    <a:pt x="14523" y="5153"/>
                    <a:pt x="13968" y="4898"/>
                    <a:pt x="13400" y="4887"/>
                  </a:cubicBezTo>
                  <a:cubicBezTo>
                    <a:pt x="13390" y="4886"/>
                    <a:pt x="13381" y="4886"/>
                    <a:pt x="13373" y="4886"/>
                  </a:cubicBezTo>
                  <a:cubicBezTo>
                    <a:pt x="12892" y="4886"/>
                    <a:pt x="12831" y="5170"/>
                    <a:pt x="12323" y="5170"/>
                  </a:cubicBezTo>
                  <a:cubicBezTo>
                    <a:pt x="12314" y="5170"/>
                    <a:pt x="12304" y="5170"/>
                    <a:pt x="12294" y="5170"/>
                  </a:cubicBezTo>
                  <a:cubicBezTo>
                    <a:pt x="11965" y="5159"/>
                    <a:pt x="11600" y="5084"/>
                    <a:pt x="11277" y="5077"/>
                  </a:cubicBezTo>
                  <a:cubicBezTo>
                    <a:pt x="11263" y="5077"/>
                    <a:pt x="11250" y="5076"/>
                    <a:pt x="11237" y="5076"/>
                  </a:cubicBezTo>
                  <a:cubicBezTo>
                    <a:pt x="10750" y="5076"/>
                    <a:pt x="10531" y="5275"/>
                    <a:pt x="10524" y="5500"/>
                  </a:cubicBezTo>
                  <a:cubicBezTo>
                    <a:pt x="10524" y="5714"/>
                    <a:pt x="10710" y="5934"/>
                    <a:pt x="10710" y="6153"/>
                  </a:cubicBezTo>
                  <a:cubicBezTo>
                    <a:pt x="10705" y="6240"/>
                    <a:pt x="10670" y="6333"/>
                    <a:pt x="10577" y="6420"/>
                  </a:cubicBezTo>
                  <a:cubicBezTo>
                    <a:pt x="10513" y="6327"/>
                    <a:pt x="10414" y="6304"/>
                    <a:pt x="10316" y="6299"/>
                  </a:cubicBezTo>
                  <a:cubicBezTo>
                    <a:pt x="9552" y="6286"/>
                    <a:pt x="9594" y="6281"/>
                    <a:pt x="9594" y="6281"/>
                  </a:cubicBezTo>
                  <a:cubicBezTo>
                    <a:pt x="9569" y="6280"/>
                    <a:pt x="9544" y="6280"/>
                    <a:pt x="9520" y="6280"/>
                  </a:cubicBezTo>
                  <a:cubicBezTo>
                    <a:pt x="8313" y="6280"/>
                    <a:pt x="7261" y="6837"/>
                    <a:pt x="6105" y="6900"/>
                  </a:cubicBezTo>
                  <a:cubicBezTo>
                    <a:pt x="5173" y="6882"/>
                    <a:pt x="4109" y="6726"/>
                    <a:pt x="3103" y="6708"/>
                  </a:cubicBezTo>
                  <a:cubicBezTo>
                    <a:pt x="3054" y="6708"/>
                    <a:pt x="3005" y="6707"/>
                    <a:pt x="2957" y="6707"/>
                  </a:cubicBezTo>
                  <a:cubicBezTo>
                    <a:pt x="798" y="6707"/>
                    <a:pt x="1" y="7583"/>
                    <a:pt x="1" y="8139"/>
                  </a:cubicBezTo>
                  <a:cubicBezTo>
                    <a:pt x="1" y="9058"/>
                    <a:pt x="1853" y="9862"/>
                    <a:pt x="3015" y="10243"/>
                  </a:cubicBezTo>
                  <a:cubicBezTo>
                    <a:pt x="10484" y="12326"/>
                    <a:pt x="27279" y="12089"/>
                    <a:pt x="46544" y="13877"/>
                  </a:cubicBezTo>
                  <a:cubicBezTo>
                    <a:pt x="46562" y="13733"/>
                    <a:pt x="46573" y="13581"/>
                    <a:pt x="46584" y="13437"/>
                  </a:cubicBezTo>
                  <a:cubicBezTo>
                    <a:pt x="46787" y="10527"/>
                    <a:pt x="45965" y="7819"/>
                    <a:pt x="46192" y="4528"/>
                  </a:cubicBezTo>
                  <a:cubicBezTo>
                    <a:pt x="46272" y="3359"/>
                    <a:pt x="46533" y="2168"/>
                    <a:pt x="47118" y="1039"/>
                  </a:cubicBezTo>
                  <a:cubicBezTo>
                    <a:pt x="46464" y="460"/>
                    <a:pt x="45583" y="38"/>
                    <a:pt x="44629" y="3"/>
                  </a:cubicBezTo>
                  <a:cubicBezTo>
                    <a:pt x="44582" y="1"/>
                    <a:pt x="44533" y="0"/>
                    <a:pt x="44485" y="0"/>
                  </a:cubicBezTo>
                  <a:close/>
                </a:path>
              </a:pathLst>
            </a:custGeom>
            <a:solidFill>
              <a:srgbClr val="FFFFFF">
                <a:alpha val="6312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7" name="Google Shape;687;p9"/>
            <p:cNvGrpSpPr/>
            <p:nvPr/>
          </p:nvGrpSpPr>
          <p:grpSpPr>
            <a:xfrm>
              <a:off x="-685127" y="3260397"/>
              <a:ext cx="10672152" cy="2713106"/>
              <a:chOff x="461663" y="2882825"/>
              <a:chExt cx="6354363" cy="1615425"/>
            </a:xfrm>
          </p:grpSpPr>
          <p:sp>
            <p:nvSpPr>
              <p:cNvPr id="688" name="Google Shape;688;p9"/>
              <p:cNvSpPr/>
              <p:nvPr/>
            </p:nvSpPr>
            <p:spPr>
              <a:xfrm>
                <a:off x="3748325" y="3252400"/>
                <a:ext cx="25925" cy="8175"/>
              </a:xfrm>
              <a:custGeom>
                <a:rect b="b" l="l" r="r" t="t"/>
                <a:pathLst>
                  <a:path extrusionOk="0" h="327" w="1037">
                    <a:moveTo>
                      <a:pt x="166" y="0"/>
                    </a:moveTo>
                    <a:cubicBezTo>
                      <a:pt x="83" y="0"/>
                      <a:pt x="13" y="14"/>
                      <a:pt x="13" y="14"/>
                    </a:cubicBezTo>
                    <a:lnTo>
                      <a:pt x="0" y="326"/>
                    </a:lnTo>
                    <a:cubicBezTo>
                      <a:pt x="0" y="326"/>
                      <a:pt x="163" y="238"/>
                      <a:pt x="296" y="238"/>
                    </a:cubicBezTo>
                    <a:cubicBezTo>
                      <a:pt x="319" y="238"/>
                      <a:pt x="340" y="240"/>
                      <a:pt x="360" y="246"/>
                    </a:cubicBezTo>
                    <a:cubicBezTo>
                      <a:pt x="377" y="251"/>
                      <a:pt x="397" y="253"/>
                      <a:pt x="421" y="253"/>
                    </a:cubicBezTo>
                    <a:cubicBezTo>
                      <a:pt x="625" y="253"/>
                      <a:pt x="1036" y="89"/>
                      <a:pt x="1036" y="89"/>
                    </a:cubicBezTo>
                    <a:lnTo>
                      <a:pt x="1036" y="89"/>
                    </a:lnTo>
                    <a:cubicBezTo>
                      <a:pt x="1036" y="89"/>
                      <a:pt x="899" y="103"/>
                      <a:pt x="744" y="103"/>
                    </a:cubicBezTo>
                    <a:cubicBezTo>
                      <a:pt x="600" y="103"/>
                      <a:pt x="441" y="91"/>
                      <a:pt x="366" y="43"/>
                    </a:cubicBezTo>
                    <a:cubicBezTo>
                      <a:pt x="311" y="9"/>
                      <a:pt x="234" y="0"/>
                      <a:pt x="166" y="0"/>
                    </a:cubicBez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9"/>
              <p:cNvSpPr/>
              <p:nvPr/>
            </p:nvSpPr>
            <p:spPr>
              <a:xfrm>
                <a:off x="3747450" y="3252325"/>
                <a:ext cx="1350" cy="76675"/>
              </a:xfrm>
              <a:custGeom>
                <a:rect b="b" l="l" r="r" t="t"/>
                <a:pathLst>
                  <a:path extrusionOk="0" h="3067" w="54">
                    <a:moveTo>
                      <a:pt x="1" y="0"/>
                    </a:moveTo>
                    <a:lnTo>
                      <a:pt x="1" y="3066"/>
                    </a:lnTo>
                    <a:lnTo>
                      <a:pt x="54" y="3066"/>
                    </a:lnTo>
                    <a:lnTo>
                      <a:pt x="54" y="0"/>
                    </a:ln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9"/>
              <p:cNvSpPr/>
              <p:nvPr/>
            </p:nvSpPr>
            <p:spPr>
              <a:xfrm>
                <a:off x="3614775" y="3143325"/>
                <a:ext cx="90100" cy="170350"/>
              </a:xfrm>
              <a:custGeom>
                <a:rect b="b" l="l" r="r" t="t"/>
                <a:pathLst>
                  <a:path extrusionOk="0" h="6814" w="3604">
                    <a:moveTo>
                      <a:pt x="1767" y="1"/>
                    </a:moveTo>
                    <a:cubicBezTo>
                      <a:pt x="1760" y="1"/>
                      <a:pt x="1752" y="2"/>
                      <a:pt x="1745" y="3"/>
                    </a:cubicBezTo>
                    <a:cubicBezTo>
                      <a:pt x="1066" y="152"/>
                      <a:pt x="0" y="6813"/>
                      <a:pt x="1634" y="6813"/>
                    </a:cubicBezTo>
                    <a:cubicBezTo>
                      <a:pt x="1646" y="6813"/>
                      <a:pt x="1657" y="6813"/>
                      <a:pt x="1669" y="6812"/>
                    </a:cubicBezTo>
                    <a:cubicBezTo>
                      <a:pt x="3604" y="6704"/>
                      <a:pt x="2452" y="1"/>
                      <a:pt x="1767"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9"/>
              <p:cNvSpPr/>
              <p:nvPr/>
            </p:nvSpPr>
            <p:spPr>
              <a:xfrm>
                <a:off x="3657075" y="3267500"/>
                <a:ext cx="2025" cy="78250"/>
              </a:xfrm>
              <a:custGeom>
                <a:rect b="b" l="l" r="r" t="t"/>
                <a:pathLst>
                  <a:path extrusionOk="0" h="3130" w="81">
                    <a:moveTo>
                      <a:pt x="0" y="0"/>
                    </a:moveTo>
                    <a:lnTo>
                      <a:pt x="0" y="3130"/>
                    </a:lnTo>
                    <a:lnTo>
                      <a:pt x="81" y="3130"/>
                    </a:lnTo>
                    <a:lnTo>
                      <a:pt x="81"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9"/>
              <p:cNvSpPr/>
              <p:nvPr/>
            </p:nvSpPr>
            <p:spPr>
              <a:xfrm>
                <a:off x="3857100" y="3297450"/>
                <a:ext cx="1900" cy="43100"/>
              </a:xfrm>
              <a:custGeom>
                <a:rect b="b" l="l" r="r" t="t"/>
                <a:pathLst>
                  <a:path extrusionOk="0" h="1724" w="76">
                    <a:moveTo>
                      <a:pt x="1" y="0"/>
                    </a:moveTo>
                    <a:lnTo>
                      <a:pt x="1" y="1723"/>
                    </a:lnTo>
                    <a:lnTo>
                      <a:pt x="76" y="1723"/>
                    </a:lnTo>
                    <a:lnTo>
                      <a:pt x="76"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9"/>
              <p:cNvSpPr/>
              <p:nvPr/>
            </p:nvSpPr>
            <p:spPr>
              <a:xfrm>
                <a:off x="3807650" y="3291375"/>
                <a:ext cx="2175" cy="42225"/>
              </a:xfrm>
              <a:custGeom>
                <a:rect b="b" l="l" r="r" t="t"/>
                <a:pathLst>
                  <a:path extrusionOk="0" h="1689" w="87">
                    <a:moveTo>
                      <a:pt x="6" y="0"/>
                    </a:moveTo>
                    <a:lnTo>
                      <a:pt x="0" y="1689"/>
                    </a:lnTo>
                    <a:lnTo>
                      <a:pt x="81" y="1689"/>
                    </a:lnTo>
                    <a:lnTo>
                      <a:pt x="86"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9"/>
              <p:cNvSpPr/>
              <p:nvPr/>
            </p:nvSpPr>
            <p:spPr>
              <a:xfrm>
                <a:off x="3830100" y="3166200"/>
                <a:ext cx="62750" cy="146525"/>
              </a:xfrm>
              <a:custGeom>
                <a:rect b="b" l="l" r="r" t="t"/>
                <a:pathLst>
                  <a:path extrusionOk="0" h="5861" w="2510">
                    <a:moveTo>
                      <a:pt x="1260" y="1"/>
                    </a:moveTo>
                    <a:cubicBezTo>
                      <a:pt x="145" y="1"/>
                      <a:pt x="1" y="5531"/>
                      <a:pt x="392" y="5684"/>
                    </a:cubicBezTo>
                    <a:cubicBezTo>
                      <a:pt x="665" y="5794"/>
                      <a:pt x="873" y="5861"/>
                      <a:pt x="1108" y="5861"/>
                    </a:cubicBezTo>
                    <a:cubicBezTo>
                      <a:pt x="1291" y="5861"/>
                      <a:pt x="1491" y="5821"/>
                      <a:pt x="1752" y="5729"/>
                    </a:cubicBezTo>
                    <a:cubicBezTo>
                      <a:pt x="2283" y="5545"/>
                      <a:pt x="2510" y="691"/>
                      <a:pt x="1485" y="71"/>
                    </a:cubicBezTo>
                    <a:cubicBezTo>
                      <a:pt x="1406" y="23"/>
                      <a:pt x="1331" y="1"/>
                      <a:pt x="1260"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9"/>
              <p:cNvSpPr/>
              <p:nvPr/>
            </p:nvSpPr>
            <p:spPr>
              <a:xfrm>
                <a:off x="3779875" y="3125900"/>
                <a:ext cx="63125" cy="180625"/>
              </a:xfrm>
              <a:custGeom>
                <a:rect b="b" l="l" r="r" t="t"/>
                <a:pathLst>
                  <a:path extrusionOk="0" h="7225" w="2525">
                    <a:moveTo>
                      <a:pt x="1173" y="0"/>
                    </a:moveTo>
                    <a:cubicBezTo>
                      <a:pt x="1168" y="0"/>
                      <a:pt x="1163" y="0"/>
                      <a:pt x="1157" y="0"/>
                    </a:cubicBezTo>
                    <a:cubicBezTo>
                      <a:pt x="1" y="70"/>
                      <a:pt x="133" y="6844"/>
                      <a:pt x="492" y="7023"/>
                    </a:cubicBezTo>
                    <a:cubicBezTo>
                      <a:pt x="741" y="7147"/>
                      <a:pt x="938" y="7224"/>
                      <a:pt x="1164" y="7224"/>
                    </a:cubicBezTo>
                    <a:cubicBezTo>
                      <a:pt x="1363" y="7224"/>
                      <a:pt x="1585" y="7164"/>
                      <a:pt x="1886" y="7023"/>
                    </a:cubicBezTo>
                    <a:cubicBezTo>
                      <a:pt x="2525" y="6725"/>
                      <a:pt x="2316" y="0"/>
                      <a:pt x="1173"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9"/>
              <p:cNvSpPr/>
              <p:nvPr/>
            </p:nvSpPr>
            <p:spPr>
              <a:xfrm>
                <a:off x="4192950" y="3171800"/>
                <a:ext cx="119100" cy="238625"/>
              </a:xfrm>
              <a:custGeom>
                <a:rect b="b" l="l" r="r" t="t"/>
                <a:pathLst>
                  <a:path extrusionOk="0" h="9545" w="4764">
                    <a:moveTo>
                      <a:pt x="2009" y="0"/>
                    </a:moveTo>
                    <a:cubicBezTo>
                      <a:pt x="1999" y="0"/>
                      <a:pt x="1991" y="7"/>
                      <a:pt x="1985" y="21"/>
                    </a:cubicBezTo>
                    <a:cubicBezTo>
                      <a:pt x="799" y="2845"/>
                      <a:pt x="1" y="8266"/>
                      <a:pt x="1088" y="9110"/>
                    </a:cubicBezTo>
                    <a:cubicBezTo>
                      <a:pt x="1477" y="9413"/>
                      <a:pt x="1841" y="9544"/>
                      <a:pt x="2176" y="9544"/>
                    </a:cubicBezTo>
                    <a:cubicBezTo>
                      <a:pt x="2698" y="9544"/>
                      <a:pt x="3147" y="9227"/>
                      <a:pt x="3506" y="8752"/>
                    </a:cubicBezTo>
                    <a:cubicBezTo>
                      <a:pt x="4763" y="7102"/>
                      <a:pt x="2333" y="0"/>
                      <a:pt x="2009"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9"/>
              <p:cNvSpPr/>
              <p:nvPr/>
            </p:nvSpPr>
            <p:spPr>
              <a:xfrm>
                <a:off x="4176000" y="3295725"/>
                <a:ext cx="59150" cy="118575"/>
              </a:xfrm>
              <a:custGeom>
                <a:rect b="b" l="l" r="r" t="t"/>
                <a:pathLst>
                  <a:path extrusionOk="0" h="4743" w="2366">
                    <a:moveTo>
                      <a:pt x="996" y="1"/>
                    </a:moveTo>
                    <a:cubicBezTo>
                      <a:pt x="991" y="1"/>
                      <a:pt x="987" y="4"/>
                      <a:pt x="984" y="11"/>
                    </a:cubicBezTo>
                    <a:cubicBezTo>
                      <a:pt x="394" y="1411"/>
                      <a:pt x="1" y="4107"/>
                      <a:pt x="540" y="4529"/>
                    </a:cubicBezTo>
                    <a:cubicBezTo>
                      <a:pt x="732" y="4678"/>
                      <a:pt x="912" y="4743"/>
                      <a:pt x="1079" y="4743"/>
                    </a:cubicBezTo>
                    <a:cubicBezTo>
                      <a:pt x="1338" y="4743"/>
                      <a:pt x="1563" y="4586"/>
                      <a:pt x="1742" y="4350"/>
                    </a:cubicBezTo>
                    <a:cubicBezTo>
                      <a:pt x="2366" y="3525"/>
                      <a:pt x="1159" y="1"/>
                      <a:pt x="99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9"/>
              <p:cNvSpPr/>
              <p:nvPr/>
            </p:nvSpPr>
            <p:spPr>
              <a:xfrm>
                <a:off x="4123075" y="3311950"/>
                <a:ext cx="86400" cy="118850"/>
              </a:xfrm>
              <a:custGeom>
                <a:rect b="b" l="l" r="r" t="t"/>
                <a:pathLst>
                  <a:path extrusionOk="0" h="4754" w="3456">
                    <a:moveTo>
                      <a:pt x="1360" y="1"/>
                    </a:moveTo>
                    <a:cubicBezTo>
                      <a:pt x="1353" y="1"/>
                      <a:pt x="1347" y="4"/>
                      <a:pt x="1343" y="10"/>
                    </a:cubicBezTo>
                    <a:cubicBezTo>
                      <a:pt x="516" y="1399"/>
                      <a:pt x="1" y="4083"/>
                      <a:pt x="799" y="4523"/>
                    </a:cubicBezTo>
                    <a:cubicBezTo>
                      <a:pt x="1097" y="4684"/>
                      <a:pt x="1372" y="4754"/>
                      <a:pt x="1624" y="4754"/>
                    </a:cubicBezTo>
                    <a:cubicBezTo>
                      <a:pt x="1992" y="4754"/>
                      <a:pt x="2307" y="4604"/>
                      <a:pt x="2558" y="4377"/>
                    </a:cubicBezTo>
                    <a:cubicBezTo>
                      <a:pt x="3456" y="3575"/>
                      <a:pt x="1596" y="1"/>
                      <a:pt x="136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9"/>
              <p:cNvSpPr/>
              <p:nvPr/>
            </p:nvSpPr>
            <p:spPr>
              <a:xfrm>
                <a:off x="4082300" y="3321575"/>
                <a:ext cx="72325" cy="117850"/>
              </a:xfrm>
              <a:custGeom>
                <a:rect b="b" l="l" r="r" t="t"/>
                <a:pathLst>
                  <a:path extrusionOk="0" h="4714" w="2893">
                    <a:moveTo>
                      <a:pt x="768" y="1"/>
                    </a:moveTo>
                    <a:cubicBezTo>
                      <a:pt x="761" y="1"/>
                      <a:pt x="756" y="5"/>
                      <a:pt x="753" y="13"/>
                    </a:cubicBezTo>
                    <a:cubicBezTo>
                      <a:pt x="179" y="1471"/>
                      <a:pt x="0" y="4195"/>
                      <a:pt x="723" y="4555"/>
                    </a:cubicBezTo>
                    <a:cubicBezTo>
                      <a:pt x="947" y="4665"/>
                      <a:pt x="1152" y="4714"/>
                      <a:pt x="1337" y="4714"/>
                    </a:cubicBezTo>
                    <a:cubicBezTo>
                      <a:pt x="1703" y="4714"/>
                      <a:pt x="1995" y="4524"/>
                      <a:pt x="2211" y="4248"/>
                    </a:cubicBezTo>
                    <a:cubicBezTo>
                      <a:pt x="2893" y="3363"/>
                      <a:pt x="977" y="1"/>
                      <a:pt x="768"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9"/>
              <p:cNvSpPr/>
              <p:nvPr/>
            </p:nvSpPr>
            <p:spPr>
              <a:xfrm>
                <a:off x="4312850" y="3299175"/>
                <a:ext cx="72325" cy="117975"/>
              </a:xfrm>
              <a:custGeom>
                <a:rect b="b" l="l" r="r" t="t"/>
                <a:pathLst>
                  <a:path extrusionOk="0" h="4719" w="2893">
                    <a:moveTo>
                      <a:pt x="767" y="0"/>
                    </a:moveTo>
                    <a:cubicBezTo>
                      <a:pt x="760" y="0"/>
                      <a:pt x="755" y="4"/>
                      <a:pt x="752" y="12"/>
                    </a:cubicBezTo>
                    <a:cubicBezTo>
                      <a:pt x="179" y="1475"/>
                      <a:pt x="0" y="4201"/>
                      <a:pt x="729" y="4559"/>
                    </a:cubicBezTo>
                    <a:cubicBezTo>
                      <a:pt x="952" y="4670"/>
                      <a:pt x="1157" y="4718"/>
                      <a:pt x="1342" y="4718"/>
                    </a:cubicBezTo>
                    <a:cubicBezTo>
                      <a:pt x="1708" y="4718"/>
                      <a:pt x="1998" y="4527"/>
                      <a:pt x="2209" y="4247"/>
                    </a:cubicBezTo>
                    <a:cubicBezTo>
                      <a:pt x="2893" y="3363"/>
                      <a:pt x="978" y="0"/>
                      <a:pt x="767"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9"/>
              <p:cNvSpPr/>
              <p:nvPr/>
            </p:nvSpPr>
            <p:spPr>
              <a:xfrm>
                <a:off x="4346375" y="3308700"/>
                <a:ext cx="75825" cy="115775"/>
              </a:xfrm>
              <a:custGeom>
                <a:rect b="b" l="l" r="r" t="t"/>
                <a:pathLst>
                  <a:path extrusionOk="0" h="4631" w="3033">
                    <a:moveTo>
                      <a:pt x="2277" y="1"/>
                    </a:moveTo>
                    <a:cubicBezTo>
                      <a:pt x="2272" y="1"/>
                      <a:pt x="2268" y="3"/>
                      <a:pt x="2264" y="7"/>
                    </a:cubicBezTo>
                    <a:cubicBezTo>
                      <a:pt x="1181" y="1147"/>
                      <a:pt x="1" y="3599"/>
                      <a:pt x="545" y="4189"/>
                    </a:cubicBezTo>
                    <a:cubicBezTo>
                      <a:pt x="834" y="4504"/>
                      <a:pt x="1137" y="4631"/>
                      <a:pt x="1429" y="4631"/>
                    </a:cubicBezTo>
                    <a:cubicBezTo>
                      <a:pt x="1648" y="4631"/>
                      <a:pt x="1860" y="4560"/>
                      <a:pt x="2056" y="4445"/>
                    </a:cubicBezTo>
                    <a:cubicBezTo>
                      <a:pt x="3032" y="3874"/>
                      <a:pt x="2470" y="1"/>
                      <a:pt x="2277"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9"/>
              <p:cNvSpPr/>
              <p:nvPr/>
            </p:nvSpPr>
            <p:spPr>
              <a:xfrm>
                <a:off x="4384875" y="3319325"/>
                <a:ext cx="77150" cy="141025"/>
              </a:xfrm>
              <a:custGeom>
                <a:rect b="b" l="l" r="r" t="t"/>
                <a:pathLst>
                  <a:path extrusionOk="0" h="5641" w="3086">
                    <a:moveTo>
                      <a:pt x="2584" y="1"/>
                    </a:moveTo>
                    <a:cubicBezTo>
                      <a:pt x="2579" y="1"/>
                      <a:pt x="2574" y="4"/>
                      <a:pt x="2569" y="10"/>
                    </a:cubicBezTo>
                    <a:cubicBezTo>
                      <a:pt x="1383" y="1462"/>
                      <a:pt x="0" y="4499"/>
                      <a:pt x="521" y="5176"/>
                    </a:cubicBezTo>
                    <a:cubicBezTo>
                      <a:pt x="774" y="5507"/>
                      <a:pt x="1051" y="5641"/>
                      <a:pt x="1329" y="5641"/>
                    </a:cubicBezTo>
                    <a:cubicBezTo>
                      <a:pt x="1573" y="5641"/>
                      <a:pt x="1816" y="5538"/>
                      <a:pt x="2043" y="5374"/>
                    </a:cubicBezTo>
                    <a:cubicBezTo>
                      <a:pt x="3086" y="4611"/>
                      <a:pt x="2781" y="1"/>
                      <a:pt x="258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9"/>
              <p:cNvSpPr/>
              <p:nvPr/>
            </p:nvSpPr>
            <p:spPr>
              <a:xfrm>
                <a:off x="4268000" y="3210550"/>
                <a:ext cx="76450" cy="205075"/>
              </a:xfrm>
              <a:custGeom>
                <a:rect b="b" l="l" r="r" t="t"/>
                <a:pathLst>
                  <a:path extrusionOk="0" h="8203" w="3058">
                    <a:moveTo>
                      <a:pt x="2186" y="1"/>
                    </a:moveTo>
                    <a:cubicBezTo>
                      <a:pt x="2181" y="1"/>
                      <a:pt x="2175" y="6"/>
                      <a:pt x="2171" y="16"/>
                    </a:cubicBezTo>
                    <a:cubicBezTo>
                      <a:pt x="1117" y="2296"/>
                      <a:pt x="0" y="6843"/>
                      <a:pt x="574" y="7699"/>
                    </a:cubicBezTo>
                    <a:cubicBezTo>
                      <a:pt x="809" y="8054"/>
                      <a:pt x="1053" y="8203"/>
                      <a:pt x="1291" y="8203"/>
                    </a:cubicBezTo>
                    <a:cubicBezTo>
                      <a:pt x="1574" y="8203"/>
                      <a:pt x="1850" y="7993"/>
                      <a:pt x="2094" y="7670"/>
                    </a:cubicBezTo>
                    <a:cubicBezTo>
                      <a:pt x="3057" y="6394"/>
                      <a:pt x="2384" y="1"/>
                      <a:pt x="218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9"/>
              <p:cNvSpPr/>
              <p:nvPr/>
            </p:nvSpPr>
            <p:spPr>
              <a:xfrm>
                <a:off x="4090325" y="3238200"/>
                <a:ext cx="90125" cy="170500"/>
              </a:xfrm>
              <a:custGeom>
                <a:rect b="b" l="l" r="r" t="t"/>
                <a:pathLst>
                  <a:path extrusionOk="0" h="6820" w="3605">
                    <a:moveTo>
                      <a:pt x="1767" y="1"/>
                    </a:moveTo>
                    <a:cubicBezTo>
                      <a:pt x="1759" y="1"/>
                      <a:pt x="1752" y="1"/>
                      <a:pt x="1745" y="3"/>
                    </a:cubicBezTo>
                    <a:cubicBezTo>
                      <a:pt x="1067" y="153"/>
                      <a:pt x="0" y="6820"/>
                      <a:pt x="1635" y="6820"/>
                    </a:cubicBezTo>
                    <a:cubicBezTo>
                      <a:pt x="1646" y="6820"/>
                      <a:pt x="1657" y="6820"/>
                      <a:pt x="1669" y="6819"/>
                    </a:cubicBezTo>
                    <a:cubicBezTo>
                      <a:pt x="3605" y="6711"/>
                      <a:pt x="2452" y="1"/>
                      <a:pt x="1767"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9"/>
              <p:cNvSpPr/>
              <p:nvPr/>
            </p:nvSpPr>
            <p:spPr>
              <a:xfrm>
                <a:off x="4184550" y="3350650"/>
                <a:ext cx="5500" cy="78425"/>
              </a:xfrm>
              <a:custGeom>
                <a:rect b="b" l="l" r="r" t="t"/>
                <a:pathLst>
                  <a:path extrusionOk="0" h="3137" w="220">
                    <a:moveTo>
                      <a:pt x="1" y="1"/>
                    </a:moveTo>
                    <a:lnTo>
                      <a:pt x="1" y="3136"/>
                    </a:lnTo>
                    <a:lnTo>
                      <a:pt x="220" y="3136"/>
                    </a:lnTo>
                    <a:lnTo>
                      <a:pt x="220"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9"/>
              <p:cNvSpPr/>
              <p:nvPr/>
            </p:nvSpPr>
            <p:spPr>
              <a:xfrm>
                <a:off x="4133775" y="3361350"/>
                <a:ext cx="5675" cy="78275"/>
              </a:xfrm>
              <a:custGeom>
                <a:rect b="b" l="l" r="r" t="t"/>
                <a:pathLst>
                  <a:path extrusionOk="0" h="3131" w="227">
                    <a:moveTo>
                      <a:pt x="0" y="1"/>
                    </a:moveTo>
                    <a:lnTo>
                      <a:pt x="0" y="3130"/>
                    </a:lnTo>
                    <a:lnTo>
                      <a:pt x="227" y="3130"/>
                    </a:lnTo>
                    <a:lnTo>
                      <a:pt x="227"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9"/>
              <p:cNvSpPr/>
              <p:nvPr/>
            </p:nvSpPr>
            <p:spPr>
              <a:xfrm>
                <a:off x="4385025" y="3358200"/>
                <a:ext cx="5950" cy="43225"/>
              </a:xfrm>
              <a:custGeom>
                <a:rect b="b" l="l" r="r" t="t"/>
                <a:pathLst>
                  <a:path extrusionOk="0" h="1729" w="238">
                    <a:moveTo>
                      <a:pt x="93" y="0"/>
                    </a:moveTo>
                    <a:lnTo>
                      <a:pt x="0" y="1723"/>
                    </a:lnTo>
                    <a:lnTo>
                      <a:pt x="144" y="1729"/>
                    </a:lnTo>
                    <a:lnTo>
                      <a:pt x="237" y="11"/>
                    </a:lnTo>
                    <a:lnTo>
                      <a:pt x="93" y="0"/>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9"/>
              <p:cNvSpPr/>
              <p:nvPr/>
            </p:nvSpPr>
            <p:spPr>
              <a:xfrm>
                <a:off x="4338150" y="3367750"/>
                <a:ext cx="5825" cy="43400"/>
              </a:xfrm>
              <a:custGeom>
                <a:rect b="b" l="l" r="r" t="t"/>
                <a:pathLst>
                  <a:path extrusionOk="0" h="1736" w="233">
                    <a:moveTo>
                      <a:pt x="87" y="0"/>
                    </a:moveTo>
                    <a:lnTo>
                      <a:pt x="1" y="1723"/>
                    </a:lnTo>
                    <a:lnTo>
                      <a:pt x="139" y="1736"/>
                    </a:lnTo>
                    <a:lnTo>
                      <a:pt x="232" y="11"/>
                    </a:lnTo>
                    <a:lnTo>
                      <a:pt x="87" y="0"/>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9"/>
              <p:cNvSpPr/>
              <p:nvPr/>
            </p:nvSpPr>
            <p:spPr>
              <a:xfrm>
                <a:off x="4287375" y="3361350"/>
                <a:ext cx="5825" cy="43425"/>
              </a:xfrm>
              <a:custGeom>
                <a:rect b="b" l="l" r="r" t="t"/>
                <a:pathLst>
                  <a:path extrusionOk="0" h="1737" w="233">
                    <a:moveTo>
                      <a:pt x="88" y="1"/>
                    </a:moveTo>
                    <a:lnTo>
                      <a:pt x="0" y="1725"/>
                    </a:lnTo>
                    <a:lnTo>
                      <a:pt x="139" y="1736"/>
                    </a:lnTo>
                    <a:lnTo>
                      <a:pt x="232" y="13"/>
                    </a:lnTo>
                    <a:lnTo>
                      <a:pt x="88"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9"/>
              <p:cNvSpPr/>
              <p:nvPr/>
            </p:nvSpPr>
            <p:spPr>
              <a:xfrm>
                <a:off x="4121150" y="3169750"/>
                <a:ext cx="114350" cy="215600"/>
              </a:xfrm>
              <a:custGeom>
                <a:rect b="b" l="l" r="r" t="t"/>
                <a:pathLst>
                  <a:path extrusionOk="0" h="8624" w="4574">
                    <a:moveTo>
                      <a:pt x="2595" y="0"/>
                    </a:moveTo>
                    <a:cubicBezTo>
                      <a:pt x="1" y="0"/>
                      <a:pt x="1496" y="8623"/>
                      <a:pt x="2517" y="8623"/>
                    </a:cubicBezTo>
                    <a:cubicBezTo>
                      <a:pt x="2529" y="8623"/>
                      <a:pt x="2541" y="8622"/>
                      <a:pt x="2553" y="8620"/>
                    </a:cubicBezTo>
                    <a:cubicBezTo>
                      <a:pt x="3815" y="8364"/>
                      <a:pt x="4573" y="4685"/>
                      <a:pt x="4504" y="3644"/>
                    </a:cubicBezTo>
                    <a:cubicBezTo>
                      <a:pt x="4382" y="1833"/>
                      <a:pt x="3370" y="103"/>
                      <a:pt x="2796" y="17"/>
                    </a:cubicBezTo>
                    <a:cubicBezTo>
                      <a:pt x="2726" y="6"/>
                      <a:pt x="2659" y="0"/>
                      <a:pt x="2595"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9"/>
              <p:cNvSpPr/>
              <p:nvPr/>
            </p:nvSpPr>
            <p:spPr>
              <a:xfrm>
                <a:off x="4352850" y="3193600"/>
                <a:ext cx="79650" cy="176375"/>
              </a:xfrm>
              <a:custGeom>
                <a:rect b="b" l="l" r="r" t="t"/>
                <a:pathLst>
                  <a:path extrusionOk="0" h="7055" w="3186">
                    <a:moveTo>
                      <a:pt x="1588" y="1"/>
                    </a:moveTo>
                    <a:cubicBezTo>
                      <a:pt x="164" y="1"/>
                      <a:pt x="0" y="6653"/>
                      <a:pt x="500" y="6844"/>
                    </a:cubicBezTo>
                    <a:cubicBezTo>
                      <a:pt x="853" y="6975"/>
                      <a:pt x="1120" y="7054"/>
                      <a:pt x="1423" y="7054"/>
                    </a:cubicBezTo>
                    <a:cubicBezTo>
                      <a:pt x="1655" y="7054"/>
                      <a:pt x="1909" y="7008"/>
                      <a:pt x="2241" y="6902"/>
                    </a:cubicBezTo>
                    <a:cubicBezTo>
                      <a:pt x="2913" y="6681"/>
                      <a:pt x="3185" y="839"/>
                      <a:pt x="1877" y="86"/>
                    </a:cubicBezTo>
                    <a:cubicBezTo>
                      <a:pt x="1775" y="28"/>
                      <a:pt x="1679" y="1"/>
                      <a:pt x="1588"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9"/>
              <p:cNvSpPr/>
              <p:nvPr/>
            </p:nvSpPr>
            <p:spPr>
              <a:xfrm>
                <a:off x="4311150" y="3236350"/>
                <a:ext cx="62750" cy="146475"/>
              </a:xfrm>
              <a:custGeom>
                <a:rect b="b" l="l" r="r" t="t"/>
                <a:pathLst>
                  <a:path extrusionOk="0" h="5859" w="2510">
                    <a:moveTo>
                      <a:pt x="1260" y="1"/>
                    </a:moveTo>
                    <a:cubicBezTo>
                      <a:pt x="140" y="1"/>
                      <a:pt x="0" y="5531"/>
                      <a:pt x="386" y="5684"/>
                    </a:cubicBezTo>
                    <a:cubicBezTo>
                      <a:pt x="662" y="5794"/>
                      <a:pt x="870" y="5859"/>
                      <a:pt x="1104" y="5859"/>
                    </a:cubicBezTo>
                    <a:cubicBezTo>
                      <a:pt x="1288" y="5859"/>
                      <a:pt x="1489" y="5819"/>
                      <a:pt x="1751" y="5730"/>
                    </a:cubicBezTo>
                    <a:cubicBezTo>
                      <a:pt x="2277" y="5545"/>
                      <a:pt x="2509" y="691"/>
                      <a:pt x="1486" y="71"/>
                    </a:cubicBezTo>
                    <a:cubicBezTo>
                      <a:pt x="1406" y="24"/>
                      <a:pt x="1331" y="1"/>
                      <a:pt x="1260"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9"/>
              <p:cNvSpPr/>
              <p:nvPr/>
            </p:nvSpPr>
            <p:spPr>
              <a:xfrm>
                <a:off x="4260775" y="3196050"/>
                <a:ext cx="63175" cy="180475"/>
              </a:xfrm>
              <a:custGeom>
                <a:rect b="b" l="l" r="r" t="t"/>
                <a:pathLst>
                  <a:path extrusionOk="0" h="7219" w="2527">
                    <a:moveTo>
                      <a:pt x="1173" y="0"/>
                    </a:moveTo>
                    <a:cubicBezTo>
                      <a:pt x="1168" y="0"/>
                      <a:pt x="1163" y="0"/>
                      <a:pt x="1157" y="1"/>
                    </a:cubicBezTo>
                    <a:cubicBezTo>
                      <a:pt x="1" y="70"/>
                      <a:pt x="134" y="6844"/>
                      <a:pt x="498" y="7018"/>
                    </a:cubicBezTo>
                    <a:cubicBezTo>
                      <a:pt x="747" y="7141"/>
                      <a:pt x="945" y="7219"/>
                      <a:pt x="1171" y="7219"/>
                    </a:cubicBezTo>
                    <a:cubicBezTo>
                      <a:pt x="1370" y="7219"/>
                      <a:pt x="1592" y="7159"/>
                      <a:pt x="1892" y="7018"/>
                    </a:cubicBezTo>
                    <a:cubicBezTo>
                      <a:pt x="2526" y="6718"/>
                      <a:pt x="2316" y="0"/>
                      <a:pt x="1173"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9"/>
              <p:cNvSpPr/>
              <p:nvPr/>
            </p:nvSpPr>
            <p:spPr>
              <a:xfrm>
                <a:off x="4671800" y="3182250"/>
                <a:ext cx="117425" cy="200775"/>
              </a:xfrm>
              <a:custGeom>
                <a:rect b="b" l="l" r="r" t="t"/>
                <a:pathLst>
                  <a:path extrusionOk="0" h="8031" w="4697">
                    <a:moveTo>
                      <a:pt x="1594" y="1"/>
                    </a:moveTo>
                    <a:cubicBezTo>
                      <a:pt x="1583" y="1"/>
                      <a:pt x="1575" y="7"/>
                      <a:pt x="1570" y="19"/>
                    </a:cubicBezTo>
                    <a:cubicBezTo>
                      <a:pt x="528" y="2444"/>
                      <a:pt x="1" y="7044"/>
                      <a:pt x="1130" y="7709"/>
                    </a:cubicBezTo>
                    <a:cubicBezTo>
                      <a:pt x="1506" y="7933"/>
                      <a:pt x="1854" y="8031"/>
                      <a:pt x="2170" y="8031"/>
                    </a:cubicBezTo>
                    <a:cubicBezTo>
                      <a:pt x="2720" y="8031"/>
                      <a:pt x="3176" y="7737"/>
                      <a:pt x="3525" y="7303"/>
                    </a:cubicBezTo>
                    <a:cubicBezTo>
                      <a:pt x="4696" y="5863"/>
                      <a:pt x="1921" y="1"/>
                      <a:pt x="159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9"/>
              <p:cNvSpPr/>
              <p:nvPr/>
            </p:nvSpPr>
            <p:spPr>
              <a:xfrm>
                <a:off x="4655900" y="3288375"/>
                <a:ext cx="58300" cy="99775"/>
              </a:xfrm>
              <a:custGeom>
                <a:rect b="b" l="l" r="r" t="t"/>
                <a:pathLst>
                  <a:path extrusionOk="0" h="3991" w="2332">
                    <a:moveTo>
                      <a:pt x="787" y="0"/>
                    </a:moveTo>
                    <a:cubicBezTo>
                      <a:pt x="782" y="0"/>
                      <a:pt x="778" y="3"/>
                      <a:pt x="776" y="9"/>
                    </a:cubicBezTo>
                    <a:cubicBezTo>
                      <a:pt x="262" y="1219"/>
                      <a:pt x="1" y="3499"/>
                      <a:pt x="556" y="3835"/>
                    </a:cubicBezTo>
                    <a:cubicBezTo>
                      <a:pt x="743" y="3943"/>
                      <a:pt x="916" y="3991"/>
                      <a:pt x="1072" y="3991"/>
                    </a:cubicBezTo>
                    <a:cubicBezTo>
                      <a:pt x="1348" y="3991"/>
                      <a:pt x="1575" y="3845"/>
                      <a:pt x="1747" y="3632"/>
                    </a:cubicBezTo>
                    <a:cubicBezTo>
                      <a:pt x="2332" y="2913"/>
                      <a:pt x="952" y="0"/>
                      <a:pt x="787"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9"/>
              <p:cNvSpPr/>
              <p:nvPr/>
            </p:nvSpPr>
            <p:spPr>
              <a:xfrm>
                <a:off x="4603850" y="3303850"/>
                <a:ext cx="85525" cy="99875"/>
              </a:xfrm>
              <a:custGeom>
                <a:rect b="b" l="l" r="r" t="t"/>
                <a:pathLst>
                  <a:path extrusionOk="0" h="3995" w="3421">
                    <a:moveTo>
                      <a:pt x="1152" y="1"/>
                    </a:moveTo>
                    <a:cubicBezTo>
                      <a:pt x="1144" y="1"/>
                      <a:pt x="1138" y="4"/>
                      <a:pt x="1134" y="10"/>
                    </a:cubicBezTo>
                    <a:cubicBezTo>
                      <a:pt x="376" y="1213"/>
                      <a:pt x="0" y="3499"/>
                      <a:pt x="822" y="3833"/>
                    </a:cubicBezTo>
                    <a:cubicBezTo>
                      <a:pt x="1098" y="3946"/>
                      <a:pt x="1352" y="3995"/>
                      <a:pt x="1584" y="3995"/>
                    </a:cubicBezTo>
                    <a:cubicBezTo>
                      <a:pt x="1984" y="3995"/>
                      <a:pt x="2316" y="3850"/>
                      <a:pt x="2569" y="3638"/>
                    </a:cubicBezTo>
                    <a:cubicBezTo>
                      <a:pt x="3421" y="2926"/>
                      <a:pt x="1392" y="1"/>
                      <a:pt x="1152"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9"/>
              <p:cNvSpPr/>
              <p:nvPr/>
            </p:nvSpPr>
            <p:spPr>
              <a:xfrm>
                <a:off x="4563650" y="3314375"/>
                <a:ext cx="71175" cy="98750"/>
              </a:xfrm>
              <a:custGeom>
                <a:rect b="b" l="l" r="r" t="t"/>
                <a:pathLst>
                  <a:path extrusionOk="0" h="3950" w="2847">
                    <a:moveTo>
                      <a:pt x="554" y="0"/>
                    </a:moveTo>
                    <a:cubicBezTo>
                      <a:pt x="546" y="0"/>
                      <a:pt x="541" y="3"/>
                      <a:pt x="538" y="11"/>
                    </a:cubicBezTo>
                    <a:cubicBezTo>
                      <a:pt x="46" y="1260"/>
                      <a:pt x="0" y="3569"/>
                      <a:pt x="746" y="3841"/>
                    </a:cubicBezTo>
                    <a:cubicBezTo>
                      <a:pt x="950" y="3917"/>
                      <a:pt x="1138" y="3950"/>
                      <a:pt x="1307" y="3950"/>
                    </a:cubicBezTo>
                    <a:cubicBezTo>
                      <a:pt x="1700" y="3950"/>
                      <a:pt x="2000" y="3771"/>
                      <a:pt x="2209" y="3517"/>
                    </a:cubicBezTo>
                    <a:cubicBezTo>
                      <a:pt x="2846" y="2740"/>
                      <a:pt x="776" y="0"/>
                      <a:pt x="554"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9"/>
              <p:cNvSpPr/>
              <p:nvPr/>
            </p:nvSpPr>
            <p:spPr>
              <a:xfrm>
                <a:off x="4792875" y="3285725"/>
                <a:ext cx="71225" cy="98775"/>
              </a:xfrm>
              <a:custGeom>
                <a:rect b="b" l="l" r="r" t="t"/>
                <a:pathLst>
                  <a:path extrusionOk="0" h="3951" w="2849">
                    <a:moveTo>
                      <a:pt x="554" y="1"/>
                    </a:moveTo>
                    <a:cubicBezTo>
                      <a:pt x="546" y="1"/>
                      <a:pt x="541" y="4"/>
                      <a:pt x="538" y="11"/>
                    </a:cubicBezTo>
                    <a:cubicBezTo>
                      <a:pt x="41" y="1268"/>
                      <a:pt x="1" y="3570"/>
                      <a:pt x="741" y="3842"/>
                    </a:cubicBezTo>
                    <a:cubicBezTo>
                      <a:pt x="947" y="3917"/>
                      <a:pt x="1135" y="3950"/>
                      <a:pt x="1306" y="3950"/>
                    </a:cubicBezTo>
                    <a:cubicBezTo>
                      <a:pt x="1701" y="3950"/>
                      <a:pt x="2001" y="3772"/>
                      <a:pt x="2211" y="3517"/>
                    </a:cubicBezTo>
                    <a:cubicBezTo>
                      <a:pt x="2848" y="2741"/>
                      <a:pt x="771" y="1"/>
                      <a:pt x="554"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9"/>
              <p:cNvSpPr/>
              <p:nvPr/>
            </p:nvSpPr>
            <p:spPr>
              <a:xfrm>
                <a:off x="4826125" y="3290625"/>
                <a:ext cx="75950" cy="98450"/>
              </a:xfrm>
              <a:custGeom>
                <a:rect b="b" l="l" r="r" t="t"/>
                <a:pathLst>
                  <a:path extrusionOk="0" h="3938" w="3038">
                    <a:moveTo>
                      <a:pt x="2086" y="1"/>
                    </a:moveTo>
                    <a:cubicBezTo>
                      <a:pt x="2081" y="1"/>
                      <a:pt x="2077" y="3"/>
                      <a:pt x="2073" y="7"/>
                    </a:cubicBezTo>
                    <a:cubicBezTo>
                      <a:pt x="1055" y="1013"/>
                      <a:pt x="1" y="3131"/>
                      <a:pt x="574" y="3606"/>
                    </a:cubicBezTo>
                    <a:cubicBezTo>
                      <a:pt x="858" y="3842"/>
                      <a:pt x="1148" y="3938"/>
                      <a:pt x="1424" y="3938"/>
                    </a:cubicBezTo>
                    <a:cubicBezTo>
                      <a:pt x="1661" y="3938"/>
                      <a:pt x="1887" y="3868"/>
                      <a:pt x="2089" y="3756"/>
                    </a:cubicBezTo>
                    <a:cubicBezTo>
                      <a:pt x="3038" y="3230"/>
                      <a:pt x="2285" y="1"/>
                      <a:pt x="2086"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9"/>
              <p:cNvSpPr/>
              <p:nvPr/>
            </p:nvSpPr>
            <p:spPr>
              <a:xfrm>
                <a:off x="4866200" y="3297675"/>
                <a:ext cx="77200" cy="120150"/>
              </a:xfrm>
              <a:custGeom>
                <a:rect b="b" l="l" r="r" t="t"/>
                <a:pathLst>
                  <a:path extrusionOk="0" h="4806" w="3088">
                    <a:moveTo>
                      <a:pt x="2353" y="0"/>
                    </a:moveTo>
                    <a:cubicBezTo>
                      <a:pt x="2348" y="0"/>
                      <a:pt x="2343" y="3"/>
                      <a:pt x="2338" y="8"/>
                    </a:cubicBezTo>
                    <a:cubicBezTo>
                      <a:pt x="1228" y="1281"/>
                      <a:pt x="0" y="3896"/>
                      <a:pt x="550" y="4446"/>
                    </a:cubicBezTo>
                    <a:cubicBezTo>
                      <a:pt x="806" y="4701"/>
                      <a:pt x="1076" y="4805"/>
                      <a:pt x="1341" y="4805"/>
                    </a:cubicBezTo>
                    <a:cubicBezTo>
                      <a:pt x="1599" y="4805"/>
                      <a:pt x="1852" y="4706"/>
                      <a:pt x="2083" y="4550"/>
                    </a:cubicBezTo>
                    <a:cubicBezTo>
                      <a:pt x="3087" y="3862"/>
                      <a:pt x="2552" y="0"/>
                      <a:pt x="2353"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9"/>
              <p:cNvSpPr/>
              <p:nvPr/>
            </p:nvSpPr>
            <p:spPr>
              <a:xfrm>
                <a:off x="4985525" y="3280475"/>
                <a:ext cx="73575" cy="123450"/>
              </a:xfrm>
              <a:custGeom>
                <a:rect b="b" l="l" r="r" t="t"/>
                <a:pathLst>
                  <a:path extrusionOk="0" h="4938" w="2943">
                    <a:moveTo>
                      <a:pt x="1134" y="0"/>
                    </a:moveTo>
                    <a:cubicBezTo>
                      <a:pt x="1127" y="0"/>
                      <a:pt x="1121" y="4"/>
                      <a:pt x="1117" y="13"/>
                    </a:cubicBezTo>
                    <a:cubicBezTo>
                      <a:pt x="423" y="1558"/>
                      <a:pt x="1" y="4416"/>
                      <a:pt x="690" y="4781"/>
                    </a:cubicBezTo>
                    <a:cubicBezTo>
                      <a:pt x="894" y="4890"/>
                      <a:pt x="1086" y="4937"/>
                      <a:pt x="1264" y="4937"/>
                    </a:cubicBezTo>
                    <a:cubicBezTo>
                      <a:pt x="1635" y="4937"/>
                      <a:pt x="1946" y="4730"/>
                      <a:pt x="2188" y="4434"/>
                    </a:cubicBezTo>
                    <a:cubicBezTo>
                      <a:pt x="2942" y="3494"/>
                      <a:pt x="1344" y="0"/>
                      <a:pt x="1134"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9"/>
              <p:cNvSpPr/>
              <p:nvPr/>
            </p:nvSpPr>
            <p:spPr>
              <a:xfrm>
                <a:off x="4747025" y="3211450"/>
                <a:ext cx="75725" cy="173675"/>
              </a:xfrm>
              <a:custGeom>
                <a:rect b="b" l="l" r="r" t="t"/>
                <a:pathLst>
                  <a:path extrusionOk="0" h="6947" w="3029">
                    <a:moveTo>
                      <a:pt x="1832" y="1"/>
                    </a:moveTo>
                    <a:cubicBezTo>
                      <a:pt x="1826" y="1"/>
                      <a:pt x="1821" y="6"/>
                      <a:pt x="1817" y="15"/>
                    </a:cubicBezTo>
                    <a:cubicBezTo>
                      <a:pt x="886" y="1976"/>
                      <a:pt x="1" y="5858"/>
                      <a:pt x="609" y="6552"/>
                    </a:cubicBezTo>
                    <a:cubicBezTo>
                      <a:pt x="855" y="6829"/>
                      <a:pt x="1097" y="6946"/>
                      <a:pt x="1327" y="6946"/>
                    </a:cubicBezTo>
                    <a:cubicBezTo>
                      <a:pt x="1620" y="6946"/>
                      <a:pt x="1892" y="6755"/>
                      <a:pt x="2129" y="6460"/>
                    </a:cubicBezTo>
                    <a:cubicBezTo>
                      <a:pt x="3029" y="5347"/>
                      <a:pt x="2033" y="1"/>
                      <a:pt x="1832"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9"/>
              <p:cNvSpPr/>
              <p:nvPr/>
            </p:nvSpPr>
            <p:spPr>
              <a:xfrm>
                <a:off x="4571200" y="3242825"/>
                <a:ext cx="89275" cy="143650"/>
              </a:xfrm>
              <a:custGeom>
                <a:rect b="b" l="l" r="r" t="t"/>
                <a:pathLst>
                  <a:path extrusionOk="0" h="5746" w="3571">
                    <a:moveTo>
                      <a:pt x="1409" y="1"/>
                    </a:moveTo>
                    <a:cubicBezTo>
                      <a:pt x="1400" y="1"/>
                      <a:pt x="1390" y="2"/>
                      <a:pt x="1381" y="4"/>
                    </a:cubicBezTo>
                    <a:cubicBezTo>
                      <a:pt x="719" y="158"/>
                      <a:pt x="0" y="5746"/>
                      <a:pt x="1590" y="5746"/>
                    </a:cubicBezTo>
                    <a:cubicBezTo>
                      <a:pt x="1610" y="5746"/>
                      <a:pt x="1632" y="5745"/>
                      <a:pt x="1653" y="5743"/>
                    </a:cubicBezTo>
                    <a:cubicBezTo>
                      <a:pt x="3571" y="5571"/>
                      <a:pt x="2100" y="1"/>
                      <a:pt x="1409"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9"/>
              <p:cNvSpPr/>
              <p:nvPr/>
            </p:nvSpPr>
            <p:spPr>
              <a:xfrm>
                <a:off x="4661975" y="3335175"/>
                <a:ext cx="9575" cy="66125"/>
              </a:xfrm>
              <a:custGeom>
                <a:rect b="b" l="l" r="r" t="t"/>
                <a:pathLst>
                  <a:path extrusionOk="0" h="2645" w="383">
                    <a:moveTo>
                      <a:pt x="227" y="1"/>
                    </a:moveTo>
                    <a:lnTo>
                      <a:pt x="1" y="6"/>
                    </a:lnTo>
                    <a:lnTo>
                      <a:pt x="158" y="2644"/>
                    </a:lnTo>
                    <a:lnTo>
                      <a:pt x="383" y="2639"/>
                    </a:lnTo>
                    <a:lnTo>
                      <a:pt x="227"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9"/>
              <p:cNvSpPr/>
              <p:nvPr/>
            </p:nvSpPr>
            <p:spPr>
              <a:xfrm>
                <a:off x="4611925" y="3346175"/>
                <a:ext cx="9575" cy="66250"/>
              </a:xfrm>
              <a:custGeom>
                <a:rect b="b" l="l" r="r" t="t"/>
                <a:pathLst>
                  <a:path extrusionOk="0" h="2650" w="383">
                    <a:moveTo>
                      <a:pt x="221" y="1"/>
                    </a:moveTo>
                    <a:lnTo>
                      <a:pt x="1" y="12"/>
                    </a:lnTo>
                    <a:lnTo>
                      <a:pt x="157" y="2650"/>
                    </a:lnTo>
                    <a:lnTo>
                      <a:pt x="382" y="2639"/>
                    </a:lnTo>
                    <a:lnTo>
                      <a:pt x="221"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9"/>
              <p:cNvSpPr/>
              <p:nvPr/>
            </p:nvSpPr>
            <p:spPr>
              <a:xfrm>
                <a:off x="4864775" y="3333025"/>
                <a:ext cx="3775" cy="36475"/>
              </a:xfrm>
              <a:custGeom>
                <a:rect b="b" l="l" r="r" t="t"/>
                <a:pathLst>
                  <a:path extrusionOk="0" h="1459" w="151">
                    <a:moveTo>
                      <a:pt x="6" y="1"/>
                    </a:moveTo>
                    <a:lnTo>
                      <a:pt x="0" y="1458"/>
                    </a:lnTo>
                    <a:lnTo>
                      <a:pt x="145" y="1458"/>
                    </a:lnTo>
                    <a:lnTo>
                      <a:pt x="150" y="6"/>
                    </a:lnTo>
                    <a:lnTo>
                      <a:pt x="6"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9"/>
              <p:cNvSpPr/>
              <p:nvPr/>
            </p:nvSpPr>
            <p:spPr>
              <a:xfrm>
                <a:off x="4818325" y="3343125"/>
                <a:ext cx="3800" cy="36475"/>
              </a:xfrm>
              <a:custGeom>
                <a:rect b="b" l="l" r="r" t="t"/>
                <a:pathLst>
                  <a:path extrusionOk="0" h="1459" w="152">
                    <a:moveTo>
                      <a:pt x="6" y="1"/>
                    </a:moveTo>
                    <a:lnTo>
                      <a:pt x="0" y="1453"/>
                    </a:lnTo>
                    <a:lnTo>
                      <a:pt x="145" y="1459"/>
                    </a:lnTo>
                    <a:lnTo>
                      <a:pt x="152" y="1"/>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9"/>
              <p:cNvSpPr/>
              <p:nvPr/>
            </p:nvSpPr>
            <p:spPr>
              <a:xfrm>
                <a:off x="4767425" y="3339800"/>
                <a:ext cx="3650" cy="36475"/>
              </a:xfrm>
              <a:custGeom>
                <a:rect b="b" l="l" r="r" t="t"/>
                <a:pathLst>
                  <a:path extrusionOk="0" h="1459" w="146">
                    <a:moveTo>
                      <a:pt x="1" y="0"/>
                    </a:moveTo>
                    <a:lnTo>
                      <a:pt x="1" y="1458"/>
                    </a:lnTo>
                    <a:lnTo>
                      <a:pt x="140" y="1458"/>
                    </a:lnTo>
                    <a:lnTo>
                      <a:pt x="145" y="7"/>
                    </a:lnTo>
                    <a:lnTo>
                      <a:pt x="1" y="0"/>
                    </a:ln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9"/>
              <p:cNvSpPr/>
              <p:nvPr/>
            </p:nvSpPr>
            <p:spPr>
              <a:xfrm>
                <a:off x="4589050" y="3182875"/>
                <a:ext cx="120550" cy="181675"/>
              </a:xfrm>
              <a:custGeom>
                <a:rect b="b" l="l" r="r" t="t"/>
                <a:pathLst>
                  <a:path extrusionOk="0" h="7267" w="4822">
                    <a:moveTo>
                      <a:pt x="2672" y="0"/>
                    </a:moveTo>
                    <a:cubicBezTo>
                      <a:pt x="0" y="0"/>
                      <a:pt x="1929" y="7267"/>
                      <a:pt x="2960" y="7267"/>
                    </a:cubicBezTo>
                    <a:cubicBezTo>
                      <a:pt x="2975" y="7267"/>
                      <a:pt x="2990" y="7265"/>
                      <a:pt x="3005" y="7262"/>
                    </a:cubicBezTo>
                    <a:cubicBezTo>
                      <a:pt x="4255" y="6990"/>
                      <a:pt x="4821" y="3866"/>
                      <a:pt x="4699" y="2987"/>
                    </a:cubicBezTo>
                    <a:cubicBezTo>
                      <a:pt x="4491" y="1470"/>
                      <a:pt x="3393" y="58"/>
                      <a:pt x="2814" y="7"/>
                    </a:cubicBezTo>
                    <a:cubicBezTo>
                      <a:pt x="2765" y="3"/>
                      <a:pt x="2718" y="0"/>
                      <a:pt x="2672"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9"/>
              <p:cNvSpPr/>
              <p:nvPr/>
            </p:nvSpPr>
            <p:spPr>
              <a:xfrm>
                <a:off x="4826200" y="3194225"/>
                <a:ext cx="77050" cy="148750"/>
              </a:xfrm>
              <a:custGeom>
                <a:rect b="b" l="l" r="r" t="t"/>
                <a:pathLst>
                  <a:path extrusionOk="0" h="5950" w="3082">
                    <a:moveTo>
                      <a:pt x="1445" y="0"/>
                    </a:moveTo>
                    <a:cubicBezTo>
                      <a:pt x="0" y="0"/>
                      <a:pt x="172" y="5670"/>
                      <a:pt x="681" y="5807"/>
                    </a:cubicBezTo>
                    <a:cubicBezTo>
                      <a:pt x="1005" y="5895"/>
                      <a:pt x="1258" y="5949"/>
                      <a:pt x="1526" y="5949"/>
                    </a:cubicBezTo>
                    <a:cubicBezTo>
                      <a:pt x="1784" y="5949"/>
                      <a:pt x="2057" y="5899"/>
                      <a:pt x="2422" y="5783"/>
                    </a:cubicBezTo>
                    <a:cubicBezTo>
                      <a:pt x="3082" y="5569"/>
                      <a:pt x="3065" y="635"/>
                      <a:pt x="1717" y="61"/>
                    </a:cubicBezTo>
                    <a:cubicBezTo>
                      <a:pt x="1621" y="20"/>
                      <a:pt x="1530" y="0"/>
                      <a:pt x="1445"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9"/>
              <p:cNvSpPr/>
              <p:nvPr/>
            </p:nvSpPr>
            <p:spPr>
              <a:xfrm>
                <a:off x="4786175" y="3232375"/>
                <a:ext cx="60400" cy="123600"/>
              </a:xfrm>
              <a:custGeom>
                <a:rect b="b" l="l" r="r" t="t"/>
                <a:pathLst>
                  <a:path extrusionOk="0" h="4944" w="2416">
                    <a:moveTo>
                      <a:pt x="1132" y="1"/>
                    </a:moveTo>
                    <a:cubicBezTo>
                      <a:pt x="0" y="1"/>
                      <a:pt x="135" y="4710"/>
                      <a:pt x="535" y="4825"/>
                    </a:cubicBezTo>
                    <a:cubicBezTo>
                      <a:pt x="788" y="4898"/>
                      <a:pt x="985" y="4943"/>
                      <a:pt x="1195" y="4943"/>
                    </a:cubicBezTo>
                    <a:cubicBezTo>
                      <a:pt x="1398" y="4943"/>
                      <a:pt x="1613" y="4901"/>
                      <a:pt x="1900" y="4801"/>
                    </a:cubicBezTo>
                    <a:cubicBezTo>
                      <a:pt x="2415" y="4628"/>
                      <a:pt x="2397" y="526"/>
                      <a:pt x="1345" y="51"/>
                    </a:cubicBezTo>
                    <a:cubicBezTo>
                      <a:pt x="1269" y="17"/>
                      <a:pt x="1199" y="1"/>
                      <a:pt x="1132"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9"/>
              <p:cNvSpPr/>
              <p:nvPr/>
            </p:nvSpPr>
            <p:spPr>
              <a:xfrm>
                <a:off x="4730400" y="3200625"/>
                <a:ext cx="71450" cy="152100"/>
              </a:xfrm>
              <a:custGeom>
                <a:rect b="b" l="l" r="r" t="t"/>
                <a:pathLst>
                  <a:path extrusionOk="0" h="6084" w="2858">
                    <a:moveTo>
                      <a:pt x="1188" y="1"/>
                    </a:moveTo>
                    <a:cubicBezTo>
                      <a:pt x="1178" y="1"/>
                      <a:pt x="1167" y="1"/>
                      <a:pt x="1157" y="2"/>
                    </a:cubicBezTo>
                    <a:cubicBezTo>
                      <a:pt x="0" y="106"/>
                      <a:pt x="481" y="5810"/>
                      <a:pt x="845" y="5944"/>
                    </a:cubicBezTo>
                    <a:cubicBezTo>
                      <a:pt x="1080" y="6029"/>
                      <a:pt x="1270" y="6084"/>
                      <a:pt x="1476" y="6084"/>
                    </a:cubicBezTo>
                    <a:cubicBezTo>
                      <a:pt x="1690" y="6084"/>
                      <a:pt x="1921" y="6025"/>
                      <a:pt x="2239" y="5880"/>
                    </a:cubicBezTo>
                    <a:cubicBezTo>
                      <a:pt x="2858" y="5605"/>
                      <a:pt x="2318" y="1"/>
                      <a:pt x="1188" y="1"/>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9"/>
              <p:cNvSpPr/>
              <p:nvPr/>
            </p:nvSpPr>
            <p:spPr>
              <a:xfrm>
                <a:off x="1586775" y="2882825"/>
                <a:ext cx="289000" cy="536150"/>
              </a:xfrm>
              <a:custGeom>
                <a:rect b="b" l="l" r="r" t="t"/>
                <a:pathLst>
                  <a:path extrusionOk="0" h="21446" w="11560">
                    <a:moveTo>
                      <a:pt x="7471" y="0"/>
                    </a:moveTo>
                    <a:cubicBezTo>
                      <a:pt x="7455" y="0"/>
                      <a:pt x="7439" y="2"/>
                      <a:pt x="7423" y="4"/>
                    </a:cubicBezTo>
                    <a:cubicBezTo>
                      <a:pt x="5948" y="229"/>
                      <a:pt x="5936" y="10990"/>
                      <a:pt x="5960" y="13854"/>
                    </a:cubicBezTo>
                    <a:cubicBezTo>
                      <a:pt x="5921" y="11662"/>
                      <a:pt x="5687" y="5066"/>
                      <a:pt x="4291" y="5066"/>
                    </a:cubicBezTo>
                    <a:cubicBezTo>
                      <a:pt x="4229" y="5066"/>
                      <a:pt x="4164" y="5079"/>
                      <a:pt x="4096" y="5107"/>
                    </a:cubicBezTo>
                    <a:cubicBezTo>
                      <a:pt x="2234" y="5876"/>
                      <a:pt x="4589" y="14936"/>
                      <a:pt x="4589" y="14936"/>
                    </a:cubicBezTo>
                    <a:cubicBezTo>
                      <a:pt x="4589" y="14936"/>
                      <a:pt x="3193" y="13838"/>
                      <a:pt x="1931" y="13838"/>
                    </a:cubicBezTo>
                    <a:cubicBezTo>
                      <a:pt x="1641" y="13838"/>
                      <a:pt x="1357" y="13896"/>
                      <a:pt x="1100" y="14039"/>
                    </a:cubicBezTo>
                    <a:cubicBezTo>
                      <a:pt x="0" y="14653"/>
                      <a:pt x="1575" y="17037"/>
                      <a:pt x="2263" y="17985"/>
                    </a:cubicBezTo>
                    <a:cubicBezTo>
                      <a:pt x="2171" y="17930"/>
                      <a:pt x="2054" y="17891"/>
                      <a:pt x="1903" y="17891"/>
                    </a:cubicBezTo>
                    <a:cubicBezTo>
                      <a:pt x="1771" y="17891"/>
                      <a:pt x="1613" y="17921"/>
                      <a:pt x="1423" y="17996"/>
                    </a:cubicBezTo>
                    <a:cubicBezTo>
                      <a:pt x="446" y="18378"/>
                      <a:pt x="857" y="19911"/>
                      <a:pt x="1262" y="21445"/>
                    </a:cubicBezTo>
                    <a:lnTo>
                      <a:pt x="11559" y="17742"/>
                    </a:lnTo>
                    <a:cubicBezTo>
                      <a:pt x="11559" y="17742"/>
                      <a:pt x="10750" y="8554"/>
                      <a:pt x="9778" y="8428"/>
                    </a:cubicBezTo>
                    <a:cubicBezTo>
                      <a:pt x="9765" y="8426"/>
                      <a:pt x="9753" y="8426"/>
                      <a:pt x="9740" y="8426"/>
                    </a:cubicBezTo>
                    <a:cubicBezTo>
                      <a:pt x="8929" y="8426"/>
                      <a:pt x="8760" y="11983"/>
                      <a:pt x="8731" y="12923"/>
                    </a:cubicBezTo>
                    <a:cubicBezTo>
                      <a:pt x="8771" y="11205"/>
                      <a:pt x="8993" y="0"/>
                      <a:pt x="7471" y="0"/>
                    </a:cubicBezTo>
                    <a:close/>
                  </a:path>
                </a:pathLst>
              </a:custGeom>
              <a:solidFill>
                <a:srgbClr val="8A8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9"/>
              <p:cNvSpPr/>
              <p:nvPr/>
            </p:nvSpPr>
            <p:spPr>
              <a:xfrm>
                <a:off x="1847425" y="3165550"/>
                <a:ext cx="1165750" cy="356375"/>
              </a:xfrm>
              <a:custGeom>
                <a:rect b="b" l="l" r="r" t="t"/>
                <a:pathLst>
                  <a:path extrusionOk="0" h="14255" w="46630">
                    <a:moveTo>
                      <a:pt x="46" y="0"/>
                    </a:moveTo>
                    <a:lnTo>
                      <a:pt x="0" y="9111"/>
                    </a:lnTo>
                    <a:lnTo>
                      <a:pt x="46630" y="14254"/>
                    </a:lnTo>
                    <a:lnTo>
                      <a:pt x="46630" y="0"/>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9"/>
              <p:cNvSpPr/>
              <p:nvPr/>
            </p:nvSpPr>
            <p:spPr>
              <a:xfrm>
                <a:off x="2522850" y="3195175"/>
                <a:ext cx="264850" cy="250250"/>
              </a:xfrm>
              <a:custGeom>
                <a:rect b="b" l="l" r="r" t="t"/>
                <a:pathLst>
                  <a:path extrusionOk="0" h="10010" w="10594">
                    <a:moveTo>
                      <a:pt x="0" y="1"/>
                    </a:moveTo>
                    <a:lnTo>
                      <a:pt x="0" y="8962"/>
                    </a:lnTo>
                    <a:lnTo>
                      <a:pt x="10593" y="10009"/>
                    </a:lnTo>
                    <a:lnTo>
                      <a:pt x="10593" y="1"/>
                    </a:ln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9"/>
              <p:cNvSpPr/>
              <p:nvPr/>
            </p:nvSpPr>
            <p:spPr>
              <a:xfrm>
                <a:off x="2682375" y="3195175"/>
                <a:ext cx="2350" cy="250250"/>
              </a:xfrm>
              <a:custGeom>
                <a:rect b="b" l="l" r="r" t="t"/>
                <a:pathLst>
                  <a:path extrusionOk="0" h="10010" w="94">
                    <a:moveTo>
                      <a:pt x="1" y="1"/>
                    </a:moveTo>
                    <a:lnTo>
                      <a:pt x="1" y="10009"/>
                    </a:lnTo>
                    <a:lnTo>
                      <a:pt x="94" y="10009"/>
                    </a:lnTo>
                    <a:lnTo>
                      <a:pt x="94"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9"/>
              <p:cNvSpPr/>
              <p:nvPr/>
            </p:nvSpPr>
            <p:spPr>
              <a:xfrm>
                <a:off x="2738800" y="3195175"/>
                <a:ext cx="2350" cy="250250"/>
              </a:xfrm>
              <a:custGeom>
                <a:rect b="b" l="l" r="r" t="t"/>
                <a:pathLst>
                  <a:path extrusionOk="0" h="10010" w="94">
                    <a:moveTo>
                      <a:pt x="0" y="1"/>
                    </a:moveTo>
                    <a:lnTo>
                      <a:pt x="0" y="10009"/>
                    </a:lnTo>
                    <a:lnTo>
                      <a:pt x="93" y="10009"/>
                    </a:lnTo>
                    <a:lnTo>
                      <a:pt x="93"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9"/>
              <p:cNvSpPr/>
              <p:nvPr/>
            </p:nvSpPr>
            <p:spPr>
              <a:xfrm>
                <a:off x="2625975" y="3195175"/>
                <a:ext cx="2350" cy="250250"/>
              </a:xfrm>
              <a:custGeom>
                <a:rect b="b" l="l" r="r" t="t"/>
                <a:pathLst>
                  <a:path extrusionOk="0" h="10010" w="94">
                    <a:moveTo>
                      <a:pt x="1" y="1"/>
                    </a:moveTo>
                    <a:lnTo>
                      <a:pt x="1" y="10009"/>
                    </a:lnTo>
                    <a:lnTo>
                      <a:pt x="94" y="10009"/>
                    </a:lnTo>
                    <a:lnTo>
                      <a:pt x="94"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9"/>
              <p:cNvSpPr/>
              <p:nvPr/>
            </p:nvSpPr>
            <p:spPr>
              <a:xfrm>
                <a:off x="2569575" y="3195175"/>
                <a:ext cx="2350" cy="250250"/>
              </a:xfrm>
              <a:custGeom>
                <a:rect b="b" l="l" r="r" t="t"/>
                <a:pathLst>
                  <a:path extrusionOk="0" h="10010" w="94">
                    <a:moveTo>
                      <a:pt x="0" y="1"/>
                    </a:moveTo>
                    <a:lnTo>
                      <a:pt x="0" y="10009"/>
                    </a:lnTo>
                    <a:lnTo>
                      <a:pt x="93" y="10009"/>
                    </a:lnTo>
                    <a:lnTo>
                      <a:pt x="93"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9"/>
              <p:cNvSpPr/>
              <p:nvPr/>
            </p:nvSpPr>
            <p:spPr>
              <a:xfrm>
                <a:off x="1848575" y="3171900"/>
                <a:ext cx="1164600" cy="32550"/>
              </a:xfrm>
              <a:custGeom>
                <a:rect b="b" l="l" r="r" t="t"/>
                <a:pathLst>
                  <a:path extrusionOk="0" h="1302" w="46584">
                    <a:moveTo>
                      <a:pt x="0" y="0"/>
                    </a:moveTo>
                    <a:lnTo>
                      <a:pt x="0" y="1301"/>
                    </a:lnTo>
                    <a:lnTo>
                      <a:pt x="46584" y="1301"/>
                    </a:lnTo>
                    <a:lnTo>
                      <a:pt x="46584" y="0"/>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9"/>
              <p:cNvSpPr/>
              <p:nvPr/>
            </p:nvSpPr>
            <p:spPr>
              <a:xfrm>
                <a:off x="2518650" y="3177250"/>
                <a:ext cx="13625" cy="226950"/>
              </a:xfrm>
              <a:custGeom>
                <a:rect b="b" l="l" r="r" t="t"/>
                <a:pathLst>
                  <a:path extrusionOk="0" h="9078" w="545">
                    <a:moveTo>
                      <a:pt x="0" y="0"/>
                    </a:moveTo>
                    <a:lnTo>
                      <a:pt x="0" y="9078"/>
                    </a:lnTo>
                    <a:lnTo>
                      <a:pt x="545" y="9078"/>
                    </a:lnTo>
                    <a:lnTo>
                      <a:pt x="5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9"/>
              <p:cNvSpPr/>
              <p:nvPr/>
            </p:nvSpPr>
            <p:spPr>
              <a:xfrm>
                <a:off x="1847425" y="3222225"/>
                <a:ext cx="578525" cy="299700"/>
              </a:xfrm>
              <a:custGeom>
                <a:rect b="b" l="l" r="r" t="t"/>
                <a:pathLst>
                  <a:path extrusionOk="0" h="11988" w="23141">
                    <a:moveTo>
                      <a:pt x="23" y="1"/>
                    </a:moveTo>
                    <a:lnTo>
                      <a:pt x="0" y="7661"/>
                    </a:lnTo>
                    <a:lnTo>
                      <a:pt x="23141" y="11987"/>
                    </a:lnTo>
                    <a:lnTo>
                      <a:pt x="23141"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9"/>
              <p:cNvSpPr/>
              <p:nvPr/>
            </p:nvSpPr>
            <p:spPr>
              <a:xfrm>
                <a:off x="2334975" y="3259675"/>
                <a:ext cx="38050" cy="75675"/>
              </a:xfrm>
              <a:custGeom>
                <a:rect b="b" l="l" r="r" t="t"/>
                <a:pathLst>
                  <a:path extrusionOk="0" h="3027" w="1522">
                    <a:moveTo>
                      <a:pt x="1" y="1"/>
                    </a:moveTo>
                    <a:lnTo>
                      <a:pt x="1" y="3026"/>
                    </a:lnTo>
                    <a:lnTo>
                      <a:pt x="1521" y="3026"/>
                    </a:lnTo>
                    <a:lnTo>
                      <a:pt x="1521"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9"/>
              <p:cNvSpPr/>
              <p:nvPr/>
            </p:nvSpPr>
            <p:spPr>
              <a:xfrm>
                <a:off x="2339600" y="3264300"/>
                <a:ext cx="28800" cy="66425"/>
              </a:xfrm>
              <a:custGeom>
                <a:rect b="b" l="l" r="r" t="t"/>
                <a:pathLst>
                  <a:path extrusionOk="0" h="2657" w="1152">
                    <a:moveTo>
                      <a:pt x="1" y="0"/>
                    </a:moveTo>
                    <a:lnTo>
                      <a:pt x="1" y="2657"/>
                    </a:lnTo>
                    <a:lnTo>
                      <a:pt x="1152" y="2657"/>
                    </a:lnTo>
                    <a:lnTo>
                      <a:pt x="115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9"/>
              <p:cNvSpPr/>
              <p:nvPr/>
            </p:nvSpPr>
            <p:spPr>
              <a:xfrm>
                <a:off x="2272775" y="3259675"/>
                <a:ext cx="37950" cy="75675"/>
              </a:xfrm>
              <a:custGeom>
                <a:rect b="b" l="l" r="r" t="t"/>
                <a:pathLst>
                  <a:path extrusionOk="0" h="3027" w="1518">
                    <a:moveTo>
                      <a:pt x="1" y="1"/>
                    </a:moveTo>
                    <a:lnTo>
                      <a:pt x="1" y="3026"/>
                    </a:lnTo>
                    <a:lnTo>
                      <a:pt x="1517" y="3026"/>
                    </a:lnTo>
                    <a:lnTo>
                      <a:pt x="1517"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9"/>
              <p:cNvSpPr/>
              <p:nvPr/>
            </p:nvSpPr>
            <p:spPr>
              <a:xfrm>
                <a:off x="2210450" y="3259675"/>
                <a:ext cx="38050" cy="75675"/>
              </a:xfrm>
              <a:custGeom>
                <a:rect b="b" l="l" r="r" t="t"/>
                <a:pathLst>
                  <a:path extrusionOk="0" h="3027" w="1522">
                    <a:moveTo>
                      <a:pt x="0" y="1"/>
                    </a:moveTo>
                    <a:lnTo>
                      <a:pt x="0" y="3026"/>
                    </a:lnTo>
                    <a:lnTo>
                      <a:pt x="1522" y="3026"/>
                    </a:lnTo>
                    <a:lnTo>
                      <a:pt x="1522" y="1"/>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9"/>
              <p:cNvSpPr/>
              <p:nvPr/>
            </p:nvSpPr>
            <p:spPr>
              <a:xfrm>
                <a:off x="2806200" y="3235525"/>
                <a:ext cx="205825" cy="275250"/>
              </a:xfrm>
              <a:custGeom>
                <a:rect b="b" l="l" r="r" t="t"/>
                <a:pathLst>
                  <a:path extrusionOk="0" h="11010" w="8233">
                    <a:moveTo>
                      <a:pt x="1" y="0"/>
                    </a:moveTo>
                    <a:lnTo>
                      <a:pt x="1" y="11010"/>
                    </a:lnTo>
                    <a:lnTo>
                      <a:pt x="8233" y="11010"/>
                    </a:lnTo>
                    <a:lnTo>
                      <a:pt x="8233" y="0"/>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9"/>
              <p:cNvSpPr/>
              <p:nvPr/>
            </p:nvSpPr>
            <p:spPr>
              <a:xfrm>
                <a:off x="2812425" y="3242325"/>
                <a:ext cx="203075" cy="275125"/>
              </a:xfrm>
              <a:custGeom>
                <a:rect b="b" l="l" r="r" t="t"/>
                <a:pathLst>
                  <a:path extrusionOk="0" h="11005" w="8123">
                    <a:moveTo>
                      <a:pt x="0" y="0"/>
                    </a:moveTo>
                    <a:lnTo>
                      <a:pt x="0" y="11004"/>
                    </a:lnTo>
                    <a:lnTo>
                      <a:pt x="8123" y="11004"/>
                    </a:lnTo>
                    <a:lnTo>
                      <a:pt x="80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9"/>
              <p:cNvSpPr/>
              <p:nvPr/>
            </p:nvSpPr>
            <p:spPr>
              <a:xfrm>
                <a:off x="2812425" y="3242325"/>
                <a:ext cx="201900" cy="275125"/>
              </a:xfrm>
              <a:custGeom>
                <a:rect b="b" l="l" r="r" t="t"/>
                <a:pathLst>
                  <a:path extrusionOk="0" h="11005" w="8076">
                    <a:moveTo>
                      <a:pt x="0" y="0"/>
                    </a:moveTo>
                    <a:lnTo>
                      <a:pt x="0" y="11004"/>
                    </a:lnTo>
                    <a:lnTo>
                      <a:pt x="1221" y="11004"/>
                    </a:lnTo>
                    <a:lnTo>
                      <a:pt x="1221" y="1678"/>
                    </a:lnTo>
                    <a:lnTo>
                      <a:pt x="8076" y="1678"/>
                    </a:lnTo>
                    <a:lnTo>
                      <a:pt x="807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9"/>
              <p:cNvSpPr/>
              <p:nvPr/>
            </p:nvSpPr>
            <p:spPr>
              <a:xfrm>
                <a:off x="2933050" y="3238725"/>
                <a:ext cx="5500" cy="220575"/>
              </a:xfrm>
              <a:custGeom>
                <a:rect b="b" l="l" r="r" t="t"/>
                <a:pathLst>
                  <a:path extrusionOk="0" h="8823" w="220">
                    <a:moveTo>
                      <a:pt x="0" y="0"/>
                    </a:moveTo>
                    <a:lnTo>
                      <a:pt x="0" y="8822"/>
                    </a:lnTo>
                    <a:lnTo>
                      <a:pt x="220" y="8822"/>
                    </a:lnTo>
                    <a:lnTo>
                      <a:pt x="220" y="0"/>
                    </a:ln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9"/>
              <p:cNvSpPr/>
              <p:nvPr/>
            </p:nvSpPr>
            <p:spPr>
              <a:xfrm>
                <a:off x="3142900" y="3383400"/>
                <a:ext cx="3103125" cy="235150"/>
              </a:xfrm>
              <a:custGeom>
                <a:rect b="b" l="l" r="r" t="t"/>
                <a:pathLst>
                  <a:path extrusionOk="0" h="9406" w="124125">
                    <a:moveTo>
                      <a:pt x="55489" y="1"/>
                    </a:moveTo>
                    <a:cubicBezTo>
                      <a:pt x="53412" y="1"/>
                      <a:pt x="51349" y="20"/>
                      <a:pt x="49314" y="61"/>
                    </a:cubicBezTo>
                    <a:cubicBezTo>
                      <a:pt x="27909" y="490"/>
                      <a:pt x="7059" y="1387"/>
                      <a:pt x="1" y="3278"/>
                    </a:cubicBezTo>
                    <a:lnTo>
                      <a:pt x="101296" y="9406"/>
                    </a:lnTo>
                    <a:cubicBezTo>
                      <a:pt x="101296" y="9406"/>
                      <a:pt x="124124" y="6565"/>
                      <a:pt x="107510" y="3238"/>
                    </a:cubicBezTo>
                    <a:cubicBezTo>
                      <a:pt x="103073" y="2352"/>
                      <a:pt x="78477" y="1"/>
                      <a:pt x="554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9"/>
              <p:cNvSpPr/>
              <p:nvPr/>
            </p:nvSpPr>
            <p:spPr>
              <a:xfrm>
                <a:off x="2833650" y="3320925"/>
                <a:ext cx="1399950" cy="245850"/>
              </a:xfrm>
              <a:custGeom>
                <a:rect b="b" l="l" r="r" t="t"/>
                <a:pathLst>
                  <a:path extrusionOk="0" h="9834" w="55998">
                    <a:moveTo>
                      <a:pt x="36487" y="0"/>
                    </a:moveTo>
                    <a:cubicBezTo>
                      <a:pt x="36349" y="0"/>
                      <a:pt x="36211" y="1"/>
                      <a:pt x="36072" y="4"/>
                    </a:cubicBezTo>
                    <a:cubicBezTo>
                      <a:pt x="29906" y="130"/>
                      <a:pt x="5590" y="5777"/>
                      <a:pt x="1" y="7681"/>
                    </a:cubicBezTo>
                    <a:lnTo>
                      <a:pt x="55997" y="9833"/>
                    </a:lnTo>
                    <a:cubicBezTo>
                      <a:pt x="55997" y="9833"/>
                      <a:pt x="48159" y="0"/>
                      <a:pt x="36487"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9"/>
              <p:cNvSpPr/>
              <p:nvPr/>
            </p:nvSpPr>
            <p:spPr>
              <a:xfrm>
                <a:off x="3711325" y="3321750"/>
                <a:ext cx="522275" cy="245025"/>
              </a:xfrm>
              <a:custGeom>
                <a:rect b="b" l="l" r="r" t="t"/>
                <a:pathLst>
                  <a:path extrusionOk="0" h="9801" w="20891">
                    <a:moveTo>
                      <a:pt x="2395" y="0"/>
                    </a:moveTo>
                    <a:cubicBezTo>
                      <a:pt x="4449" y="1146"/>
                      <a:pt x="5640" y="2500"/>
                      <a:pt x="5640" y="3951"/>
                    </a:cubicBezTo>
                    <a:cubicBezTo>
                      <a:pt x="5640" y="5894"/>
                      <a:pt x="3506" y="7665"/>
                      <a:pt x="0" y="8996"/>
                    </a:cubicBezTo>
                    <a:lnTo>
                      <a:pt x="20890" y="9800"/>
                    </a:lnTo>
                    <a:cubicBezTo>
                      <a:pt x="20890" y="9800"/>
                      <a:pt x="13503" y="538"/>
                      <a:pt x="2395"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9"/>
              <p:cNvSpPr/>
              <p:nvPr/>
            </p:nvSpPr>
            <p:spPr>
              <a:xfrm>
                <a:off x="2833650" y="3508600"/>
                <a:ext cx="21875" cy="5225"/>
              </a:xfrm>
              <a:custGeom>
                <a:rect b="b" l="l" r="r" t="t"/>
                <a:pathLst>
                  <a:path extrusionOk="0" h="209" w="875">
                    <a:moveTo>
                      <a:pt x="540" y="0"/>
                    </a:moveTo>
                    <a:cubicBezTo>
                      <a:pt x="342" y="64"/>
                      <a:pt x="163" y="121"/>
                      <a:pt x="1" y="174"/>
                    </a:cubicBezTo>
                    <a:lnTo>
                      <a:pt x="874" y="209"/>
                    </a:lnTo>
                    <a:cubicBezTo>
                      <a:pt x="759" y="139"/>
                      <a:pt x="644" y="70"/>
                      <a:pt x="540"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9"/>
              <p:cNvSpPr/>
              <p:nvPr/>
            </p:nvSpPr>
            <p:spPr>
              <a:xfrm>
                <a:off x="838575" y="3331175"/>
                <a:ext cx="2683425" cy="338650"/>
              </a:xfrm>
              <a:custGeom>
                <a:rect b="b" l="l" r="r" t="t"/>
                <a:pathLst>
                  <a:path extrusionOk="0" h="13546" w="107337">
                    <a:moveTo>
                      <a:pt x="39432" y="0"/>
                    </a:moveTo>
                    <a:cubicBezTo>
                      <a:pt x="37459" y="0"/>
                      <a:pt x="35912" y="109"/>
                      <a:pt x="34916" y="352"/>
                    </a:cubicBezTo>
                    <a:cubicBezTo>
                      <a:pt x="25138" y="2740"/>
                      <a:pt x="1" y="9180"/>
                      <a:pt x="1" y="9180"/>
                    </a:cubicBezTo>
                    <a:cubicBezTo>
                      <a:pt x="1" y="9180"/>
                      <a:pt x="17034" y="13545"/>
                      <a:pt x="44322" y="13545"/>
                    </a:cubicBezTo>
                    <a:cubicBezTo>
                      <a:pt x="48291" y="13545"/>
                      <a:pt x="52477" y="13453"/>
                      <a:pt x="56859" y="13242"/>
                    </a:cubicBezTo>
                    <a:cubicBezTo>
                      <a:pt x="91376" y="11570"/>
                      <a:pt x="107336" y="8468"/>
                      <a:pt x="107336" y="8468"/>
                    </a:cubicBezTo>
                    <a:cubicBezTo>
                      <a:pt x="107336" y="8468"/>
                      <a:pt x="56815" y="0"/>
                      <a:pt x="39432"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9"/>
              <p:cNvSpPr/>
              <p:nvPr/>
            </p:nvSpPr>
            <p:spPr>
              <a:xfrm>
                <a:off x="838575" y="3331175"/>
                <a:ext cx="1649000" cy="338650"/>
              </a:xfrm>
              <a:custGeom>
                <a:rect b="b" l="l" r="r" t="t"/>
                <a:pathLst>
                  <a:path extrusionOk="0" h="13546" w="65960">
                    <a:moveTo>
                      <a:pt x="39432" y="0"/>
                    </a:moveTo>
                    <a:cubicBezTo>
                      <a:pt x="37458" y="0"/>
                      <a:pt x="35912" y="109"/>
                      <a:pt x="34916" y="352"/>
                    </a:cubicBezTo>
                    <a:cubicBezTo>
                      <a:pt x="25138" y="2740"/>
                      <a:pt x="1" y="9180"/>
                      <a:pt x="1" y="9180"/>
                    </a:cubicBezTo>
                    <a:cubicBezTo>
                      <a:pt x="1" y="9180"/>
                      <a:pt x="17034" y="13545"/>
                      <a:pt x="44322" y="13545"/>
                    </a:cubicBezTo>
                    <a:cubicBezTo>
                      <a:pt x="48291" y="13545"/>
                      <a:pt x="52477" y="13453"/>
                      <a:pt x="56859" y="13242"/>
                    </a:cubicBezTo>
                    <a:cubicBezTo>
                      <a:pt x="58885" y="13143"/>
                      <a:pt x="60840" y="13039"/>
                      <a:pt x="62731" y="12929"/>
                    </a:cubicBezTo>
                    <a:cubicBezTo>
                      <a:pt x="64803" y="11523"/>
                      <a:pt x="65959" y="9967"/>
                      <a:pt x="65959" y="8329"/>
                    </a:cubicBezTo>
                    <a:cubicBezTo>
                      <a:pt x="65959" y="5733"/>
                      <a:pt x="63073" y="3337"/>
                      <a:pt x="58207" y="1416"/>
                    </a:cubicBezTo>
                    <a:cubicBezTo>
                      <a:pt x="50693" y="571"/>
                      <a:pt x="43945" y="0"/>
                      <a:pt x="39432"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9"/>
              <p:cNvSpPr/>
              <p:nvPr/>
            </p:nvSpPr>
            <p:spPr>
              <a:xfrm>
                <a:off x="763825" y="3519875"/>
                <a:ext cx="3320978" cy="547900"/>
              </a:xfrm>
              <a:custGeom>
                <a:rect b="b" l="l" r="r" t="t"/>
                <a:pathLst>
                  <a:path extrusionOk="0" h="21916" w="112566">
                    <a:moveTo>
                      <a:pt x="112566" y="1"/>
                    </a:moveTo>
                    <a:lnTo>
                      <a:pt x="0" y="920"/>
                    </a:lnTo>
                    <a:lnTo>
                      <a:pt x="38305" y="21915"/>
                    </a:lnTo>
                    <a:lnTo>
                      <a:pt x="1125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9"/>
              <p:cNvSpPr/>
              <p:nvPr/>
            </p:nvSpPr>
            <p:spPr>
              <a:xfrm>
                <a:off x="461663" y="3555325"/>
                <a:ext cx="2693075" cy="526050"/>
              </a:xfrm>
              <a:custGeom>
                <a:rect b="b" l="l" r="r" t="t"/>
                <a:pathLst>
                  <a:path extrusionOk="0" h="21042" w="107723">
                    <a:moveTo>
                      <a:pt x="107723" y="0"/>
                    </a:moveTo>
                    <a:lnTo>
                      <a:pt x="0" y="46"/>
                    </a:lnTo>
                    <a:lnTo>
                      <a:pt x="38305" y="21041"/>
                    </a:lnTo>
                    <a:lnTo>
                      <a:pt x="10772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9"/>
              <p:cNvSpPr/>
              <p:nvPr/>
            </p:nvSpPr>
            <p:spPr>
              <a:xfrm>
                <a:off x="763825" y="3542850"/>
                <a:ext cx="5225" cy="2800"/>
              </a:xfrm>
              <a:custGeom>
                <a:rect b="b" l="l" r="r" t="t"/>
                <a:pathLst>
                  <a:path extrusionOk="0" h="112" w="209">
                    <a:moveTo>
                      <a:pt x="0" y="1"/>
                    </a:moveTo>
                    <a:lnTo>
                      <a:pt x="208" y="112"/>
                    </a:lnTo>
                    <a:cubicBezTo>
                      <a:pt x="150" y="77"/>
                      <a:pt x="99" y="36"/>
                      <a:pt x="40"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9"/>
              <p:cNvSpPr/>
              <p:nvPr/>
            </p:nvSpPr>
            <p:spPr>
              <a:xfrm>
                <a:off x="861275" y="3596250"/>
                <a:ext cx="2783075" cy="479925"/>
              </a:xfrm>
              <a:custGeom>
                <a:rect b="b" l="l" r="r" t="t"/>
                <a:pathLst>
                  <a:path extrusionOk="0" h="19197" w="111323">
                    <a:moveTo>
                      <a:pt x="1" y="0"/>
                    </a:moveTo>
                    <a:lnTo>
                      <a:pt x="737" y="19196"/>
                    </a:lnTo>
                    <a:lnTo>
                      <a:pt x="111323" y="9234"/>
                    </a:lnTo>
                    <a:cubicBezTo>
                      <a:pt x="111266" y="9231"/>
                      <a:pt x="111168" y="9230"/>
                      <a:pt x="111029" y="9230"/>
                    </a:cubicBezTo>
                    <a:cubicBezTo>
                      <a:pt x="106550" y="9230"/>
                      <a:pt x="60379" y="10665"/>
                      <a:pt x="54864" y="10665"/>
                    </a:cubicBezTo>
                    <a:cubicBezTo>
                      <a:pt x="54626" y="10665"/>
                      <a:pt x="54464" y="10663"/>
                      <a:pt x="54384" y="10657"/>
                    </a:cubicBezTo>
                    <a:cubicBezTo>
                      <a:pt x="30745" y="8996"/>
                      <a:pt x="10328" y="4802"/>
                      <a:pt x="1"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9"/>
              <p:cNvSpPr/>
              <p:nvPr/>
            </p:nvSpPr>
            <p:spPr>
              <a:xfrm>
                <a:off x="1429000" y="3762938"/>
                <a:ext cx="2283500" cy="586925"/>
              </a:xfrm>
              <a:custGeom>
                <a:rect b="b" l="l" r="r" t="t"/>
                <a:pathLst>
                  <a:path extrusionOk="0" h="23477" w="91340">
                    <a:moveTo>
                      <a:pt x="1" y="0"/>
                    </a:moveTo>
                    <a:lnTo>
                      <a:pt x="1" y="0"/>
                    </a:lnTo>
                    <a:cubicBezTo>
                      <a:pt x="110" y="17"/>
                      <a:pt x="226" y="29"/>
                      <a:pt x="335" y="41"/>
                    </a:cubicBezTo>
                    <a:cubicBezTo>
                      <a:pt x="16414" y="2211"/>
                      <a:pt x="30986" y="19346"/>
                      <a:pt x="38623" y="23477"/>
                    </a:cubicBezTo>
                    <a:lnTo>
                      <a:pt x="91339" y="16865"/>
                    </a:lnTo>
                    <a:lnTo>
                      <a:pt x="75216" y="104"/>
                    </a:lnTo>
                    <a:lnTo>
                      <a:pt x="1" y="0"/>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9"/>
              <p:cNvSpPr/>
              <p:nvPr/>
            </p:nvSpPr>
            <p:spPr>
              <a:xfrm>
                <a:off x="2874575" y="3484575"/>
                <a:ext cx="3320850" cy="479500"/>
              </a:xfrm>
              <a:custGeom>
                <a:rect b="b" l="l" r="r" t="t"/>
                <a:pathLst>
                  <a:path extrusionOk="0" h="19180" w="132834">
                    <a:moveTo>
                      <a:pt x="132833" y="1"/>
                    </a:moveTo>
                    <a:lnTo>
                      <a:pt x="27303" y="1424"/>
                    </a:lnTo>
                    <a:lnTo>
                      <a:pt x="1" y="11925"/>
                    </a:lnTo>
                    <a:lnTo>
                      <a:pt x="47233" y="19180"/>
                    </a:lnTo>
                    <a:lnTo>
                      <a:pt x="126059" y="6122"/>
                    </a:lnTo>
                    <a:lnTo>
                      <a:pt x="1328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9"/>
              <p:cNvSpPr/>
              <p:nvPr/>
            </p:nvSpPr>
            <p:spPr>
              <a:xfrm>
                <a:off x="2856600" y="3694050"/>
                <a:ext cx="2968900" cy="804200"/>
              </a:xfrm>
              <a:custGeom>
                <a:rect b="b" l="l" r="r" t="t"/>
                <a:pathLst>
                  <a:path extrusionOk="0" h="32168" w="118756">
                    <a:moveTo>
                      <a:pt x="21493" y="1"/>
                    </a:moveTo>
                    <a:lnTo>
                      <a:pt x="0" y="8644"/>
                    </a:lnTo>
                    <a:lnTo>
                      <a:pt x="100862" y="32168"/>
                    </a:lnTo>
                    <a:lnTo>
                      <a:pt x="118756" y="2507"/>
                    </a:lnTo>
                    <a:lnTo>
                      <a:pt x="2149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9"/>
              <p:cNvSpPr/>
              <p:nvPr/>
            </p:nvSpPr>
            <p:spPr>
              <a:xfrm>
                <a:off x="4432875" y="3375675"/>
                <a:ext cx="2383150" cy="770325"/>
              </a:xfrm>
              <a:custGeom>
                <a:rect b="b" l="l" r="r" t="t"/>
                <a:pathLst>
                  <a:path extrusionOk="0" h="30813" w="95326">
                    <a:moveTo>
                      <a:pt x="95326" y="1"/>
                    </a:moveTo>
                    <a:lnTo>
                      <a:pt x="1" y="16529"/>
                    </a:lnTo>
                    <a:lnTo>
                      <a:pt x="53412" y="27405"/>
                    </a:lnTo>
                    <a:lnTo>
                      <a:pt x="84439" y="30813"/>
                    </a:lnTo>
                    <a:lnTo>
                      <a:pt x="95326" y="1"/>
                    </a:ln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9"/>
              <p:cNvSpPr/>
              <p:nvPr/>
            </p:nvSpPr>
            <p:spPr>
              <a:xfrm>
                <a:off x="1648075" y="3752175"/>
                <a:ext cx="2671875" cy="146500"/>
              </a:xfrm>
              <a:custGeom>
                <a:rect b="b" l="l" r="r" t="t"/>
                <a:pathLst>
                  <a:path extrusionOk="0" h="5860" w="106875">
                    <a:moveTo>
                      <a:pt x="58517" y="1"/>
                    </a:moveTo>
                    <a:cubicBezTo>
                      <a:pt x="5328" y="1"/>
                      <a:pt x="1" y="5248"/>
                      <a:pt x="2137" y="5664"/>
                    </a:cubicBezTo>
                    <a:cubicBezTo>
                      <a:pt x="2827" y="5800"/>
                      <a:pt x="4916" y="5860"/>
                      <a:pt x="8043" y="5860"/>
                    </a:cubicBezTo>
                    <a:cubicBezTo>
                      <a:pt x="29320" y="5860"/>
                      <a:pt x="98661" y="3069"/>
                      <a:pt x="102490" y="2222"/>
                    </a:cubicBezTo>
                    <a:cubicBezTo>
                      <a:pt x="106875" y="1256"/>
                      <a:pt x="78150" y="105"/>
                      <a:pt x="63786" y="17"/>
                    </a:cubicBezTo>
                    <a:cubicBezTo>
                      <a:pt x="61980" y="6"/>
                      <a:pt x="60224" y="1"/>
                      <a:pt x="58517"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9"/>
              <p:cNvSpPr/>
              <p:nvPr/>
            </p:nvSpPr>
            <p:spPr>
              <a:xfrm>
                <a:off x="1721650" y="3757900"/>
                <a:ext cx="2595550" cy="123650"/>
              </a:xfrm>
              <a:custGeom>
                <a:rect b="b" l="l" r="r" t="t"/>
                <a:pathLst>
                  <a:path extrusionOk="0" h="4946" w="103822">
                    <a:moveTo>
                      <a:pt x="56849" y="1"/>
                    </a:moveTo>
                    <a:cubicBezTo>
                      <a:pt x="5173" y="1"/>
                      <a:pt x="1" y="4422"/>
                      <a:pt x="2075" y="4781"/>
                    </a:cubicBezTo>
                    <a:cubicBezTo>
                      <a:pt x="2744" y="4895"/>
                      <a:pt x="4766" y="4946"/>
                      <a:pt x="7794" y="4946"/>
                    </a:cubicBezTo>
                    <a:cubicBezTo>
                      <a:pt x="28440" y="4946"/>
                      <a:pt x="95839" y="2588"/>
                      <a:pt x="99558" y="1876"/>
                    </a:cubicBezTo>
                    <a:cubicBezTo>
                      <a:pt x="103822" y="1056"/>
                      <a:pt x="75913" y="89"/>
                      <a:pt x="61959" y="14"/>
                    </a:cubicBezTo>
                    <a:cubicBezTo>
                      <a:pt x="60207" y="5"/>
                      <a:pt x="58504" y="1"/>
                      <a:pt x="56849"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9"/>
              <p:cNvSpPr/>
              <p:nvPr/>
            </p:nvSpPr>
            <p:spPr>
              <a:xfrm>
                <a:off x="1761375" y="3865675"/>
                <a:ext cx="140875" cy="15825"/>
              </a:xfrm>
              <a:custGeom>
                <a:rect b="b" l="l" r="r" t="t"/>
                <a:pathLst>
                  <a:path extrusionOk="0" h="633" w="5635">
                    <a:moveTo>
                      <a:pt x="225" y="1"/>
                    </a:moveTo>
                    <a:lnTo>
                      <a:pt x="225" y="1"/>
                    </a:lnTo>
                    <a:cubicBezTo>
                      <a:pt x="0" y="238"/>
                      <a:pt x="145" y="412"/>
                      <a:pt x="486" y="470"/>
                    </a:cubicBezTo>
                    <a:cubicBezTo>
                      <a:pt x="1111" y="574"/>
                      <a:pt x="2927" y="626"/>
                      <a:pt x="5635" y="633"/>
                    </a:cubicBezTo>
                    <a:cubicBezTo>
                      <a:pt x="3603" y="441"/>
                      <a:pt x="1793" y="233"/>
                      <a:pt x="225"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9"/>
              <p:cNvSpPr/>
              <p:nvPr/>
            </p:nvSpPr>
            <p:spPr>
              <a:xfrm>
                <a:off x="3218825" y="3758075"/>
                <a:ext cx="1098375" cy="87525"/>
              </a:xfrm>
              <a:custGeom>
                <a:rect b="b" l="l" r="r" t="t"/>
                <a:pathLst>
                  <a:path extrusionOk="0" h="3501" w="43935">
                    <a:moveTo>
                      <a:pt x="1" y="1"/>
                    </a:moveTo>
                    <a:cubicBezTo>
                      <a:pt x="4553" y="614"/>
                      <a:pt x="7255" y="1383"/>
                      <a:pt x="7255" y="2211"/>
                    </a:cubicBezTo>
                    <a:cubicBezTo>
                      <a:pt x="7255" y="2668"/>
                      <a:pt x="6446" y="3102"/>
                      <a:pt x="4975" y="3501"/>
                    </a:cubicBezTo>
                    <a:cubicBezTo>
                      <a:pt x="22836" y="2870"/>
                      <a:pt x="37964" y="2200"/>
                      <a:pt x="39671" y="1869"/>
                    </a:cubicBezTo>
                    <a:cubicBezTo>
                      <a:pt x="43935" y="1049"/>
                      <a:pt x="16026" y="82"/>
                      <a:pt x="2072" y="7"/>
                    </a:cubicBezTo>
                    <a:cubicBezTo>
                      <a:pt x="1372" y="7"/>
                      <a:pt x="689" y="1"/>
                      <a:pt x="1"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9"/>
              <p:cNvSpPr/>
              <p:nvPr/>
            </p:nvSpPr>
            <p:spPr>
              <a:xfrm>
                <a:off x="3211750" y="3793650"/>
                <a:ext cx="188925" cy="11025"/>
              </a:xfrm>
              <a:custGeom>
                <a:rect b="b" l="l" r="r" t="t"/>
                <a:pathLst>
                  <a:path extrusionOk="0" h="441" w="7557">
                    <a:moveTo>
                      <a:pt x="3778" y="1"/>
                    </a:moveTo>
                    <a:cubicBezTo>
                      <a:pt x="1690" y="1"/>
                      <a:pt x="0" y="99"/>
                      <a:pt x="0" y="221"/>
                    </a:cubicBezTo>
                    <a:cubicBezTo>
                      <a:pt x="0" y="342"/>
                      <a:pt x="1690" y="441"/>
                      <a:pt x="3778" y="441"/>
                    </a:cubicBezTo>
                    <a:cubicBezTo>
                      <a:pt x="5861" y="441"/>
                      <a:pt x="7556" y="342"/>
                      <a:pt x="7556" y="221"/>
                    </a:cubicBezTo>
                    <a:cubicBezTo>
                      <a:pt x="7556" y="99"/>
                      <a:pt x="5861" y="1"/>
                      <a:pt x="3778" y="1"/>
                    </a:cubicBez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9"/>
              <p:cNvSpPr/>
              <p:nvPr/>
            </p:nvSpPr>
            <p:spPr>
              <a:xfrm>
                <a:off x="3211750" y="3793650"/>
                <a:ext cx="121800" cy="11025"/>
              </a:xfrm>
              <a:custGeom>
                <a:rect b="b" l="l" r="r" t="t"/>
                <a:pathLst>
                  <a:path extrusionOk="0" h="441" w="4872">
                    <a:moveTo>
                      <a:pt x="3453" y="1"/>
                    </a:moveTo>
                    <a:cubicBezTo>
                      <a:pt x="1517" y="13"/>
                      <a:pt x="0" y="105"/>
                      <a:pt x="0" y="221"/>
                    </a:cubicBezTo>
                    <a:cubicBezTo>
                      <a:pt x="0" y="342"/>
                      <a:pt x="1690" y="441"/>
                      <a:pt x="3778" y="441"/>
                    </a:cubicBezTo>
                    <a:cubicBezTo>
                      <a:pt x="4155" y="441"/>
                      <a:pt x="4524" y="435"/>
                      <a:pt x="4871" y="430"/>
                    </a:cubicBezTo>
                    <a:cubicBezTo>
                      <a:pt x="4206" y="320"/>
                      <a:pt x="3709" y="169"/>
                      <a:pt x="3453" y="1"/>
                    </a:cubicBezTo>
                    <a:close/>
                  </a:path>
                </a:pathLst>
              </a:custGeom>
              <a:solidFill>
                <a:srgbClr val="5631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9"/>
              <p:cNvSpPr/>
              <p:nvPr/>
            </p:nvSpPr>
            <p:spPr>
              <a:xfrm>
                <a:off x="1489025" y="3290050"/>
                <a:ext cx="30250" cy="10725"/>
              </a:xfrm>
              <a:custGeom>
                <a:rect b="b" l="l" r="r" t="t"/>
                <a:pathLst>
                  <a:path extrusionOk="0" h="429" w="1210">
                    <a:moveTo>
                      <a:pt x="17" y="1"/>
                    </a:moveTo>
                    <a:lnTo>
                      <a:pt x="0" y="428"/>
                    </a:lnTo>
                    <a:lnTo>
                      <a:pt x="1210" y="99"/>
                    </a:lnTo>
                    <a:lnTo>
                      <a:pt x="17" y="1"/>
                    </a:ln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9"/>
              <p:cNvSpPr/>
              <p:nvPr/>
            </p:nvSpPr>
            <p:spPr>
              <a:xfrm>
                <a:off x="1488875" y="3289050"/>
                <a:ext cx="575" cy="111975"/>
              </a:xfrm>
              <a:custGeom>
                <a:rect b="b" l="l" r="r" t="t"/>
                <a:pathLst>
                  <a:path extrusionOk="0" h="4479" w="23">
                    <a:moveTo>
                      <a:pt x="1" y="0"/>
                    </a:moveTo>
                    <a:lnTo>
                      <a:pt x="1" y="4478"/>
                    </a:lnTo>
                    <a:lnTo>
                      <a:pt x="23" y="4478"/>
                    </a:lnTo>
                    <a:lnTo>
                      <a:pt x="23" y="0"/>
                    </a:ln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9"/>
              <p:cNvSpPr/>
              <p:nvPr/>
            </p:nvSpPr>
            <p:spPr>
              <a:xfrm>
                <a:off x="1829925" y="3164075"/>
                <a:ext cx="1202075" cy="20000"/>
              </a:xfrm>
              <a:custGeom>
                <a:rect b="b" l="l" r="r" t="t"/>
                <a:pathLst>
                  <a:path extrusionOk="0" h="800" w="48083">
                    <a:moveTo>
                      <a:pt x="1" y="1"/>
                    </a:moveTo>
                    <a:lnTo>
                      <a:pt x="1" y="799"/>
                    </a:lnTo>
                    <a:lnTo>
                      <a:pt x="48082" y="799"/>
                    </a:lnTo>
                    <a:lnTo>
                      <a:pt x="480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9"/>
              <p:cNvSpPr/>
              <p:nvPr/>
            </p:nvSpPr>
            <p:spPr>
              <a:xfrm>
                <a:off x="1134225" y="3356725"/>
                <a:ext cx="520575" cy="133675"/>
              </a:xfrm>
              <a:custGeom>
                <a:rect b="b" l="l" r="r" t="t"/>
                <a:pathLst>
                  <a:path extrusionOk="0" h="5347" w="20823">
                    <a:moveTo>
                      <a:pt x="20822" y="1"/>
                    </a:moveTo>
                    <a:lnTo>
                      <a:pt x="20822" y="1"/>
                    </a:lnTo>
                    <a:cubicBezTo>
                      <a:pt x="15042" y="1371"/>
                      <a:pt x="10021" y="2546"/>
                      <a:pt x="1" y="5347"/>
                    </a:cubicBezTo>
                    <a:cubicBezTo>
                      <a:pt x="6908" y="5341"/>
                      <a:pt x="18692" y="4009"/>
                      <a:pt x="20822"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9"/>
              <p:cNvSpPr/>
              <p:nvPr/>
            </p:nvSpPr>
            <p:spPr>
              <a:xfrm>
                <a:off x="1146800" y="3356725"/>
                <a:ext cx="504650" cy="129050"/>
              </a:xfrm>
              <a:custGeom>
                <a:rect b="b" l="l" r="r" t="t"/>
                <a:pathLst>
                  <a:path extrusionOk="0" h="5162" w="20186">
                    <a:moveTo>
                      <a:pt x="20186" y="1"/>
                    </a:moveTo>
                    <a:lnTo>
                      <a:pt x="20186" y="1"/>
                    </a:lnTo>
                    <a:cubicBezTo>
                      <a:pt x="14470" y="1285"/>
                      <a:pt x="9778" y="2529"/>
                      <a:pt x="0" y="5162"/>
                    </a:cubicBezTo>
                    <a:cubicBezTo>
                      <a:pt x="6747" y="5144"/>
                      <a:pt x="18248" y="3790"/>
                      <a:pt x="20186"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9"/>
              <p:cNvSpPr/>
              <p:nvPr/>
            </p:nvSpPr>
            <p:spPr>
              <a:xfrm>
                <a:off x="1866950" y="3300150"/>
                <a:ext cx="53075" cy="53000"/>
              </a:xfrm>
              <a:custGeom>
                <a:rect b="b" l="l" r="r" t="t"/>
                <a:pathLst>
                  <a:path extrusionOk="0" h="2120" w="2123">
                    <a:moveTo>
                      <a:pt x="1154" y="1"/>
                    </a:moveTo>
                    <a:cubicBezTo>
                      <a:pt x="622" y="1"/>
                      <a:pt x="0" y="437"/>
                      <a:pt x="168" y="2010"/>
                    </a:cubicBezTo>
                    <a:lnTo>
                      <a:pt x="1417" y="2119"/>
                    </a:lnTo>
                    <a:cubicBezTo>
                      <a:pt x="1799" y="1829"/>
                      <a:pt x="2123" y="603"/>
                      <a:pt x="1764" y="227"/>
                    </a:cubicBezTo>
                    <a:cubicBezTo>
                      <a:pt x="1648" y="103"/>
                      <a:pt x="1411" y="1"/>
                      <a:pt x="1154" y="1"/>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9"/>
              <p:cNvSpPr/>
              <p:nvPr/>
            </p:nvSpPr>
            <p:spPr>
              <a:xfrm>
                <a:off x="1820650" y="3278300"/>
                <a:ext cx="68575" cy="66300"/>
              </a:xfrm>
              <a:custGeom>
                <a:rect b="b" l="l" r="r" t="t"/>
                <a:pathLst>
                  <a:path extrusionOk="0" h="2652" w="2743">
                    <a:moveTo>
                      <a:pt x="1032" y="0"/>
                    </a:moveTo>
                    <a:cubicBezTo>
                      <a:pt x="828" y="0"/>
                      <a:pt x="645" y="48"/>
                      <a:pt x="527" y="123"/>
                    </a:cubicBezTo>
                    <a:cubicBezTo>
                      <a:pt x="1" y="459"/>
                      <a:pt x="122" y="1974"/>
                      <a:pt x="527" y="2426"/>
                    </a:cubicBezTo>
                    <a:lnTo>
                      <a:pt x="2089" y="2652"/>
                    </a:lnTo>
                    <a:cubicBezTo>
                      <a:pt x="2742" y="593"/>
                      <a:pt x="1753" y="0"/>
                      <a:pt x="1032"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9"/>
              <p:cNvSpPr/>
              <p:nvPr/>
            </p:nvSpPr>
            <p:spPr>
              <a:xfrm>
                <a:off x="1770750" y="3270825"/>
                <a:ext cx="74900" cy="67125"/>
              </a:xfrm>
              <a:custGeom>
                <a:rect b="b" l="l" r="r" t="t"/>
                <a:pathLst>
                  <a:path extrusionOk="0" h="2685" w="2996">
                    <a:moveTo>
                      <a:pt x="1331" y="0"/>
                    </a:moveTo>
                    <a:cubicBezTo>
                      <a:pt x="1003" y="0"/>
                      <a:pt x="701" y="106"/>
                      <a:pt x="539" y="243"/>
                    </a:cubicBezTo>
                    <a:cubicBezTo>
                      <a:pt x="0" y="700"/>
                      <a:pt x="342" y="2280"/>
                      <a:pt x="851" y="2684"/>
                    </a:cubicBezTo>
                    <a:lnTo>
                      <a:pt x="2598" y="2633"/>
                    </a:lnTo>
                    <a:cubicBezTo>
                      <a:pt x="2995" y="570"/>
                      <a:pt x="2093" y="0"/>
                      <a:pt x="1331" y="0"/>
                    </a:cubicBezTo>
                    <a:close/>
                  </a:path>
                </a:pathLst>
              </a:custGeom>
              <a:solidFill>
                <a:srgbClr val="AAAA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9"/>
              <p:cNvSpPr/>
              <p:nvPr/>
            </p:nvSpPr>
            <p:spPr>
              <a:xfrm>
                <a:off x="3549050" y="3320200"/>
                <a:ext cx="321975" cy="38575"/>
              </a:xfrm>
              <a:custGeom>
                <a:rect b="b" l="l" r="r" t="t"/>
                <a:pathLst>
                  <a:path extrusionOk="0" h="1543" w="12879">
                    <a:moveTo>
                      <a:pt x="8219" y="1"/>
                    </a:moveTo>
                    <a:cubicBezTo>
                      <a:pt x="5342" y="1"/>
                      <a:pt x="11" y="917"/>
                      <a:pt x="6" y="1213"/>
                    </a:cubicBezTo>
                    <a:cubicBezTo>
                      <a:pt x="0" y="1542"/>
                      <a:pt x="7000" y="1409"/>
                      <a:pt x="9088" y="1467"/>
                    </a:cubicBezTo>
                    <a:cubicBezTo>
                      <a:pt x="9313" y="1474"/>
                      <a:pt x="9534" y="1477"/>
                      <a:pt x="9748" y="1477"/>
                    </a:cubicBezTo>
                    <a:cubicBezTo>
                      <a:pt x="11518" y="1477"/>
                      <a:pt x="12866" y="1270"/>
                      <a:pt x="12871" y="981"/>
                    </a:cubicBezTo>
                    <a:cubicBezTo>
                      <a:pt x="12878" y="658"/>
                      <a:pt x="11050" y="194"/>
                      <a:pt x="8973" y="28"/>
                    </a:cubicBezTo>
                    <a:cubicBezTo>
                      <a:pt x="8749" y="9"/>
                      <a:pt x="8495" y="1"/>
                      <a:pt x="8219"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9"/>
              <p:cNvSpPr/>
              <p:nvPr/>
            </p:nvSpPr>
            <p:spPr>
              <a:xfrm>
                <a:off x="3549050" y="3322300"/>
                <a:ext cx="195550" cy="35200"/>
              </a:xfrm>
              <a:custGeom>
                <a:rect b="b" l="l" r="r" t="t"/>
                <a:pathLst>
                  <a:path extrusionOk="0" h="1408" w="7822">
                    <a:moveTo>
                      <a:pt x="6404" y="1"/>
                    </a:moveTo>
                    <a:cubicBezTo>
                      <a:pt x="3541" y="238"/>
                      <a:pt x="11" y="886"/>
                      <a:pt x="6" y="1129"/>
                    </a:cubicBezTo>
                    <a:cubicBezTo>
                      <a:pt x="0" y="1407"/>
                      <a:pt x="5015" y="1354"/>
                      <a:pt x="7822" y="1367"/>
                    </a:cubicBezTo>
                    <a:cubicBezTo>
                      <a:pt x="7063" y="1020"/>
                      <a:pt x="6548" y="539"/>
                      <a:pt x="6404"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9"/>
              <p:cNvSpPr/>
              <p:nvPr/>
            </p:nvSpPr>
            <p:spPr>
              <a:xfrm>
                <a:off x="2276975" y="3264300"/>
                <a:ext cx="28800" cy="66425"/>
              </a:xfrm>
              <a:custGeom>
                <a:rect b="b" l="l" r="r" t="t"/>
                <a:pathLst>
                  <a:path extrusionOk="0" h="2657" w="1152">
                    <a:moveTo>
                      <a:pt x="1" y="0"/>
                    </a:moveTo>
                    <a:lnTo>
                      <a:pt x="1" y="2657"/>
                    </a:lnTo>
                    <a:lnTo>
                      <a:pt x="1152" y="2657"/>
                    </a:lnTo>
                    <a:lnTo>
                      <a:pt x="115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9"/>
              <p:cNvSpPr/>
              <p:nvPr/>
            </p:nvSpPr>
            <p:spPr>
              <a:xfrm>
                <a:off x="2214650" y="3264300"/>
                <a:ext cx="28800" cy="66425"/>
              </a:xfrm>
              <a:custGeom>
                <a:rect b="b" l="l" r="r" t="t"/>
                <a:pathLst>
                  <a:path extrusionOk="0" h="2657" w="1152">
                    <a:moveTo>
                      <a:pt x="0" y="0"/>
                    </a:moveTo>
                    <a:lnTo>
                      <a:pt x="0" y="2657"/>
                    </a:lnTo>
                    <a:lnTo>
                      <a:pt x="1151" y="2657"/>
                    </a:lnTo>
                    <a:lnTo>
                      <a:pt x="115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9"/>
              <p:cNvSpPr/>
              <p:nvPr/>
            </p:nvSpPr>
            <p:spPr>
              <a:xfrm>
                <a:off x="3330175" y="3067000"/>
                <a:ext cx="235525" cy="74275"/>
              </a:xfrm>
              <a:custGeom>
                <a:rect b="b" l="l" r="r" t="t"/>
                <a:pathLst>
                  <a:path extrusionOk="0" h="2971" w="9421">
                    <a:moveTo>
                      <a:pt x="1602" y="1"/>
                    </a:moveTo>
                    <a:cubicBezTo>
                      <a:pt x="813" y="1"/>
                      <a:pt x="129" y="152"/>
                      <a:pt x="129" y="152"/>
                    </a:cubicBezTo>
                    <a:lnTo>
                      <a:pt x="1" y="2970"/>
                    </a:lnTo>
                    <a:cubicBezTo>
                      <a:pt x="1" y="2970"/>
                      <a:pt x="1500" y="2143"/>
                      <a:pt x="2729" y="2143"/>
                    </a:cubicBezTo>
                    <a:cubicBezTo>
                      <a:pt x="2925" y="2143"/>
                      <a:pt x="3113" y="2164"/>
                      <a:pt x="3287" y="2212"/>
                    </a:cubicBezTo>
                    <a:cubicBezTo>
                      <a:pt x="3443" y="2256"/>
                      <a:pt x="3632" y="2275"/>
                      <a:pt x="3846" y="2275"/>
                    </a:cubicBezTo>
                    <a:cubicBezTo>
                      <a:pt x="5705" y="2275"/>
                      <a:pt x="9420" y="794"/>
                      <a:pt x="9420" y="794"/>
                    </a:cubicBezTo>
                    <a:lnTo>
                      <a:pt x="9420" y="794"/>
                    </a:lnTo>
                    <a:cubicBezTo>
                      <a:pt x="9420" y="794"/>
                      <a:pt x="8182" y="922"/>
                      <a:pt x="6781" y="922"/>
                    </a:cubicBezTo>
                    <a:cubicBezTo>
                      <a:pt x="5465" y="922"/>
                      <a:pt x="4005" y="809"/>
                      <a:pt x="3293" y="372"/>
                    </a:cubicBezTo>
                    <a:cubicBezTo>
                      <a:pt x="2830" y="84"/>
                      <a:pt x="2187" y="1"/>
                      <a:pt x="1602" y="1"/>
                    </a:cubicBez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9"/>
              <p:cNvSpPr/>
              <p:nvPr/>
            </p:nvSpPr>
            <p:spPr>
              <a:xfrm>
                <a:off x="3329025" y="3064425"/>
                <a:ext cx="4375" cy="733775"/>
              </a:xfrm>
              <a:custGeom>
                <a:rect b="b" l="l" r="r" t="t"/>
                <a:pathLst>
                  <a:path extrusionOk="0" h="29351" w="175">
                    <a:moveTo>
                      <a:pt x="1" y="0"/>
                    </a:moveTo>
                    <a:lnTo>
                      <a:pt x="1" y="29350"/>
                    </a:lnTo>
                    <a:lnTo>
                      <a:pt x="175" y="29350"/>
                    </a:lnTo>
                    <a:lnTo>
                      <a:pt x="175" y="0"/>
                    </a:ln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9"/>
              <p:cNvSpPr/>
              <p:nvPr/>
            </p:nvSpPr>
            <p:spPr>
              <a:xfrm>
                <a:off x="5418125" y="3342400"/>
                <a:ext cx="30100" cy="9150"/>
              </a:xfrm>
              <a:custGeom>
                <a:rect b="b" l="l" r="r" t="t"/>
                <a:pathLst>
                  <a:path extrusionOk="0" h="366" w="1204">
                    <a:moveTo>
                      <a:pt x="24" y="0"/>
                    </a:moveTo>
                    <a:lnTo>
                      <a:pt x="0" y="366"/>
                    </a:lnTo>
                    <a:lnTo>
                      <a:pt x="1204" y="99"/>
                    </a:lnTo>
                    <a:lnTo>
                      <a:pt x="24" y="0"/>
                    </a:lnTo>
                    <a:close/>
                  </a:path>
                </a:pathLst>
              </a:custGeom>
              <a:solidFill>
                <a:srgbClr val="EF5F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9"/>
              <p:cNvSpPr/>
              <p:nvPr/>
            </p:nvSpPr>
            <p:spPr>
              <a:xfrm>
                <a:off x="5416825" y="3341700"/>
                <a:ext cx="1900" cy="94450"/>
              </a:xfrm>
              <a:custGeom>
                <a:rect b="b" l="l" r="r" t="t"/>
                <a:pathLst>
                  <a:path extrusionOk="0" h="3778" w="76">
                    <a:moveTo>
                      <a:pt x="59" y="1"/>
                    </a:moveTo>
                    <a:lnTo>
                      <a:pt x="1" y="3777"/>
                    </a:lnTo>
                    <a:lnTo>
                      <a:pt x="24" y="3777"/>
                    </a:lnTo>
                    <a:lnTo>
                      <a:pt x="76" y="1"/>
                    </a:lnTo>
                    <a:close/>
                  </a:path>
                </a:pathLst>
              </a:custGeom>
              <a:solidFill>
                <a:srgbClr val="CB9B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9"/>
              <p:cNvSpPr/>
              <p:nvPr/>
            </p:nvSpPr>
            <p:spPr>
              <a:xfrm>
                <a:off x="5218100" y="3408225"/>
                <a:ext cx="334400" cy="46675"/>
              </a:xfrm>
              <a:custGeom>
                <a:rect b="b" l="l" r="r" t="t"/>
                <a:pathLst>
                  <a:path extrusionOk="0" h="1867" w="13376">
                    <a:moveTo>
                      <a:pt x="1" y="0"/>
                    </a:moveTo>
                    <a:lnTo>
                      <a:pt x="1" y="0"/>
                    </a:lnTo>
                    <a:cubicBezTo>
                      <a:pt x="2694" y="895"/>
                      <a:pt x="6753" y="1866"/>
                      <a:pt x="9795" y="1866"/>
                    </a:cubicBezTo>
                    <a:cubicBezTo>
                      <a:pt x="11372" y="1866"/>
                      <a:pt x="12677" y="1605"/>
                      <a:pt x="13376" y="937"/>
                    </a:cubicBezTo>
                    <a:cubicBezTo>
                      <a:pt x="9685" y="614"/>
                      <a:pt x="6486" y="318"/>
                      <a:pt x="1" y="0"/>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9"/>
              <p:cNvSpPr/>
              <p:nvPr/>
            </p:nvSpPr>
            <p:spPr>
              <a:xfrm>
                <a:off x="5226500" y="3407925"/>
                <a:ext cx="324125" cy="45200"/>
              </a:xfrm>
              <a:custGeom>
                <a:rect b="b" l="l" r="r" t="t"/>
                <a:pathLst>
                  <a:path extrusionOk="0" h="1808" w="12965">
                    <a:moveTo>
                      <a:pt x="1" y="1"/>
                    </a:moveTo>
                    <a:cubicBezTo>
                      <a:pt x="2636" y="872"/>
                      <a:pt x="6615" y="1808"/>
                      <a:pt x="9561" y="1808"/>
                    </a:cubicBezTo>
                    <a:cubicBezTo>
                      <a:pt x="11077" y="1808"/>
                      <a:pt x="12320" y="1560"/>
                      <a:pt x="12965" y="927"/>
                    </a:cubicBezTo>
                    <a:cubicBezTo>
                      <a:pt x="9326" y="562"/>
                      <a:pt x="6300" y="372"/>
                      <a:pt x="1" y="1"/>
                    </a:cubicBezTo>
                    <a:close/>
                  </a:path>
                </a:pathLst>
              </a:custGeom>
              <a:solidFill>
                <a:srgbClr val="FFD5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89" name="Shape 789"/>
        <p:cNvGrpSpPr/>
        <p:nvPr/>
      </p:nvGrpSpPr>
      <p:grpSpPr>
        <a:xfrm>
          <a:off x="0" y="0"/>
          <a:ext cx="0" cy="0"/>
          <a:chOff x="0" y="0"/>
          <a:chExt cx="0" cy="0"/>
        </a:xfrm>
      </p:grpSpPr>
      <p:sp>
        <p:nvSpPr>
          <p:cNvPr id="790" name="Google Shape;790;p10"/>
          <p:cNvSpPr txBox="1"/>
          <p:nvPr>
            <p:ph type="title"/>
          </p:nvPr>
        </p:nvSpPr>
        <p:spPr>
          <a:xfrm>
            <a:off x="5333700" y="3441025"/>
            <a:ext cx="2911800" cy="896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100"/>
              <a:buNone/>
              <a:defRPr sz="2100"/>
            </a:lvl1pPr>
            <a:lvl2pPr lvl="1" rtl="0" algn="ctr">
              <a:spcBef>
                <a:spcPts val="0"/>
              </a:spcBef>
              <a:spcAft>
                <a:spcPts val="0"/>
              </a:spcAft>
              <a:buSzPts val="3100"/>
              <a:buNone/>
              <a:defRPr/>
            </a:lvl2pPr>
            <a:lvl3pPr lvl="2" rtl="0" algn="ctr">
              <a:spcBef>
                <a:spcPts val="0"/>
              </a:spcBef>
              <a:spcAft>
                <a:spcPts val="0"/>
              </a:spcAft>
              <a:buSzPts val="3100"/>
              <a:buNone/>
              <a:defRPr/>
            </a:lvl3pPr>
            <a:lvl4pPr lvl="3" rtl="0" algn="ctr">
              <a:spcBef>
                <a:spcPts val="0"/>
              </a:spcBef>
              <a:spcAft>
                <a:spcPts val="0"/>
              </a:spcAft>
              <a:buSzPts val="3100"/>
              <a:buNone/>
              <a:defRPr/>
            </a:lvl4pPr>
            <a:lvl5pPr lvl="4" rtl="0" algn="ctr">
              <a:spcBef>
                <a:spcPts val="0"/>
              </a:spcBef>
              <a:spcAft>
                <a:spcPts val="0"/>
              </a:spcAft>
              <a:buSzPts val="3100"/>
              <a:buNone/>
              <a:defRPr/>
            </a:lvl5pPr>
            <a:lvl6pPr lvl="5" rtl="0" algn="ctr">
              <a:spcBef>
                <a:spcPts val="0"/>
              </a:spcBef>
              <a:spcAft>
                <a:spcPts val="0"/>
              </a:spcAft>
              <a:buSzPts val="3100"/>
              <a:buNone/>
              <a:defRPr/>
            </a:lvl6pPr>
            <a:lvl7pPr lvl="6" rtl="0" algn="ctr">
              <a:spcBef>
                <a:spcPts val="0"/>
              </a:spcBef>
              <a:spcAft>
                <a:spcPts val="0"/>
              </a:spcAft>
              <a:buSzPts val="3100"/>
              <a:buNone/>
              <a:defRPr/>
            </a:lvl7pPr>
            <a:lvl8pPr lvl="7" rtl="0" algn="ctr">
              <a:spcBef>
                <a:spcPts val="0"/>
              </a:spcBef>
              <a:spcAft>
                <a:spcPts val="0"/>
              </a:spcAft>
              <a:buSzPts val="3100"/>
              <a:buNone/>
              <a:defRPr/>
            </a:lvl8pPr>
            <a:lvl9pPr lvl="8" rtl="0" algn="ctr">
              <a:spcBef>
                <a:spcPts val="0"/>
              </a:spcBef>
              <a:spcAft>
                <a:spcPts val="0"/>
              </a:spcAft>
              <a:buSzPts val="3100"/>
              <a:buNone/>
              <a:defRPr/>
            </a:lvl9pPr>
          </a:lstStyle>
          <a:p/>
        </p:txBody>
      </p:sp>
      <p:sp>
        <p:nvSpPr>
          <p:cNvPr id="791" name="Google Shape;791;p10"/>
          <p:cNvSpPr/>
          <p:nvPr/>
        </p:nvSpPr>
        <p:spPr>
          <a:xfrm>
            <a:off x="194400" y="168000"/>
            <a:ext cx="8755200" cy="50397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ABE9D7"/>
            </a:gs>
            <a:gs pos="50000">
              <a:schemeClr val="dk2"/>
            </a:gs>
            <a:gs pos="100000">
              <a:srgbClr val="E4FDF6"/>
            </a:gs>
          </a:gsLst>
          <a:lin ang="5400700"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100"/>
              <a:buFont typeface="Bungee"/>
              <a:buNone/>
              <a:defRPr sz="3100">
                <a:solidFill>
                  <a:schemeClr val="dk1"/>
                </a:solidFill>
                <a:latin typeface="Bungee"/>
                <a:ea typeface="Bungee"/>
                <a:cs typeface="Bungee"/>
                <a:sym typeface="Bungee"/>
              </a:defRPr>
            </a:lvl1pPr>
            <a:lvl2pPr lvl="1" rtl="0" algn="ctr">
              <a:spcBef>
                <a:spcPts val="0"/>
              </a:spcBef>
              <a:spcAft>
                <a:spcPts val="0"/>
              </a:spcAft>
              <a:buClr>
                <a:schemeClr val="accent3"/>
              </a:buClr>
              <a:buSzPts val="3100"/>
              <a:buFont typeface="Bungee"/>
              <a:buNone/>
              <a:defRPr b="1" sz="3100">
                <a:solidFill>
                  <a:schemeClr val="accent3"/>
                </a:solidFill>
                <a:latin typeface="Bungee"/>
                <a:ea typeface="Bungee"/>
                <a:cs typeface="Bungee"/>
                <a:sym typeface="Bungee"/>
              </a:defRPr>
            </a:lvl2pPr>
            <a:lvl3pPr lvl="2" rtl="0" algn="ctr">
              <a:spcBef>
                <a:spcPts val="0"/>
              </a:spcBef>
              <a:spcAft>
                <a:spcPts val="0"/>
              </a:spcAft>
              <a:buClr>
                <a:schemeClr val="accent3"/>
              </a:buClr>
              <a:buSzPts val="3100"/>
              <a:buFont typeface="Bungee"/>
              <a:buNone/>
              <a:defRPr b="1" sz="3100">
                <a:solidFill>
                  <a:schemeClr val="accent3"/>
                </a:solidFill>
                <a:latin typeface="Bungee"/>
                <a:ea typeface="Bungee"/>
                <a:cs typeface="Bungee"/>
                <a:sym typeface="Bungee"/>
              </a:defRPr>
            </a:lvl3pPr>
            <a:lvl4pPr lvl="3" rtl="0" algn="ctr">
              <a:spcBef>
                <a:spcPts val="0"/>
              </a:spcBef>
              <a:spcAft>
                <a:spcPts val="0"/>
              </a:spcAft>
              <a:buClr>
                <a:schemeClr val="accent3"/>
              </a:buClr>
              <a:buSzPts val="3100"/>
              <a:buFont typeface="Bungee"/>
              <a:buNone/>
              <a:defRPr b="1" sz="3100">
                <a:solidFill>
                  <a:schemeClr val="accent3"/>
                </a:solidFill>
                <a:latin typeface="Bungee"/>
                <a:ea typeface="Bungee"/>
                <a:cs typeface="Bungee"/>
                <a:sym typeface="Bungee"/>
              </a:defRPr>
            </a:lvl4pPr>
            <a:lvl5pPr lvl="4" rtl="0" algn="ctr">
              <a:spcBef>
                <a:spcPts val="0"/>
              </a:spcBef>
              <a:spcAft>
                <a:spcPts val="0"/>
              </a:spcAft>
              <a:buClr>
                <a:schemeClr val="accent3"/>
              </a:buClr>
              <a:buSzPts val="3100"/>
              <a:buFont typeface="Bungee"/>
              <a:buNone/>
              <a:defRPr b="1" sz="3100">
                <a:solidFill>
                  <a:schemeClr val="accent3"/>
                </a:solidFill>
                <a:latin typeface="Bungee"/>
                <a:ea typeface="Bungee"/>
                <a:cs typeface="Bungee"/>
                <a:sym typeface="Bungee"/>
              </a:defRPr>
            </a:lvl5pPr>
            <a:lvl6pPr lvl="5" rtl="0" algn="ctr">
              <a:spcBef>
                <a:spcPts val="0"/>
              </a:spcBef>
              <a:spcAft>
                <a:spcPts val="0"/>
              </a:spcAft>
              <a:buClr>
                <a:schemeClr val="accent3"/>
              </a:buClr>
              <a:buSzPts val="3100"/>
              <a:buFont typeface="Bungee"/>
              <a:buNone/>
              <a:defRPr b="1" sz="3100">
                <a:solidFill>
                  <a:schemeClr val="accent3"/>
                </a:solidFill>
                <a:latin typeface="Bungee"/>
                <a:ea typeface="Bungee"/>
                <a:cs typeface="Bungee"/>
                <a:sym typeface="Bungee"/>
              </a:defRPr>
            </a:lvl6pPr>
            <a:lvl7pPr lvl="6" rtl="0" algn="ctr">
              <a:spcBef>
                <a:spcPts val="0"/>
              </a:spcBef>
              <a:spcAft>
                <a:spcPts val="0"/>
              </a:spcAft>
              <a:buClr>
                <a:schemeClr val="accent3"/>
              </a:buClr>
              <a:buSzPts val="3100"/>
              <a:buFont typeface="Bungee"/>
              <a:buNone/>
              <a:defRPr b="1" sz="3100">
                <a:solidFill>
                  <a:schemeClr val="accent3"/>
                </a:solidFill>
                <a:latin typeface="Bungee"/>
                <a:ea typeface="Bungee"/>
                <a:cs typeface="Bungee"/>
                <a:sym typeface="Bungee"/>
              </a:defRPr>
            </a:lvl7pPr>
            <a:lvl8pPr lvl="7" rtl="0" algn="ctr">
              <a:spcBef>
                <a:spcPts val="0"/>
              </a:spcBef>
              <a:spcAft>
                <a:spcPts val="0"/>
              </a:spcAft>
              <a:buClr>
                <a:schemeClr val="accent3"/>
              </a:buClr>
              <a:buSzPts val="3100"/>
              <a:buFont typeface="Bungee"/>
              <a:buNone/>
              <a:defRPr b="1" sz="3100">
                <a:solidFill>
                  <a:schemeClr val="accent3"/>
                </a:solidFill>
                <a:latin typeface="Bungee"/>
                <a:ea typeface="Bungee"/>
                <a:cs typeface="Bungee"/>
                <a:sym typeface="Bungee"/>
              </a:defRPr>
            </a:lvl8pPr>
            <a:lvl9pPr lvl="8" rtl="0" algn="ctr">
              <a:spcBef>
                <a:spcPts val="0"/>
              </a:spcBef>
              <a:spcAft>
                <a:spcPts val="0"/>
              </a:spcAft>
              <a:buClr>
                <a:schemeClr val="accent3"/>
              </a:buClr>
              <a:buSzPts val="3100"/>
              <a:buFont typeface="Bungee"/>
              <a:buNone/>
              <a:defRPr b="1" sz="3100">
                <a:solidFill>
                  <a:schemeClr val="accent3"/>
                </a:solidFill>
                <a:latin typeface="Bungee"/>
                <a:ea typeface="Bungee"/>
                <a:cs typeface="Bungee"/>
                <a:sym typeface="Bunge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Scope One"/>
              <a:buChar char="●"/>
              <a:defRPr>
                <a:solidFill>
                  <a:schemeClr val="dk1"/>
                </a:solidFill>
                <a:latin typeface="Scope One"/>
                <a:ea typeface="Scope One"/>
                <a:cs typeface="Scope One"/>
                <a:sym typeface="Scope One"/>
              </a:defRPr>
            </a:lvl1pPr>
            <a:lvl2pPr indent="-317500" lvl="1" marL="914400">
              <a:lnSpc>
                <a:spcPct val="115000"/>
              </a:lnSpc>
              <a:spcBef>
                <a:spcPts val="1600"/>
              </a:spcBef>
              <a:spcAft>
                <a:spcPts val="0"/>
              </a:spcAft>
              <a:buClr>
                <a:schemeClr val="dk1"/>
              </a:buClr>
              <a:buSzPts val="1400"/>
              <a:buFont typeface="Scope One"/>
              <a:buChar char="○"/>
              <a:defRPr>
                <a:solidFill>
                  <a:schemeClr val="dk1"/>
                </a:solidFill>
                <a:latin typeface="Scope One"/>
                <a:ea typeface="Scope One"/>
                <a:cs typeface="Scope One"/>
                <a:sym typeface="Scope One"/>
              </a:defRPr>
            </a:lvl2pPr>
            <a:lvl3pPr indent="-317500" lvl="2" marL="1371600">
              <a:lnSpc>
                <a:spcPct val="115000"/>
              </a:lnSpc>
              <a:spcBef>
                <a:spcPts val="1600"/>
              </a:spcBef>
              <a:spcAft>
                <a:spcPts val="0"/>
              </a:spcAft>
              <a:buClr>
                <a:schemeClr val="dk1"/>
              </a:buClr>
              <a:buSzPts val="1400"/>
              <a:buFont typeface="Scope One"/>
              <a:buChar char="■"/>
              <a:defRPr>
                <a:solidFill>
                  <a:schemeClr val="dk1"/>
                </a:solidFill>
                <a:latin typeface="Scope One"/>
                <a:ea typeface="Scope One"/>
                <a:cs typeface="Scope One"/>
                <a:sym typeface="Scope One"/>
              </a:defRPr>
            </a:lvl3pPr>
            <a:lvl4pPr indent="-317500" lvl="3" marL="1828800">
              <a:lnSpc>
                <a:spcPct val="115000"/>
              </a:lnSpc>
              <a:spcBef>
                <a:spcPts val="1600"/>
              </a:spcBef>
              <a:spcAft>
                <a:spcPts val="0"/>
              </a:spcAft>
              <a:buClr>
                <a:schemeClr val="dk1"/>
              </a:buClr>
              <a:buSzPts val="1400"/>
              <a:buFont typeface="Scope One"/>
              <a:buChar char="●"/>
              <a:defRPr>
                <a:solidFill>
                  <a:schemeClr val="dk1"/>
                </a:solidFill>
                <a:latin typeface="Scope One"/>
                <a:ea typeface="Scope One"/>
                <a:cs typeface="Scope One"/>
                <a:sym typeface="Scope One"/>
              </a:defRPr>
            </a:lvl4pPr>
            <a:lvl5pPr indent="-317500" lvl="4" marL="2286000">
              <a:lnSpc>
                <a:spcPct val="115000"/>
              </a:lnSpc>
              <a:spcBef>
                <a:spcPts val="1600"/>
              </a:spcBef>
              <a:spcAft>
                <a:spcPts val="0"/>
              </a:spcAft>
              <a:buClr>
                <a:schemeClr val="dk1"/>
              </a:buClr>
              <a:buSzPts val="1400"/>
              <a:buFont typeface="Scope One"/>
              <a:buChar char="○"/>
              <a:defRPr>
                <a:solidFill>
                  <a:schemeClr val="dk1"/>
                </a:solidFill>
                <a:latin typeface="Scope One"/>
                <a:ea typeface="Scope One"/>
                <a:cs typeface="Scope One"/>
                <a:sym typeface="Scope One"/>
              </a:defRPr>
            </a:lvl5pPr>
            <a:lvl6pPr indent="-317500" lvl="5" marL="2743200">
              <a:lnSpc>
                <a:spcPct val="115000"/>
              </a:lnSpc>
              <a:spcBef>
                <a:spcPts val="1600"/>
              </a:spcBef>
              <a:spcAft>
                <a:spcPts val="0"/>
              </a:spcAft>
              <a:buClr>
                <a:schemeClr val="dk1"/>
              </a:buClr>
              <a:buSzPts val="1400"/>
              <a:buFont typeface="Scope One"/>
              <a:buChar char="■"/>
              <a:defRPr>
                <a:solidFill>
                  <a:schemeClr val="dk1"/>
                </a:solidFill>
                <a:latin typeface="Scope One"/>
                <a:ea typeface="Scope One"/>
                <a:cs typeface="Scope One"/>
                <a:sym typeface="Scope One"/>
              </a:defRPr>
            </a:lvl6pPr>
            <a:lvl7pPr indent="-317500" lvl="6" marL="3200400">
              <a:lnSpc>
                <a:spcPct val="115000"/>
              </a:lnSpc>
              <a:spcBef>
                <a:spcPts val="1600"/>
              </a:spcBef>
              <a:spcAft>
                <a:spcPts val="0"/>
              </a:spcAft>
              <a:buClr>
                <a:schemeClr val="dk1"/>
              </a:buClr>
              <a:buSzPts val="1400"/>
              <a:buFont typeface="Scope One"/>
              <a:buChar char="●"/>
              <a:defRPr>
                <a:solidFill>
                  <a:schemeClr val="dk1"/>
                </a:solidFill>
                <a:latin typeface="Scope One"/>
                <a:ea typeface="Scope One"/>
                <a:cs typeface="Scope One"/>
                <a:sym typeface="Scope One"/>
              </a:defRPr>
            </a:lvl7pPr>
            <a:lvl8pPr indent="-317500" lvl="7" marL="3657600">
              <a:lnSpc>
                <a:spcPct val="115000"/>
              </a:lnSpc>
              <a:spcBef>
                <a:spcPts val="1600"/>
              </a:spcBef>
              <a:spcAft>
                <a:spcPts val="0"/>
              </a:spcAft>
              <a:buClr>
                <a:schemeClr val="dk1"/>
              </a:buClr>
              <a:buSzPts val="1400"/>
              <a:buFont typeface="Scope One"/>
              <a:buChar char="○"/>
              <a:defRPr>
                <a:solidFill>
                  <a:schemeClr val="dk1"/>
                </a:solidFill>
                <a:latin typeface="Scope One"/>
                <a:ea typeface="Scope One"/>
                <a:cs typeface="Scope One"/>
                <a:sym typeface="Scope One"/>
              </a:defRPr>
            </a:lvl8pPr>
            <a:lvl9pPr indent="-317500" lvl="8" marL="4114800">
              <a:lnSpc>
                <a:spcPct val="115000"/>
              </a:lnSpc>
              <a:spcBef>
                <a:spcPts val="1600"/>
              </a:spcBef>
              <a:spcAft>
                <a:spcPts val="1600"/>
              </a:spcAft>
              <a:buClr>
                <a:schemeClr val="dk1"/>
              </a:buClr>
              <a:buSzPts val="1400"/>
              <a:buFont typeface="Scope One"/>
              <a:buChar char="■"/>
              <a:defRPr>
                <a:solidFill>
                  <a:schemeClr val="dk1"/>
                </a:solidFill>
                <a:latin typeface="Scope One"/>
                <a:ea typeface="Scope One"/>
                <a:cs typeface="Scope One"/>
                <a:sym typeface="Scope On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annydelts94.github.io/the-19th-hole/" TargetMode="External"/><Relationship Id="rId4" Type="http://schemas.openxmlformats.org/officeDocument/2006/relationships/hyperlink" Target="https://github.com/dannydelts94/the-19th-hol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2" name="Shape 2732"/>
        <p:cNvGrpSpPr/>
        <p:nvPr/>
      </p:nvGrpSpPr>
      <p:grpSpPr>
        <a:xfrm>
          <a:off x="0" y="0"/>
          <a:ext cx="0" cy="0"/>
          <a:chOff x="0" y="0"/>
          <a:chExt cx="0" cy="0"/>
        </a:xfrm>
      </p:grpSpPr>
      <p:sp>
        <p:nvSpPr>
          <p:cNvPr id="2733" name="Google Shape;2733;p33"/>
          <p:cNvSpPr txBox="1"/>
          <p:nvPr>
            <p:ph type="ctrTitle"/>
          </p:nvPr>
        </p:nvSpPr>
        <p:spPr>
          <a:xfrm>
            <a:off x="721050" y="1139500"/>
            <a:ext cx="5900100" cy="109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19th Hole</a:t>
            </a:r>
            <a:endParaRPr/>
          </a:p>
        </p:txBody>
      </p:sp>
      <p:pic>
        <p:nvPicPr>
          <p:cNvPr id="2734" name="Google Shape;2734;p33"/>
          <p:cNvPicPr preferRelativeResize="0"/>
          <p:nvPr/>
        </p:nvPicPr>
        <p:blipFill>
          <a:blip r:embed="rId3">
            <a:alphaModFix/>
          </a:blip>
          <a:stretch>
            <a:fillRect/>
          </a:stretch>
        </p:blipFill>
        <p:spPr>
          <a:xfrm>
            <a:off x="6797775" y="1410325"/>
            <a:ext cx="963799" cy="963799"/>
          </a:xfrm>
          <a:prstGeom prst="rect">
            <a:avLst/>
          </a:prstGeom>
          <a:noFill/>
          <a:ln>
            <a:noFill/>
          </a:ln>
        </p:spPr>
      </p:pic>
      <p:sp>
        <p:nvSpPr>
          <p:cNvPr id="2735" name="Google Shape;2735;p33"/>
          <p:cNvSpPr txBox="1"/>
          <p:nvPr/>
        </p:nvSpPr>
        <p:spPr>
          <a:xfrm>
            <a:off x="993425" y="1834600"/>
            <a:ext cx="541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cope One"/>
                <a:ea typeface="Scope One"/>
                <a:cs typeface="Scope One"/>
                <a:sym typeface="Scope One"/>
              </a:rPr>
              <a:t>Dan Rescigno, Paul Jay Wiegand, Mickey Camarco, Drew Senour</a:t>
            </a:r>
            <a:endParaRPr>
              <a:latin typeface="Scope One"/>
              <a:ea typeface="Scope One"/>
              <a:cs typeface="Scope One"/>
              <a:sym typeface="Scope On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9" name="Shape 2739"/>
        <p:cNvGrpSpPr/>
        <p:nvPr/>
      </p:nvGrpSpPr>
      <p:grpSpPr>
        <a:xfrm>
          <a:off x="0" y="0"/>
          <a:ext cx="0" cy="0"/>
          <a:chOff x="0" y="0"/>
          <a:chExt cx="0" cy="0"/>
        </a:xfrm>
      </p:grpSpPr>
      <p:sp>
        <p:nvSpPr>
          <p:cNvPr id="2740" name="Google Shape;2740;p34"/>
          <p:cNvSpPr txBox="1"/>
          <p:nvPr/>
        </p:nvSpPr>
        <p:spPr>
          <a:xfrm>
            <a:off x="324900" y="1282450"/>
            <a:ext cx="8494200" cy="335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374151"/>
                </a:solidFill>
                <a:latin typeface="Scope One"/>
                <a:ea typeface="Scope One"/>
                <a:cs typeface="Scope One"/>
                <a:sym typeface="Scope One"/>
              </a:rPr>
              <a:t>Introducing The 19th Hole, the ultimate solution for all golf enthusiasts and liquor lovers! We are a one-of-a-kind company that helps you find the best golf courses and liquor stores in your area, based on your zip code. </a:t>
            </a:r>
            <a:endParaRPr b="1" sz="1200">
              <a:solidFill>
                <a:srgbClr val="374151"/>
              </a:solidFill>
              <a:latin typeface="Scope One"/>
              <a:ea typeface="Scope One"/>
              <a:cs typeface="Scope One"/>
              <a:sym typeface="Scope One"/>
            </a:endParaRPr>
          </a:p>
          <a:p>
            <a:pPr indent="0" lvl="0" marL="0" rtl="0" algn="ctr">
              <a:spcBef>
                <a:spcPts val="0"/>
              </a:spcBef>
              <a:spcAft>
                <a:spcPts val="0"/>
              </a:spcAft>
              <a:buNone/>
            </a:pPr>
            <a:r>
              <a:t/>
            </a:r>
            <a:endParaRPr b="1" sz="1200">
              <a:solidFill>
                <a:srgbClr val="374151"/>
              </a:solidFill>
              <a:latin typeface="Scope One"/>
              <a:ea typeface="Scope One"/>
              <a:cs typeface="Scope One"/>
              <a:sym typeface="Scope One"/>
            </a:endParaRPr>
          </a:p>
          <a:p>
            <a:pPr indent="0" lvl="0" marL="0" rtl="0" algn="ctr">
              <a:spcBef>
                <a:spcPts val="0"/>
              </a:spcBef>
              <a:spcAft>
                <a:spcPts val="0"/>
              </a:spcAft>
              <a:buNone/>
            </a:pPr>
            <a:r>
              <a:t/>
            </a:r>
            <a:endParaRPr b="1" sz="1200">
              <a:solidFill>
                <a:srgbClr val="374151"/>
              </a:solidFill>
              <a:latin typeface="Scope One"/>
              <a:ea typeface="Scope One"/>
              <a:cs typeface="Scope One"/>
              <a:sym typeface="Scope One"/>
            </a:endParaRPr>
          </a:p>
          <a:p>
            <a:pPr indent="0" lvl="0" marL="0" rtl="0" algn="ctr">
              <a:spcBef>
                <a:spcPts val="0"/>
              </a:spcBef>
              <a:spcAft>
                <a:spcPts val="0"/>
              </a:spcAft>
              <a:buNone/>
            </a:pPr>
            <a:r>
              <a:t/>
            </a:r>
            <a:endParaRPr b="1" sz="1200">
              <a:solidFill>
                <a:srgbClr val="374151"/>
              </a:solidFill>
              <a:latin typeface="Scope One"/>
              <a:ea typeface="Scope One"/>
              <a:cs typeface="Scope One"/>
              <a:sym typeface="Scope One"/>
            </a:endParaRPr>
          </a:p>
          <a:p>
            <a:pPr indent="0" lvl="0" marL="0" rtl="0" algn="ctr">
              <a:spcBef>
                <a:spcPts val="0"/>
              </a:spcBef>
              <a:spcAft>
                <a:spcPts val="0"/>
              </a:spcAft>
              <a:buNone/>
            </a:pPr>
            <a:r>
              <a:rPr b="1" lang="en" sz="1200">
                <a:solidFill>
                  <a:srgbClr val="374151"/>
                </a:solidFill>
                <a:latin typeface="Scope One"/>
                <a:ea typeface="Scope One"/>
                <a:cs typeface="Scope One"/>
                <a:sym typeface="Scope One"/>
              </a:rPr>
              <a:t>Whether you're a seasoned golfer looking for your next challenge or a casual player who enjoys a relaxing round with friends, we have the perfect course for you. Before your game, we'll guide you to the nearest liquor store with an incredible selection of beverages to bring along for some fun!</a:t>
            </a:r>
            <a:endParaRPr b="1" sz="1200">
              <a:solidFill>
                <a:srgbClr val="374151"/>
              </a:solidFill>
              <a:latin typeface="Scope One"/>
              <a:ea typeface="Scope One"/>
              <a:cs typeface="Scope One"/>
              <a:sym typeface="Scope One"/>
            </a:endParaRPr>
          </a:p>
          <a:p>
            <a:pPr indent="0" lvl="0" marL="0" rtl="0" algn="ctr">
              <a:spcBef>
                <a:spcPts val="0"/>
              </a:spcBef>
              <a:spcAft>
                <a:spcPts val="0"/>
              </a:spcAft>
              <a:buNone/>
            </a:pPr>
            <a:r>
              <a:t/>
            </a:r>
            <a:endParaRPr b="1" sz="1200">
              <a:solidFill>
                <a:srgbClr val="374151"/>
              </a:solidFill>
              <a:latin typeface="Scope One"/>
              <a:ea typeface="Scope One"/>
              <a:cs typeface="Scope One"/>
              <a:sym typeface="Scope One"/>
            </a:endParaRPr>
          </a:p>
          <a:p>
            <a:pPr indent="0" lvl="0" marL="0" rtl="0" algn="ctr">
              <a:spcBef>
                <a:spcPts val="0"/>
              </a:spcBef>
              <a:spcAft>
                <a:spcPts val="0"/>
              </a:spcAft>
              <a:buNone/>
            </a:pPr>
            <a:r>
              <a:t/>
            </a:r>
            <a:endParaRPr b="1" sz="1200">
              <a:solidFill>
                <a:srgbClr val="374151"/>
              </a:solidFill>
              <a:latin typeface="Scope One"/>
              <a:ea typeface="Scope One"/>
              <a:cs typeface="Scope One"/>
              <a:sym typeface="Scope One"/>
            </a:endParaRPr>
          </a:p>
          <a:p>
            <a:pPr indent="0" lvl="0" marL="0" rtl="0" algn="just">
              <a:spcBef>
                <a:spcPts val="0"/>
              </a:spcBef>
              <a:spcAft>
                <a:spcPts val="0"/>
              </a:spcAft>
              <a:buNone/>
            </a:pPr>
            <a:r>
              <a:t/>
            </a:r>
            <a:endParaRPr b="1" sz="1200">
              <a:solidFill>
                <a:srgbClr val="374151"/>
              </a:solidFill>
              <a:latin typeface="Scope One"/>
              <a:ea typeface="Scope One"/>
              <a:cs typeface="Scope One"/>
              <a:sym typeface="Scope One"/>
            </a:endParaRPr>
          </a:p>
          <a:p>
            <a:pPr indent="0" lvl="0" marL="0" rtl="0" algn="ctr">
              <a:spcBef>
                <a:spcPts val="0"/>
              </a:spcBef>
              <a:spcAft>
                <a:spcPts val="0"/>
              </a:spcAft>
              <a:buNone/>
            </a:pPr>
            <a:r>
              <a:rPr b="1" lang="en" sz="1200">
                <a:solidFill>
                  <a:srgbClr val="374151"/>
                </a:solidFill>
                <a:latin typeface="Scope One"/>
                <a:ea typeface="Scope One"/>
                <a:cs typeface="Scope One"/>
                <a:sym typeface="Scope One"/>
              </a:rPr>
              <a:t>Why waste time searching for the perfect golf course or where to get the booze for the day?!</a:t>
            </a:r>
            <a:endParaRPr b="1" sz="1200">
              <a:solidFill>
                <a:srgbClr val="374151"/>
              </a:solidFill>
              <a:latin typeface="Scope One"/>
              <a:ea typeface="Scope One"/>
              <a:cs typeface="Scope One"/>
              <a:sym typeface="Scope One"/>
            </a:endParaRPr>
          </a:p>
          <a:p>
            <a:pPr indent="0" lvl="0" marL="0" rtl="0" algn="just">
              <a:spcBef>
                <a:spcPts val="0"/>
              </a:spcBef>
              <a:spcAft>
                <a:spcPts val="0"/>
              </a:spcAft>
              <a:buNone/>
            </a:pPr>
            <a:r>
              <a:t/>
            </a:r>
            <a:endParaRPr b="1" sz="1600">
              <a:solidFill>
                <a:srgbClr val="374151"/>
              </a:solidFill>
              <a:latin typeface="Scope One"/>
              <a:ea typeface="Scope One"/>
              <a:cs typeface="Scope One"/>
              <a:sym typeface="Scope One"/>
            </a:endParaRPr>
          </a:p>
          <a:p>
            <a:pPr indent="0" lvl="0" marL="0" rtl="0" algn="just">
              <a:spcBef>
                <a:spcPts val="0"/>
              </a:spcBef>
              <a:spcAft>
                <a:spcPts val="0"/>
              </a:spcAft>
              <a:buNone/>
            </a:pPr>
            <a:r>
              <a:t/>
            </a:r>
            <a:endParaRPr b="1" sz="1600">
              <a:solidFill>
                <a:srgbClr val="374151"/>
              </a:solidFill>
              <a:latin typeface="Scope One"/>
              <a:ea typeface="Scope One"/>
              <a:cs typeface="Scope One"/>
              <a:sym typeface="Scope One"/>
            </a:endParaRPr>
          </a:p>
          <a:p>
            <a:pPr indent="0" lvl="0" marL="0" rtl="0" algn="just">
              <a:spcBef>
                <a:spcPts val="0"/>
              </a:spcBef>
              <a:spcAft>
                <a:spcPts val="0"/>
              </a:spcAft>
              <a:buNone/>
            </a:pPr>
            <a:r>
              <a:t/>
            </a:r>
            <a:endParaRPr b="1" sz="1600">
              <a:solidFill>
                <a:srgbClr val="374151"/>
              </a:solidFill>
              <a:latin typeface="Scope One"/>
              <a:ea typeface="Scope One"/>
              <a:cs typeface="Scope One"/>
              <a:sym typeface="Scope One"/>
            </a:endParaRPr>
          </a:p>
          <a:p>
            <a:pPr indent="0" lvl="0" marL="0" rtl="0" algn="ctr">
              <a:spcBef>
                <a:spcPts val="0"/>
              </a:spcBef>
              <a:spcAft>
                <a:spcPts val="0"/>
              </a:spcAft>
              <a:buNone/>
            </a:pPr>
            <a:r>
              <a:rPr b="1" lang="en">
                <a:solidFill>
                  <a:srgbClr val="374151"/>
                </a:solidFill>
                <a:latin typeface="Bungee"/>
                <a:ea typeface="Bungee"/>
                <a:cs typeface="Bungee"/>
                <a:sym typeface="Bungee"/>
              </a:rPr>
              <a:t>Let The 19th Hole be your go-to source for all your recreational needs.</a:t>
            </a:r>
            <a:endParaRPr b="1">
              <a:latin typeface="Bungee"/>
              <a:ea typeface="Bungee"/>
              <a:cs typeface="Bungee"/>
              <a:sym typeface="Bungee"/>
            </a:endParaRPr>
          </a:p>
        </p:txBody>
      </p:sp>
      <p:sp>
        <p:nvSpPr>
          <p:cNvPr id="2741" name="Google Shape;2741;p34"/>
          <p:cNvSpPr txBox="1"/>
          <p:nvPr>
            <p:ph type="title"/>
          </p:nvPr>
        </p:nvSpPr>
        <p:spPr>
          <a:xfrm>
            <a:off x="720000" y="4526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Elevator PItch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5" name="Shape 2745"/>
        <p:cNvGrpSpPr/>
        <p:nvPr/>
      </p:nvGrpSpPr>
      <p:grpSpPr>
        <a:xfrm>
          <a:off x="0" y="0"/>
          <a:ext cx="0" cy="0"/>
          <a:chOff x="0" y="0"/>
          <a:chExt cx="0" cy="0"/>
        </a:xfrm>
      </p:grpSpPr>
      <p:sp>
        <p:nvSpPr>
          <p:cNvPr id="2746" name="Google Shape;2746;p3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Concept</a:t>
            </a:r>
            <a:endParaRPr/>
          </a:p>
        </p:txBody>
      </p:sp>
      <p:sp>
        <p:nvSpPr>
          <p:cNvPr id="2747" name="Google Shape;2747;p35"/>
          <p:cNvSpPr txBox="1"/>
          <p:nvPr>
            <p:ph idx="1" type="body"/>
          </p:nvPr>
        </p:nvSpPr>
        <p:spPr>
          <a:xfrm>
            <a:off x="720000" y="1070000"/>
            <a:ext cx="7704000" cy="3937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Description</a:t>
            </a:r>
            <a:endParaRPr b="1" sz="1600"/>
          </a:p>
          <a:p>
            <a:pPr indent="0" lvl="0" marL="0" rtl="0" algn="l">
              <a:spcBef>
                <a:spcPts val="0"/>
              </a:spcBef>
              <a:spcAft>
                <a:spcPts val="0"/>
              </a:spcAft>
              <a:buNone/>
            </a:pPr>
            <a:r>
              <a:t/>
            </a:r>
            <a:endParaRPr/>
          </a:p>
          <a:p>
            <a:pPr indent="0" lvl="0" marL="0" rtl="0" algn="l">
              <a:spcBef>
                <a:spcPts val="0"/>
              </a:spcBef>
              <a:spcAft>
                <a:spcPts val="0"/>
              </a:spcAft>
              <a:buNone/>
            </a:pPr>
            <a:r>
              <a:rPr lang="en"/>
              <a:t>Find a golf course and liquor store by entering your zip code. Once you provide the parameter, you will be presented with the current weather for that location and the top 5 search results for golf courses and alcohol distributors.</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b="1" lang="en" sz="1600"/>
              <a:t>Motivation for development?</a:t>
            </a:r>
            <a:endParaRPr b="1" sz="1600"/>
          </a:p>
          <a:p>
            <a:pPr indent="0" lvl="0" marL="0" rtl="0" algn="l">
              <a:spcBef>
                <a:spcPts val="0"/>
              </a:spcBef>
              <a:spcAft>
                <a:spcPts val="0"/>
              </a:spcAft>
              <a:buNone/>
            </a:pPr>
            <a:r>
              <a:t/>
            </a:r>
            <a:endParaRPr/>
          </a:p>
          <a:p>
            <a:pPr indent="0" lvl="0" marL="0" rtl="0" algn="l">
              <a:spcBef>
                <a:spcPts val="0"/>
              </a:spcBef>
              <a:spcAft>
                <a:spcPts val="0"/>
              </a:spcAft>
              <a:buNone/>
            </a:pPr>
            <a:r>
              <a:rPr lang="en"/>
              <a:t>As a golfer and drinker of alcohol distributors who frequently travels, I felt a need to quickly access courses and distributors while quickly jumping in an Uber.</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b="1" lang="en" sz="1600"/>
              <a:t>User story</a:t>
            </a:r>
            <a:endParaRPr b="1" sz="1600"/>
          </a:p>
          <a:p>
            <a:pPr indent="0" lvl="0" marL="914400" rtl="0" algn="l">
              <a:spcBef>
                <a:spcPts val="0"/>
              </a:spcBef>
              <a:spcAft>
                <a:spcPts val="0"/>
              </a:spcAft>
              <a:buNone/>
            </a:pPr>
            <a:r>
              <a:rPr lang="en"/>
              <a:t>AS A Golfer</a:t>
            </a:r>
            <a:endParaRPr/>
          </a:p>
          <a:p>
            <a:pPr indent="0" lvl="0" marL="914400" rtl="0" algn="l">
              <a:spcBef>
                <a:spcPts val="0"/>
              </a:spcBef>
              <a:spcAft>
                <a:spcPts val="0"/>
              </a:spcAft>
              <a:buNone/>
            </a:pPr>
            <a:r>
              <a:t/>
            </a:r>
            <a:endParaRPr/>
          </a:p>
          <a:p>
            <a:pPr indent="0" lvl="0" marL="914400" rtl="0" algn="l">
              <a:spcBef>
                <a:spcPts val="0"/>
              </a:spcBef>
              <a:spcAft>
                <a:spcPts val="0"/>
              </a:spcAft>
              <a:buNone/>
            </a:pPr>
            <a:r>
              <a:rPr lang="en"/>
              <a:t>I WANT TO use an app that can provide me with the locations of nearby golf courses and the nearest beer distributors to said courses</a:t>
            </a:r>
            <a:endParaRPr/>
          </a:p>
          <a:p>
            <a:pPr indent="0" lvl="0" marL="914400" rtl="0" algn="l">
              <a:spcBef>
                <a:spcPts val="0"/>
              </a:spcBef>
              <a:spcAft>
                <a:spcPts val="0"/>
              </a:spcAft>
              <a:buNone/>
            </a:pPr>
            <a:r>
              <a:t/>
            </a:r>
            <a:endParaRPr/>
          </a:p>
          <a:p>
            <a:pPr indent="0" lvl="0" marL="914400" rtl="0" algn="l">
              <a:spcBef>
                <a:spcPts val="0"/>
              </a:spcBef>
              <a:spcAft>
                <a:spcPts val="0"/>
              </a:spcAft>
              <a:buNone/>
            </a:pPr>
            <a:r>
              <a:rPr lang="en"/>
              <a:t>SO THAT the user saves time and money</a:t>
            </a:r>
            <a:endParaRPr/>
          </a:p>
          <a:p>
            <a:pPr indent="0" lvl="0" marL="91440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1" name="Shape 2751"/>
        <p:cNvGrpSpPr/>
        <p:nvPr/>
      </p:nvGrpSpPr>
      <p:grpSpPr>
        <a:xfrm>
          <a:off x="0" y="0"/>
          <a:ext cx="0" cy="0"/>
          <a:chOff x="0" y="0"/>
          <a:chExt cx="0" cy="0"/>
        </a:xfrm>
      </p:grpSpPr>
      <p:sp>
        <p:nvSpPr>
          <p:cNvPr id="2752" name="Google Shape;2752;p36"/>
          <p:cNvSpPr txBox="1"/>
          <p:nvPr>
            <p:ph type="title"/>
          </p:nvPr>
        </p:nvSpPr>
        <p:spPr>
          <a:xfrm>
            <a:off x="720000" y="2009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Process</a:t>
            </a:r>
            <a:endParaRPr/>
          </a:p>
        </p:txBody>
      </p:sp>
      <p:sp>
        <p:nvSpPr>
          <p:cNvPr id="2753" name="Google Shape;2753;p36"/>
          <p:cNvSpPr txBox="1"/>
          <p:nvPr>
            <p:ph idx="1" type="body"/>
          </p:nvPr>
        </p:nvSpPr>
        <p:spPr>
          <a:xfrm>
            <a:off x="559825" y="1081625"/>
            <a:ext cx="4077000" cy="3210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Technologies used</a:t>
            </a:r>
            <a:endParaRPr b="1" sz="1600"/>
          </a:p>
          <a:p>
            <a:pPr indent="-292100" lvl="1" marL="914400" rtl="0" algn="l">
              <a:spcBef>
                <a:spcPts val="0"/>
              </a:spcBef>
              <a:spcAft>
                <a:spcPts val="0"/>
              </a:spcAft>
              <a:buSzPts val="1000"/>
              <a:buChar char="❏"/>
            </a:pPr>
            <a:r>
              <a:rPr lang="en" sz="1200"/>
              <a:t>Bulma Framework</a:t>
            </a:r>
            <a:endParaRPr sz="1200"/>
          </a:p>
          <a:p>
            <a:pPr indent="-292100" lvl="1" marL="914400" rtl="0" algn="l">
              <a:spcBef>
                <a:spcPts val="0"/>
              </a:spcBef>
              <a:spcAft>
                <a:spcPts val="0"/>
              </a:spcAft>
              <a:buSzPts val="1000"/>
              <a:buChar char="❏"/>
            </a:pPr>
            <a:r>
              <a:rPr lang="en" sz="1200"/>
              <a:t>Google Places API</a:t>
            </a:r>
            <a:endParaRPr sz="1200"/>
          </a:p>
          <a:p>
            <a:pPr indent="-292100" lvl="1" marL="914400" rtl="0" algn="l">
              <a:spcBef>
                <a:spcPts val="0"/>
              </a:spcBef>
              <a:spcAft>
                <a:spcPts val="0"/>
              </a:spcAft>
              <a:buSzPts val="1000"/>
              <a:buChar char="❏"/>
            </a:pPr>
            <a:r>
              <a:rPr lang="en" sz="1200"/>
              <a:t>VS Code</a:t>
            </a:r>
            <a:endParaRPr sz="1200"/>
          </a:p>
          <a:p>
            <a:pPr indent="-304800" lvl="1" marL="914400" rtl="0" algn="l">
              <a:spcBef>
                <a:spcPts val="0"/>
              </a:spcBef>
              <a:spcAft>
                <a:spcPts val="0"/>
              </a:spcAft>
              <a:buSzPts val="1200"/>
              <a:buChar char="❏"/>
            </a:pPr>
            <a:r>
              <a:rPr lang="en" sz="1200"/>
              <a:t>Visual Cr</a:t>
            </a:r>
            <a:r>
              <a:rPr lang="en" sz="1200"/>
              <a:t>ossing API</a:t>
            </a:r>
            <a:endParaRPr sz="1200"/>
          </a:p>
          <a:p>
            <a:pPr indent="-304800" lvl="1" marL="914400" rtl="0" algn="l">
              <a:spcBef>
                <a:spcPts val="0"/>
              </a:spcBef>
              <a:spcAft>
                <a:spcPts val="0"/>
              </a:spcAft>
              <a:buSzPts val="1200"/>
              <a:buChar char="❏"/>
            </a:pPr>
            <a:r>
              <a:rPr lang="en" sz="1200"/>
              <a:t>Openweather API</a:t>
            </a:r>
            <a:endParaRPr sz="1200"/>
          </a:p>
          <a:p>
            <a:pPr indent="-292100" lvl="1" marL="914400" rtl="0" algn="l">
              <a:spcBef>
                <a:spcPts val="0"/>
              </a:spcBef>
              <a:spcAft>
                <a:spcPts val="0"/>
              </a:spcAft>
              <a:buSzPts val="1000"/>
              <a:buChar char="❏"/>
            </a:pPr>
            <a:r>
              <a:rPr lang="en" sz="1200"/>
              <a:t>GitHub</a:t>
            </a:r>
            <a:endParaRPr sz="1200"/>
          </a:p>
          <a:p>
            <a:pPr indent="-330200" lvl="0" marL="457200" rtl="0" algn="l">
              <a:spcBef>
                <a:spcPts val="0"/>
              </a:spcBef>
              <a:spcAft>
                <a:spcPts val="0"/>
              </a:spcAft>
              <a:buSzPts val="1600"/>
              <a:buChar char="❏"/>
            </a:pPr>
            <a:r>
              <a:rPr b="1" lang="en" sz="1600"/>
              <a:t>Breakdown of tasks and roles</a:t>
            </a:r>
            <a:r>
              <a:rPr lang="en"/>
              <a:t>   </a:t>
            </a:r>
            <a:r>
              <a:rPr lang="en" sz="1400"/>
              <a:t>  </a:t>
            </a:r>
            <a:endParaRPr/>
          </a:p>
          <a:p>
            <a:pPr indent="-292100" lvl="1" marL="914400" rtl="0" algn="l">
              <a:spcBef>
                <a:spcPts val="0"/>
              </a:spcBef>
              <a:spcAft>
                <a:spcPts val="0"/>
              </a:spcAft>
              <a:buSzPts val="1000"/>
              <a:buChar char="❏"/>
            </a:pPr>
            <a:r>
              <a:rPr lang="en" sz="1200"/>
              <a:t>CSS, Bulma Framework - Dan</a:t>
            </a:r>
            <a:endParaRPr sz="1200"/>
          </a:p>
          <a:p>
            <a:pPr indent="-292100" lvl="1" marL="914400" rtl="0" algn="l">
              <a:spcBef>
                <a:spcPts val="0"/>
              </a:spcBef>
              <a:spcAft>
                <a:spcPts val="0"/>
              </a:spcAft>
              <a:buSzPts val="1000"/>
              <a:buChar char="❏"/>
            </a:pPr>
            <a:r>
              <a:rPr lang="en" sz="1200"/>
              <a:t>HTML - Paul Jay </a:t>
            </a:r>
            <a:endParaRPr sz="1200"/>
          </a:p>
          <a:p>
            <a:pPr indent="-292100" lvl="1" marL="914400" rtl="0" algn="l">
              <a:spcBef>
                <a:spcPts val="0"/>
              </a:spcBef>
              <a:spcAft>
                <a:spcPts val="0"/>
              </a:spcAft>
              <a:buSzPts val="1000"/>
              <a:buChar char="❏"/>
            </a:pPr>
            <a:r>
              <a:rPr lang="en" sz="1200"/>
              <a:t>Google API &amp; OpenWeather API - Mickey</a:t>
            </a:r>
            <a:endParaRPr sz="1200"/>
          </a:p>
          <a:p>
            <a:pPr indent="-292100" lvl="1" marL="914400" rtl="0" algn="l">
              <a:spcBef>
                <a:spcPts val="0"/>
              </a:spcBef>
              <a:spcAft>
                <a:spcPts val="0"/>
              </a:spcAft>
              <a:buSzPts val="1000"/>
              <a:buChar char="❏"/>
            </a:pPr>
            <a:r>
              <a:rPr lang="en" sz="1200"/>
              <a:t>JavaScript - Drew &amp; Mickey</a:t>
            </a:r>
            <a:endParaRPr sz="1200"/>
          </a:p>
          <a:p>
            <a:pPr indent="-304800" lvl="1" marL="914400" rtl="0" algn="l">
              <a:spcBef>
                <a:spcPts val="0"/>
              </a:spcBef>
              <a:spcAft>
                <a:spcPts val="0"/>
              </a:spcAft>
              <a:buSzPts val="1200"/>
              <a:buChar char="❏"/>
            </a:pPr>
            <a:r>
              <a:rPr lang="en" sz="1200"/>
              <a:t>PM - Mickey</a:t>
            </a:r>
            <a:endParaRPr sz="1200"/>
          </a:p>
          <a:p>
            <a:pPr indent="-304800" lvl="1" marL="914400" rtl="0" algn="l">
              <a:spcBef>
                <a:spcPts val="0"/>
              </a:spcBef>
              <a:spcAft>
                <a:spcPts val="0"/>
              </a:spcAft>
              <a:buSzPts val="1200"/>
              <a:buChar char="❏"/>
            </a:pPr>
            <a:r>
              <a:rPr lang="en" sz="1200"/>
              <a:t>README, Repo - Dan</a:t>
            </a:r>
            <a:endParaRPr sz="1200"/>
          </a:p>
          <a:p>
            <a:pPr indent="0" lvl="0" marL="0" rtl="0" algn="l">
              <a:spcBef>
                <a:spcPts val="0"/>
              </a:spcBef>
              <a:spcAft>
                <a:spcPts val="0"/>
              </a:spcAft>
              <a:buNone/>
            </a:pPr>
            <a:r>
              <a:t/>
            </a:r>
            <a:endParaRPr sz="1200"/>
          </a:p>
        </p:txBody>
      </p:sp>
      <p:sp>
        <p:nvSpPr>
          <p:cNvPr id="2754" name="Google Shape;2754;p36"/>
          <p:cNvSpPr txBox="1"/>
          <p:nvPr/>
        </p:nvSpPr>
        <p:spPr>
          <a:xfrm>
            <a:off x="4886325" y="1081625"/>
            <a:ext cx="3000000" cy="3411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Scope One"/>
              <a:buChar char="❏"/>
            </a:pPr>
            <a:r>
              <a:rPr b="1" lang="en" sz="1600">
                <a:solidFill>
                  <a:schemeClr val="dk1"/>
                </a:solidFill>
                <a:latin typeface="Scope One"/>
                <a:ea typeface="Scope One"/>
                <a:cs typeface="Scope One"/>
                <a:sym typeface="Scope One"/>
              </a:rPr>
              <a:t>Challenges</a:t>
            </a:r>
            <a:endParaRPr b="1" sz="1600">
              <a:solidFill>
                <a:schemeClr val="dk1"/>
              </a:solidFill>
              <a:latin typeface="Scope One"/>
              <a:ea typeface="Scope One"/>
              <a:cs typeface="Scope One"/>
              <a:sym typeface="Scope One"/>
            </a:endParaRPr>
          </a:p>
          <a:p>
            <a:pPr indent="-304800" lvl="1" marL="914400" rtl="0" algn="l">
              <a:lnSpc>
                <a:spcPct val="115000"/>
              </a:lnSpc>
              <a:spcBef>
                <a:spcPts val="0"/>
              </a:spcBef>
              <a:spcAft>
                <a:spcPts val="0"/>
              </a:spcAft>
              <a:buClr>
                <a:schemeClr val="dk1"/>
              </a:buClr>
              <a:buSzPts val="1200"/>
              <a:buFont typeface="Roboto Condensed Light"/>
              <a:buChar char="❏"/>
            </a:pPr>
            <a:r>
              <a:rPr lang="en" sz="1200">
                <a:solidFill>
                  <a:schemeClr val="dk1"/>
                </a:solidFill>
                <a:latin typeface="Scope One"/>
                <a:ea typeface="Scope One"/>
                <a:cs typeface="Scope One"/>
                <a:sym typeface="Scope One"/>
              </a:rPr>
              <a:t>APIs were not free</a:t>
            </a:r>
            <a:endParaRPr sz="1200">
              <a:solidFill>
                <a:schemeClr val="dk1"/>
              </a:solidFill>
              <a:latin typeface="Scope One"/>
              <a:ea typeface="Scope One"/>
              <a:cs typeface="Scope One"/>
              <a:sym typeface="Scope One"/>
            </a:endParaRPr>
          </a:p>
          <a:p>
            <a:pPr indent="-304800" lvl="1" marL="914400" rtl="0" algn="l">
              <a:lnSpc>
                <a:spcPct val="115000"/>
              </a:lnSpc>
              <a:spcBef>
                <a:spcPts val="0"/>
              </a:spcBef>
              <a:spcAft>
                <a:spcPts val="0"/>
              </a:spcAft>
              <a:buClr>
                <a:schemeClr val="dk1"/>
              </a:buClr>
              <a:buSzPts val="1200"/>
              <a:buFont typeface="Roboto Condensed Light"/>
              <a:buChar char="❏"/>
            </a:pPr>
            <a:r>
              <a:rPr lang="en" sz="1200">
                <a:solidFill>
                  <a:schemeClr val="dk1"/>
                </a:solidFill>
                <a:latin typeface="Scope One"/>
                <a:ea typeface="Scope One"/>
                <a:cs typeface="Scope One"/>
                <a:sym typeface="Scope One"/>
              </a:rPr>
              <a:t>Google API does not provide general text searches and only provides limited options (ie. liquor_store)</a:t>
            </a:r>
            <a:endParaRPr sz="1200">
              <a:solidFill>
                <a:schemeClr val="dk1"/>
              </a:solidFill>
              <a:latin typeface="Scope One"/>
              <a:ea typeface="Scope One"/>
              <a:cs typeface="Scope One"/>
              <a:sym typeface="Scope One"/>
            </a:endParaRPr>
          </a:p>
          <a:p>
            <a:pPr indent="-330200" lvl="0" marL="457200" rtl="0" algn="l">
              <a:spcBef>
                <a:spcPts val="0"/>
              </a:spcBef>
              <a:spcAft>
                <a:spcPts val="0"/>
              </a:spcAft>
              <a:buClr>
                <a:schemeClr val="dk1"/>
              </a:buClr>
              <a:buSzPts val="1600"/>
              <a:buFont typeface="Scope One"/>
              <a:buChar char="❏"/>
            </a:pPr>
            <a:r>
              <a:rPr b="1" lang="en" sz="1600">
                <a:solidFill>
                  <a:schemeClr val="dk1"/>
                </a:solidFill>
                <a:latin typeface="Scope One"/>
                <a:ea typeface="Scope One"/>
                <a:cs typeface="Scope One"/>
                <a:sym typeface="Scope One"/>
              </a:rPr>
              <a:t>Successes</a:t>
            </a:r>
            <a:endParaRPr b="1" sz="1600">
              <a:solidFill>
                <a:schemeClr val="dk1"/>
              </a:solidFill>
              <a:latin typeface="Scope One"/>
              <a:ea typeface="Scope One"/>
              <a:cs typeface="Scope One"/>
              <a:sym typeface="Scope One"/>
            </a:endParaRPr>
          </a:p>
          <a:p>
            <a:pPr indent="-292100" lvl="1" marL="914400" rtl="0" algn="l">
              <a:lnSpc>
                <a:spcPct val="115000"/>
              </a:lnSpc>
              <a:spcBef>
                <a:spcPts val="0"/>
              </a:spcBef>
              <a:spcAft>
                <a:spcPts val="0"/>
              </a:spcAft>
              <a:buClr>
                <a:schemeClr val="dk1"/>
              </a:buClr>
              <a:buSzPts val="1000"/>
              <a:buFont typeface="Roboto Condensed Light"/>
              <a:buChar char="❏"/>
            </a:pPr>
            <a:r>
              <a:rPr lang="en" sz="1200">
                <a:solidFill>
                  <a:schemeClr val="dk1"/>
                </a:solidFill>
                <a:latin typeface="Scope One"/>
                <a:ea typeface="Scope One"/>
                <a:cs typeface="Scope One"/>
                <a:sym typeface="Scope One"/>
              </a:rPr>
              <a:t>Implementing Bulma Framework</a:t>
            </a:r>
            <a:endParaRPr sz="1200">
              <a:solidFill>
                <a:schemeClr val="dk1"/>
              </a:solidFill>
              <a:latin typeface="Scope One"/>
              <a:ea typeface="Scope One"/>
              <a:cs typeface="Scope One"/>
              <a:sym typeface="Scope One"/>
            </a:endParaRPr>
          </a:p>
          <a:p>
            <a:pPr indent="-304800" lvl="1" marL="914400" rtl="0" algn="l">
              <a:lnSpc>
                <a:spcPct val="115000"/>
              </a:lnSpc>
              <a:spcBef>
                <a:spcPts val="0"/>
              </a:spcBef>
              <a:spcAft>
                <a:spcPts val="0"/>
              </a:spcAft>
              <a:buClr>
                <a:schemeClr val="dk1"/>
              </a:buClr>
              <a:buSzPts val="1200"/>
              <a:buFont typeface="Roboto Condensed Light"/>
              <a:buChar char="❏"/>
            </a:pPr>
            <a:r>
              <a:rPr lang="en" sz="1200">
                <a:solidFill>
                  <a:schemeClr val="dk1"/>
                </a:solidFill>
                <a:latin typeface="Scope One"/>
                <a:ea typeface="Scope One"/>
                <a:cs typeface="Scope One"/>
                <a:sym typeface="Scope One"/>
              </a:rPr>
              <a:t>Implementing Google API, Openweather API, and Visual Crossing API</a:t>
            </a:r>
            <a:endParaRPr sz="1200">
              <a:solidFill>
                <a:schemeClr val="dk1"/>
              </a:solidFill>
              <a:latin typeface="Scope One"/>
              <a:ea typeface="Scope One"/>
              <a:cs typeface="Scope One"/>
              <a:sym typeface="Scope One"/>
            </a:endParaRPr>
          </a:p>
          <a:p>
            <a:pPr indent="-304800" lvl="1" marL="914400" rtl="0" algn="l">
              <a:lnSpc>
                <a:spcPct val="115000"/>
              </a:lnSpc>
              <a:spcBef>
                <a:spcPts val="0"/>
              </a:spcBef>
              <a:spcAft>
                <a:spcPts val="0"/>
              </a:spcAft>
              <a:buClr>
                <a:schemeClr val="dk1"/>
              </a:buClr>
              <a:buSzPts val="1200"/>
              <a:buFont typeface="Roboto Condensed Light"/>
              <a:buChar char="❏"/>
            </a:pPr>
            <a:r>
              <a:rPr lang="en" sz="1200">
                <a:solidFill>
                  <a:schemeClr val="dk1"/>
                </a:solidFill>
                <a:latin typeface="Scope One"/>
                <a:ea typeface="Scope One"/>
                <a:cs typeface="Scope One"/>
                <a:sym typeface="Scope One"/>
              </a:rPr>
              <a:t>Team Collaboration</a:t>
            </a:r>
            <a:endParaRPr sz="1200">
              <a:solidFill>
                <a:schemeClr val="dk1"/>
              </a:solidFill>
              <a:latin typeface="Scope One"/>
              <a:ea typeface="Scope One"/>
              <a:cs typeface="Scope One"/>
              <a:sym typeface="Scope One"/>
            </a:endParaRPr>
          </a:p>
          <a:p>
            <a:pPr indent="0" lvl="0" marL="914400" rtl="0" algn="l">
              <a:spcBef>
                <a:spcPts val="0"/>
              </a:spcBef>
              <a:spcAft>
                <a:spcPts val="0"/>
              </a:spcAft>
              <a:buNone/>
            </a:pPr>
            <a:r>
              <a:t/>
            </a:r>
            <a:endParaRPr sz="1200">
              <a:solidFill>
                <a:schemeClr val="dk1"/>
              </a:solidFill>
              <a:latin typeface="Scope One"/>
              <a:ea typeface="Scope One"/>
              <a:cs typeface="Scope One"/>
              <a:sym typeface="Scope On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8" name="Shape 2758"/>
        <p:cNvGrpSpPr/>
        <p:nvPr/>
      </p:nvGrpSpPr>
      <p:grpSpPr>
        <a:xfrm>
          <a:off x="0" y="0"/>
          <a:ext cx="0" cy="0"/>
          <a:chOff x="0" y="0"/>
          <a:chExt cx="0" cy="0"/>
        </a:xfrm>
      </p:grpSpPr>
      <p:sp>
        <p:nvSpPr>
          <p:cNvPr id="2759" name="Google Shape;2759;p3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3" name="Shape 2763"/>
        <p:cNvGrpSpPr/>
        <p:nvPr/>
      </p:nvGrpSpPr>
      <p:grpSpPr>
        <a:xfrm>
          <a:off x="0" y="0"/>
          <a:ext cx="0" cy="0"/>
          <a:chOff x="0" y="0"/>
          <a:chExt cx="0" cy="0"/>
        </a:xfrm>
      </p:grpSpPr>
      <p:sp>
        <p:nvSpPr>
          <p:cNvPr id="2764" name="Google Shape;2764;p3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Directions for Future Development</a:t>
            </a:r>
            <a:endParaRPr/>
          </a:p>
        </p:txBody>
      </p:sp>
      <p:sp>
        <p:nvSpPr>
          <p:cNvPr id="2765" name="Google Shape;2765;p38"/>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600"/>
          </a:p>
          <a:p>
            <a:pPr indent="-330200" lvl="0" marL="457200" rtl="0" algn="l">
              <a:spcBef>
                <a:spcPts val="0"/>
              </a:spcBef>
              <a:spcAft>
                <a:spcPts val="0"/>
              </a:spcAft>
              <a:buSzPts val="1600"/>
              <a:buChar char="❏"/>
            </a:pPr>
            <a:r>
              <a:rPr b="1" lang="en" sz="1600"/>
              <a:t>The ability to select a radius (5, 10, 25 miles etc) around your zip code for the results.</a:t>
            </a:r>
            <a:endParaRPr b="1" sz="1600"/>
          </a:p>
          <a:p>
            <a:pPr indent="0" lvl="0" marL="0" rtl="0" algn="l">
              <a:spcBef>
                <a:spcPts val="0"/>
              </a:spcBef>
              <a:spcAft>
                <a:spcPts val="0"/>
              </a:spcAft>
              <a:buNone/>
            </a:pPr>
            <a:r>
              <a:t/>
            </a:r>
            <a:endParaRPr b="1" sz="1600"/>
          </a:p>
          <a:p>
            <a:pPr indent="-330200" lvl="0" marL="457200" rtl="0" algn="l">
              <a:spcBef>
                <a:spcPts val="0"/>
              </a:spcBef>
              <a:spcAft>
                <a:spcPts val="0"/>
              </a:spcAft>
              <a:buSzPts val="1600"/>
              <a:buChar char="❏"/>
            </a:pPr>
            <a:r>
              <a:rPr b="1" lang="en" sz="1600"/>
              <a:t>Specify Beer Distributors or Bars instead of what the google API provides of “liquor_store”</a:t>
            </a:r>
            <a:endParaRPr b="1" sz="1600"/>
          </a:p>
          <a:p>
            <a:pPr indent="0" lvl="0" marL="457200" rtl="0" algn="l">
              <a:spcBef>
                <a:spcPts val="0"/>
              </a:spcBef>
              <a:spcAft>
                <a:spcPts val="0"/>
              </a:spcAft>
              <a:buNone/>
            </a:pPr>
            <a:r>
              <a:t/>
            </a:r>
            <a:endParaRPr b="1" sz="1600"/>
          </a:p>
          <a:p>
            <a:pPr indent="-330200" lvl="0" marL="457200" rtl="0" algn="l">
              <a:spcBef>
                <a:spcPts val="0"/>
              </a:spcBef>
              <a:spcAft>
                <a:spcPts val="0"/>
              </a:spcAft>
              <a:buSzPts val="1600"/>
              <a:buChar char="❏"/>
            </a:pPr>
            <a:r>
              <a:rPr b="1" lang="en" sz="1600"/>
              <a:t>Map with markers showing the locations instead of cards across the screen</a:t>
            </a:r>
            <a:endParaRPr b="1" sz="1600"/>
          </a:p>
          <a:p>
            <a:pPr indent="0" lvl="0" marL="0" rtl="0" algn="l">
              <a:spcBef>
                <a:spcPts val="0"/>
              </a:spcBef>
              <a:spcAft>
                <a:spcPts val="0"/>
              </a:spcAft>
              <a:buNone/>
            </a:pPr>
            <a:r>
              <a:t/>
            </a:r>
            <a:endParaRPr b="1"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9" name="Shape 2769"/>
        <p:cNvGrpSpPr/>
        <p:nvPr/>
      </p:nvGrpSpPr>
      <p:grpSpPr>
        <a:xfrm>
          <a:off x="0" y="0"/>
          <a:ext cx="0" cy="0"/>
          <a:chOff x="0" y="0"/>
          <a:chExt cx="0" cy="0"/>
        </a:xfrm>
      </p:grpSpPr>
      <p:sp>
        <p:nvSpPr>
          <p:cNvPr id="2770" name="Google Shape;2770;p3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Links</a:t>
            </a:r>
            <a:endParaRPr/>
          </a:p>
        </p:txBody>
      </p:sp>
      <p:sp>
        <p:nvSpPr>
          <p:cNvPr id="2771" name="Google Shape;2771;p39"/>
          <p:cNvSpPr txBox="1"/>
          <p:nvPr>
            <p:ph idx="1" type="body"/>
          </p:nvPr>
        </p:nvSpPr>
        <p:spPr>
          <a:xfrm>
            <a:off x="772275" y="1152475"/>
            <a:ext cx="77040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3100">
              <a:highlight>
                <a:srgbClr val="BEECDF"/>
              </a:highlight>
            </a:endParaRPr>
          </a:p>
          <a:p>
            <a:pPr indent="-425450" lvl="0" marL="457200" rtl="0" algn="ctr">
              <a:spcBef>
                <a:spcPts val="0"/>
              </a:spcBef>
              <a:spcAft>
                <a:spcPts val="0"/>
              </a:spcAft>
              <a:buSzPts val="3100"/>
              <a:buChar char="★"/>
            </a:pPr>
            <a:r>
              <a:rPr lang="en" sz="2950" u="sng">
                <a:solidFill>
                  <a:schemeClr val="hlink"/>
                </a:solidFill>
                <a:highlight>
                  <a:srgbClr val="D8F3EC"/>
                </a:highlight>
                <a:latin typeface="Arial"/>
                <a:ea typeface="Arial"/>
                <a:cs typeface="Arial"/>
                <a:sym typeface="Arial"/>
                <a:hlinkClick r:id="rId3"/>
              </a:rPr>
              <a:t>Deployed App</a:t>
            </a:r>
            <a:endParaRPr sz="3100">
              <a:highlight>
                <a:srgbClr val="D8F3EC"/>
              </a:highlight>
            </a:endParaRPr>
          </a:p>
          <a:p>
            <a:pPr indent="0" lvl="0" marL="0" rtl="0" algn="ctr">
              <a:spcBef>
                <a:spcPts val="0"/>
              </a:spcBef>
              <a:spcAft>
                <a:spcPts val="0"/>
              </a:spcAft>
              <a:buNone/>
            </a:pPr>
            <a:r>
              <a:t/>
            </a:r>
            <a:endParaRPr sz="3100">
              <a:highlight>
                <a:srgbClr val="D8F3EC"/>
              </a:highlight>
            </a:endParaRPr>
          </a:p>
          <a:p>
            <a:pPr indent="0" lvl="0" marL="0" rtl="0" algn="ctr">
              <a:spcBef>
                <a:spcPts val="0"/>
              </a:spcBef>
              <a:spcAft>
                <a:spcPts val="0"/>
              </a:spcAft>
              <a:buNone/>
            </a:pPr>
            <a:r>
              <a:t/>
            </a:r>
            <a:endParaRPr sz="3100">
              <a:highlight>
                <a:srgbClr val="D8F3EC"/>
              </a:highlight>
            </a:endParaRPr>
          </a:p>
          <a:p>
            <a:pPr indent="-425450" lvl="0" marL="457200" rtl="0" algn="ctr">
              <a:spcBef>
                <a:spcPts val="0"/>
              </a:spcBef>
              <a:spcAft>
                <a:spcPts val="0"/>
              </a:spcAft>
              <a:buSzPts val="3100"/>
              <a:buChar char="★"/>
            </a:pPr>
            <a:r>
              <a:rPr b="1" lang="en" sz="3100" u="sng">
                <a:solidFill>
                  <a:schemeClr val="hlink"/>
                </a:solidFill>
                <a:hlinkClick r:id="rId4"/>
              </a:rPr>
              <a:t>GitHub Repo</a:t>
            </a:r>
            <a:endParaRPr b="1" sz="3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5" name="Shape 2775"/>
        <p:cNvGrpSpPr/>
        <p:nvPr/>
      </p:nvGrpSpPr>
      <p:grpSpPr>
        <a:xfrm>
          <a:off x="0" y="0"/>
          <a:ext cx="0" cy="0"/>
          <a:chOff x="0" y="0"/>
          <a:chExt cx="0" cy="0"/>
        </a:xfrm>
      </p:grpSpPr>
      <p:sp>
        <p:nvSpPr>
          <p:cNvPr id="2776" name="Google Shape;2776;p4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olfer's Day by Slidesgo">
  <a:themeElements>
    <a:clrScheme name="Simple Light">
      <a:dk1>
        <a:srgbClr val="563115"/>
      </a:dk1>
      <a:lt1>
        <a:srgbClr val="FFFFFF"/>
      </a:lt1>
      <a:dk2>
        <a:srgbClr val="C4ECE1"/>
      </a:dk2>
      <a:lt2>
        <a:srgbClr val="AAAA35"/>
      </a:lt2>
      <a:accent1>
        <a:srgbClr val="FFD52F"/>
      </a:accent1>
      <a:accent2>
        <a:srgbClr val="CB9B75"/>
      </a:accent2>
      <a:accent3>
        <a:srgbClr val="69671C"/>
      </a:accent3>
      <a:accent4>
        <a:srgbClr val="EF5F3C"/>
      </a:accent4>
      <a:accent5>
        <a:srgbClr val="FEEEB2"/>
      </a:accent5>
      <a:accent6>
        <a:srgbClr val="776B86"/>
      </a:accent6>
      <a:hlink>
        <a:srgbClr val="5631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