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2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E304FE-9CA7-4DB6-C7BB-45DD4A9CE2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76478FF-D464-B819-8F44-0494C60A6E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181EFF0-798B-A7D5-837A-4B9177877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54614-835D-4186-BE8F-FFFF25FF1710}" type="datetimeFigureOut">
              <a:rPr lang="fr-FR" smtClean="0"/>
              <a:t>24/08/2023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7C80F1D-3114-C278-561F-77A56E19D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A5B266-2DAC-0851-CEE5-51867D732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E8E8-2D8B-429C-9EF5-DE061C7354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1500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DED481-179D-9047-F82D-865C57688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25BBBD2-5C64-4DCF-8CCE-93CA228C70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E450054-3377-B8D3-B78C-E6C16E513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54614-835D-4186-BE8F-FFFF25FF1710}" type="datetimeFigureOut">
              <a:rPr lang="fr-FR" smtClean="0"/>
              <a:t>24/08/2023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495E805-1E08-790F-46AA-4044D74A8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FEF6906-97BA-0ABE-D55F-C5762F3D0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E8E8-2D8B-429C-9EF5-DE061C7354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1668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39E6019-CAEA-5E37-3CEF-D2D2D4EBB3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E7EF276-8EFE-7DAE-0352-A109E8BC11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F7DE01F-8878-F645-DAE8-9CD83348C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54614-835D-4186-BE8F-FFFF25FF1710}" type="datetimeFigureOut">
              <a:rPr lang="fr-FR" smtClean="0"/>
              <a:t>24/08/2023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BE2707E-8A7F-F597-FBF3-3BE36117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2215DD5-C21F-C1FE-CE23-60B6C2954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E8E8-2D8B-429C-9EF5-DE061C7354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7851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B69643-C4E2-9510-542B-827A29439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762C8E-2B3B-B7B7-92ED-05D3E4B1A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E43DC49-DA27-04A3-A5B3-78544E18F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54614-835D-4186-BE8F-FFFF25FF1710}" type="datetimeFigureOut">
              <a:rPr lang="fr-FR" smtClean="0"/>
              <a:t>24/08/2023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9091325-39EC-A23A-754B-6CCB8B742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93FA0BF-1D1F-E2A3-0EA1-1AF9A03CB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E8E8-2D8B-429C-9EF5-DE061C7354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2322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A5E6DB-D778-C5DC-72DA-B74C93C85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276103F-7860-AF82-0D8A-9C555CB0DF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A7AAE46-A8BC-164E-7C58-90D99DB1B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54614-835D-4186-BE8F-FFFF25FF1710}" type="datetimeFigureOut">
              <a:rPr lang="fr-FR" smtClean="0"/>
              <a:t>24/08/2023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7CCA4B6-317B-5A57-8614-42FE08DDB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71AFA21-E8C2-2D74-B67D-240A6FCD2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E8E8-2D8B-429C-9EF5-DE061C7354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7737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B513F5-1412-A8EE-08CD-58DAE38A9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41AF40-55E9-F6C8-D8C2-225303F13F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63D74B7-333D-03EB-7E01-3FA2AC2741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F3D8274-FBC4-E7D2-E199-2B32B3D5A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54614-835D-4186-BE8F-FFFF25FF1710}" type="datetimeFigureOut">
              <a:rPr lang="fr-FR" smtClean="0"/>
              <a:t>24/08/2023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52FFFAF-98F1-4AAF-BC6A-73EF89F61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1703B4A-AB94-EADE-F43A-3670D1EF8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E8E8-2D8B-429C-9EF5-DE061C7354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4425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44621C-99C4-FECB-790E-1982C3A88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FFA3CC4-75B6-24C3-28F1-9DFAC42F6B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002D0A3-744E-410F-FE0D-F2DF384CD5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6423C19-92F1-D6F5-2ED4-CBB5EF02C3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7108E85-EDF1-96CF-E3B6-F4437C706A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3D1DF87-6F9D-9DE5-48F8-03D9A8B3E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54614-835D-4186-BE8F-FFFF25FF1710}" type="datetimeFigureOut">
              <a:rPr lang="fr-FR" smtClean="0"/>
              <a:t>24/08/2023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5CE0AC7-2AE4-8B64-70A1-7B5DCB8BA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8133743-954E-1772-7B45-214F814B6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E8E8-2D8B-429C-9EF5-DE061C7354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5482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E4C234-032D-F29D-B844-53214AEC9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423A656-A30E-29E6-E295-667782BEA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54614-835D-4186-BE8F-FFFF25FF1710}" type="datetimeFigureOut">
              <a:rPr lang="fr-FR" smtClean="0"/>
              <a:t>24/08/2023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E96CD8B-114D-B93C-041E-21AB00096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6CAA7B2-F60D-D67A-1223-ACC212CA5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E8E8-2D8B-429C-9EF5-DE061C7354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1412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7696F3B-C566-D7BB-F589-7536C52E8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54614-835D-4186-BE8F-FFFF25FF1710}" type="datetimeFigureOut">
              <a:rPr lang="fr-FR" smtClean="0"/>
              <a:t>24/08/2023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48E6E66-916E-2601-2DFF-3CB626717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C6267B1-E140-19F3-50BF-2A0FC4E11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E8E8-2D8B-429C-9EF5-DE061C7354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3973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9F8FEC-BC9A-04CB-0A48-B067FBE2C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04D576A-2D59-361E-EBBD-666053BDE1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A5DC8A1-F841-266C-FB63-EE3ADEA769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F4ED63D-99AB-B99E-7CCB-EE32F6039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54614-835D-4186-BE8F-FFFF25FF1710}" type="datetimeFigureOut">
              <a:rPr lang="fr-FR" smtClean="0"/>
              <a:t>24/08/2023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7B00FAB-2806-8256-8B5E-46B86DEC4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8CBACC3-D211-687D-755A-3A695AF91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E8E8-2D8B-429C-9EF5-DE061C7354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0407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494DEE-D346-4C62-59D0-7D9A34453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9F8C6BA-9AA5-814A-DD1F-4578AA473E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F397890-5CAE-5E7B-8C18-9ACC1DF3BC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848AFC7-11D0-81A5-A475-AC27BE115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54614-835D-4186-BE8F-FFFF25FF1710}" type="datetimeFigureOut">
              <a:rPr lang="fr-FR" smtClean="0"/>
              <a:t>24/08/2023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75E9373-C299-1FAA-8296-D27940475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788211A-3499-B571-3943-E07448987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E8E8-2D8B-429C-9EF5-DE061C7354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2532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A97DE6D-C406-925C-AFAA-8C16152BF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432406E-AC7D-92C0-D4BC-A52F180FB6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D67D37D-FD76-9A1A-0F89-0CD997914A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54614-835D-4186-BE8F-FFFF25FF1710}" type="datetimeFigureOut">
              <a:rPr lang="fr-FR" smtClean="0"/>
              <a:t>24/08/2023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2AFFB5B-D9FF-A962-1C90-5677812572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699484B-E9EF-84B8-1E34-A5787FC26D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FE8E8-2D8B-429C-9EF5-DE061C7354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549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E50276B6-39B6-8C9B-87BD-ADB18F8D5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2350" y="2376487"/>
            <a:ext cx="506730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16434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mickael camenen</dc:creator>
  <cp:lastModifiedBy>mickael camenen</cp:lastModifiedBy>
  <cp:revision>1</cp:revision>
  <dcterms:created xsi:type="dcterms:W3CDTF">2023-08-24T08:58:39Z</dcterms:created>
  <dcterms:modified xsi:type="dcterms:W3CDTF">2023-08-24T09:00:11Z</dcterms:modified>
</cp:coreProperties>
</file>