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D66D-84C5-B12A-0A46-01C818E4E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E0E27-A885-7B38-DC8C-FC568C67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B88A-30B3-8EF0-F57C-9A01D50C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B25E-6F3E-5CCB-2E54-635F9808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CC36-53B0-BF36-7C89-4327987E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65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D0-F0BD-602C-6CF6-5518B9BE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EDF9-6B80-1A66-7796-BC100A42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57B7-FAEC-DC04-187A-83D7E7A8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23AA-1FD9-740C-1FFB-DCB50279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60F6-2203-3091-6994-CC52D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2C000-EA70-A510-0375-12126ABD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67D4-5ABA-282E-86E0-6A25D3B9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EEEE-BD3C-9749-C608-6DD0B38B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325D-98D8-E8B6-525A-7FDCE08E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A85F-0CBA-9B0B-ADA7-34813FA6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8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DFBB-9CCA-513F-B70B-037A5C06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53DE-184C-0348-9EF4-9FF05DE0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C466-4F7A-75F0-1B33-12628E7C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F57A-16D9-8825-1C18-AABF31B5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D469-416B-8550-B223-4EB5412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6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DD4C-50DE-B981-CE2A-8675661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9005-F19B-168C-EFF9-77CD5E6A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F440-FF19-E68F-CE4A-CC2F16F4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4E8-E575-901B-9C59-C9A6E46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98C21-E9FC-F712-63A3-AB29D229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27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DFF-7178-90A6-7639-4B544A0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B960-6F6E-7045-4288-3BE362CC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B30-E822-70FC-FB91-6622EC94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2BA5-B729-0E56-9A74-481479FA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218A-9C26-73BE-DF06-7C2B002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4FA4-67F7-6F92-B3A6-2601099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33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831-D715-CF60-14C4-BAEFB503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9407-3B53-7016-4414-600CF4E0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4658B-8F05-B46D-5ABD-747009C8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F1538-0616-30BB-1793-40C2F5B41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8A07-3E55-2980-74FD-258089999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6DE33-D7C4-7752-4EAA-1AB3501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A2680-9B5D-47DE-3884-15ADC673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BB768-2D66-5D59-4B05-363FB764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8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873A-A9FA-FD07-DD1F-25AC423A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96058-50E1-7D0D-585A-962EE2F3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CBD0-C7F5-66C8-0A2F-1B5CCA06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4B35D-A81F-04EE-EB82-CC4A384E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9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52D7C-7A0C-7C4F-D1E7-84BAE340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F9E7B-12FB-F924-2C9F-6F791CD9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D28D-81A0-8042-546F-C78BBF6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08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5DBC-BC69-0522-F381-3C405D8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5EF4-6CEA-5E08-478D-D030259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942A-B81E-0B98-3799-9AD19317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A3E17-2571-8580-4D3D-F4973669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ABC07-8AB6-7E70-2F2C-498C446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7B2B-BB75-C514-B670-9D29F541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8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CD05-6CEA-74CE-8EFE-5F88F6E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DADE-6072-275A-0E1B-57ACF8B36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D9CA1-E649-BB42-BA6A-02EBF0E2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AFE2-56F0-A7B1-F345-06B810EC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2B0C-8A00-BFBC-782B-9A73E49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A8141-A6CE-2111-1EB5-88F8604C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6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7F429-48B2-109B-CD30-AD253CB0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87BD-08AE-C363-0206-F8FB8711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773F-4C66-5143-F02E-079CBF7A7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0017-EE75-46BD-A3CF-C595DC05BF02}" type="datetimeFigureOut">
              <a:rPr lang="es-CO" smtClean="0"/>
              <a:t>13/03/2024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C4B-46A7-E01C-FF82-A8AC94092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F615-A4D6-DA06-95B5-D5094CF68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1D47-7021-4095-BC8D-7944BA50F0B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stronaut female outline">
            <a:extLst>
              <a:ext uri="{FF2B5EF4-FFF2-40B4-BE49-F238E27FC236}">
                <a16:creationId xmlns:a16="http://schemas.microsoft.com/office/drawing/2014/main" id="{9BFE6D60-E03B-02A9-F032-FD154AED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7" y="1357893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8DF05-A9AF-400C-5DBE-995639F43C32}"/>
              </a:ext>
            </a:extLst>
          </p:cNvPr>
          <p:cNvSpPr/>
          <p:nvPr/>
        </p:nvSpPr>
        <p:spPr>
          <a:xfrm>
            <a:off x="132080" y="991402"/>
            <a:ext cx="11907520" cy="575483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D14C-A6FD-E2D6-2930-CFCD8C6C9E3E}"/>
              </a:ext>
            </a:extLst>
          </p:cNvPr>
          <p:cNvSpPr txBox="1"/>
          <p:nvPr/>
        </p:nvSpPr>
        <p:spPr>
          <a:xfrm>
            <a:off x="4430490" y="486620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ALPACA-BOT ARCHITECTURE POC</a:t>
            </a:r>
            <a:endParaRPr lang="es-CO" b="1" dirty="0"/>
          </a:p>
        </p:txBody>
      </p:sp>
      <p:pic>
        <p:nvPicPr>
          <p:cNvPr id="1026" name="Picture 2" descr="Deploy your first website on the EC2 Instance | by Rahul Patel | Medium">
            <a:extLst>
              <a:ext uri="{FF2B5EF4-FFF2-40B4-BE49-F238E27FC236}">
                <a16:creationId xmlns:a16="http://schemas.microsoft.com/office/drawing/2014/main" id="{5E90FCDD-721F-4A3A-1E36-8D072658B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8"/>
          <a:stretch/>
        </p:blipFill>
        <p:spPr bwMode="auto">
          <a:xfrm>
            <a:off x="-319001" y="3109020"/>
            <a:ext cx="2214371" cy="9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— Improving System Resilience While Being Commercially Reasonable. | by  Dishan Metihakwala | Medium">
            <a:extLst>
              <a:ext uri="{FF2B5EF4-FFF2-40B4-BE49-F238E27FC236}">
                <a16:creationId xmlns:a16="http://schemas.microsoft.com/office/drawing/2014/main" id="{245CB618-B564-A975-9CB2-9D14408D2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90"/>
          <a:stretch/>
        </p:blipFill>
        <p:spPr bwMode="auto">
          <a:xfrm>
            <a:off x="94942" y="4885601"/>
            <a:ext cx="1427129" cy="9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 AWS Lambda LambdaFunction&quot; Icon - Download for free – Iconduck">
            <a:extLst>
              <a:ext uri="{FF2B5EF4-FFF2-40B4-BE49-F238E27FC236}">
                <a16:creationId xmlns:a16="http://schemas.microsoft.com/office/drawing/2014/main" id="{AFD6ADC5-F87F-2F6C-3EA7-3383184A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50" y="1919474"/>
            <a:ext cx="691348" cy="7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cket, content, delivery, s3, storage icon - Free download">
            <a:extLst>
              <a:ext uri="{FF2B5EF4-FFF2-40B4-BE49-F238E27FC236}">
                <a16:creationId xmlns:a16="http://schemas.microsoft.com/office/drawing/2014/main" id="{B28552DB-E75E-C931-9912-B704DD51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04" y="4984948"/>
            <a:ext cx="1278878" cy="12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863014-6A92-E13C-4D33-086138914874}"/>
              </a:ext>
            </a:extLst>
          </p:cNvPr>
          <p:cNvSpPr txBox="1"/>
          <p:nvPr/>
        </p:nvSpPr>
        <p:spPr>
          <a:xfrm>
            <a:off x="152400" y="2797216"/>
            <a:ext cx="131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EC2 Instance with Frontend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0F8E3-575C-49B2-79FD-6AF0982E0F18}"/>
              </a:ext>
            </a:extLst>
          </p:cNvPr>
          <p:cNvSpPr txBox="1"/>
          <p:nvPr/>
        </p:nvSpPr>
        <p:spPr>
          <a:xfrm>
            <a:off x="132077" y="1059925"/>
            <a:ext cx="131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User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FC4BE-8B41-A8EA-9A12-53F55B3EE9D6}"/>
              </a:ext>
            </a:extLst>
          </p:cNvPr>
          <p:cNvSpPr txBox="1"/>
          <p:nvPr/>
        </p:nvSpPr>
        <p:spPr>
          <a:xfrm>
            <a:off x="132076" y="4532284"/>
            <a:ext cx="131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AWS Cognito </a:t>
            </a:r>
            <a:endParaRPr lang="es-CO" sz="1400" dirty="0">
              <a:latin typeface="Abadi" panose="020F0502020204030204" pitchFamily="34" charset="0"/>
            </a:endParaRPr>
          </a:p>
        </p:txBody>
      </p:sp>
      <p:pic>
        <p:nvPicPr>
          <p:cNvPr id="18" name="Picture 14" descr="Compute AWS Lambda LambdaFunction&quot; Icon - Download for free – Iconduck">
            <a:extLst>
              <a:ext uri="{FF2B5EF4-FFF2-40B4-BE49-F238E27FC236}">
                <a16:creationId xmlns:a16="http://schemas.microsoft.com/office/drawing/2014/main" id="{C3FC0BE8-3B88-3C6F-03A5-E4EC3ABB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82" y="5264813"/>
            <a:ext cx="691348" cy="7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24213-661B-3680-438B-0B0C3A42C311}"/>
              </a:ext>
            </a:extLst>
          </p:cNvPr>
          <p:cNvCxnSpPr>
            <a:cxnSpLocks/>
          </p:cNvCxnSpPr>
          <p:nvPr/>
        </p:nvCxnSpPr>
        <p:spPr>
          <a:xfrm>
            <a:off x="808507" y="2231162"/>
            <a:ext cx="1" cy="52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5B18AD-A769-1246-A827-F97AB7F6FEA0}"/>
              </a:ext>
            </a:extLst>
          </p:cNvPr>
          <p:cNvCxnSpPr>
            <a:cxnSpLocks/>
          </p:cNvCxnSpPr>
          <p:nvPr/>
        </p:nvCxnSpPr>
        <p:spPr>
          <a:xfrm>
            <a:off x="788185" y="4088468"/>
            <a:ext cx="1" cy="40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AF77DE-5322-5DAE-C023-87143823FE3B}"/>
              </a:ext>
            </a:extLst>
          </p:cNvPr>
          <p:cNvSpPr txBox="1"/>
          <p:nvPr/>
        </p:nvSpPr>
        <p:spPr>
          <a:xfrm>
            <a:off x="3031602" y="2963744"/>
            <a:ext cx="1312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badi" panose="020F0502020204030204" pitchFamily="34" charset="0"/>
              </a:rPr>
              <a:t>Query</a:t>
            </a:r>
            <a:endParaRPr lang="es-CO" sz="1400" b="1" dirty="0">
              <a:latin typeface="Abad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884299-BECC-46B4-B775-77EF5D16F160}"/>
              </a:ext>
            </a:extLst>
          </p:cNvPr>
          <p:cNvSpPr txBox="1"/>
          <p:nvPr/>
        </p:nvSpPr>
        <p:spPr>
          <a:xfrm>
            <a:off x="3010064" y="3991479"/>
            <a:ext cx="158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badi" panose="020F0502020204030204" pitchFamily="34" charset="0"/>
              </a:rPr>
              <a:t>Documentation upgrade</a:t>
            </a:r>
            <a:endParaRPr lang="es-CO" sz="1600" b="1" dirty="0">
              <a:latin typeface="Abadi" panose="020F0502020204030204" pitchFamily="34" charset="0"/>
            </a:endParaRPr>
          </a:p>
        </p:txBody>
      </p:sp>
      <p:pic>
        <p:nvPicPr>
          <p:cNvPr id="1048" name="Picture 24" descr="Amazon SageMaker Immersion Day">
            <a:extLst>
              <a:ext uri="{FF2B5EF4-FFF2-40B4-BE49-F238E27FC236}">
                <a16:creationId xmlns:a16="http://schemas.microsoft.com/office/drawing/2014/main" id="{E8D6B954-908D-6DEC-75E3-5C80458D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31" y="5166897"/>
            <a:ext cx="955281" cy="9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uGet Gallery | LangChain.Splitters.Abstractions 0.12.3-dev.151">
            <a:extLst>
              <a:ext uri="{FF2B5EF4-FFF2-40B4-BE49-F238E27FC236}">
                <a16:creationId xmlns:a16="http://schemas.microsoft.com/office/drawing/2014/main" id="{9D8D1762-D1A2-50F8-8AB0-40B68470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00" y="5181353"/>
            <a:ext cx="955280" cy="9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F86C210-3A18-25E6-A1F3-8869C9B6122C}"/>
              </a:ext>
            </a:extLst>
          </p:cNvPr>
          <p:cNvSpPr txBox="1"/>
          <p:nvPr/>
        </p:nvSpPr>
        <p:spPr>
          <a:xfrm>
            <a:off x="5871266" y="1336439"/>
            <a:ext cx="131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RAG Lambda Function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82519-2A2E-A124-CFBC-ED3363A49173}"/>
              </a:ext>
            </a:extLst>
          </p:cNvPr>
          <p:cNvSpPr txBox="1"/>
          <p:nvPr/>
        </p:nvSpPr>
        <p:spPr>
          <a:xfrm>
            <a:off x="4499192" y="4692341"/>
            <a:ext cx="1600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Doc Update Lambda Function 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ADEE29-410F-A230-58E3-645A30D39866}"/>
              </a:ext>
            </a:extLst>
          </p:cNvPr>
          <p:cNvSpPr txBox="1"/>
          <p:nvPr/>
        </p:nvSpPr>
        <p:spPr>
          <a:xfrm>
            <a:off x="6483495" y="4873576"/>
            <a:ext cx="133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S3 Bucket 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B931B1-EB7C-679C-AA3C-5E80B7B64D2E}"/>
              </a:ext>
            </a:extLst>
          </p:cNvPr>
          <p:cNvSpPr txBox="1"/>
          <p:nvPr/>
        </p:nvSpPr>
        <p:spPr>
          <a:xfrm>
            <a:off x="8111594" y="4648810"/>
            <a:ext cx="133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SageMaker Ingestion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FEFFED-2E67-FC16-2C1B-2943253AB0E9}"/>
              </a:ext>
            </a:extLst>
          </p:cNvPr>
          <p:cNvSpPr txBox="1"/>
          <p:nvPr/>
        </p:nvSpPr>
        <p:spPr>
          <a:xfrm>
            <a:off x="9610571" y="4610295"/>
            <a:ext cx="2503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LangChain Embedding (or BedRock Embedding endpoint)</a:t>
            </a:r>
            <a:endParaRPr lang="es-CO" sz="1400" dirty="0">
              <a:latin typeface="Abad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E4B389-30C6-5BE9-1A25-0C79FF2FAB1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639030" y="5624387"/>
            <a:ext cx="1130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B9AEB3-F6C6-F119-D283-5C03162B8651}"/>
              </a:ext>
            </a:extLst>
          </p:cNvPr>
          <p:cNvCxnSpPr>
            <a:cxnSpLocks/>
          </p:cNvCxnSpPr>
          <p:nvPr/>
        </p:nvCxnSpPr>
        <p:spPr>
          <a:xfrm flipV="1">
            <a:off x="7590131" y="5606518"/>
            <a:ext cx="716857" cy="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93C9B-44DA-D49A-1134-B82300A323DB}"/>
              </a:ext>
            </a:extLst>
          </p:cNvPr>
          <p:cNvCxnSpPr>
            <a:cxnSpLocks/>
            <a:endCxn id="1050" idx="1"/>
          </p:cNvCxnSpPr>
          <p:nvPr/>
        </p:nvCxnSpPr>
        <p:spPr>
          <a:xfrm>
            <a:off x="9412415" y="5658993"/>
            <a:ext cx="1199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12" descr="AWS API Gateway Logo PNG Vector (SVG) Free Download">
            <a:extLst>
              <a:ext uri="{FF2B5EF4-FFF2-40B4-BE49-F238E27FC236}">
                <a16:creationId xmlns:a16="http://schemas.microsoft.com/office/drawing/2014/main" id="{1CF8A11B-861E-0E8D-0B48-FF695FA9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90" y="5289418"/>
            <a:ext cx="691348" cy="6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API Gateway Logo PNG Vector (SVG) Free Download">
            <a:extLst>
              <a:ext uri="{FF2B5EF4-FFF2-40B4-BE49-F238E27FC236}">
                <a16:creationId xmlns:a16="http://schemas.microsoft.com/office/drawing/2014/main" id="{300E84F6-A275-3877-DEDA-04F56F5F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25" y="1885488"/>
            <a:ext cx="691348" cy="6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7843F5D-FC57-7A06-CD43-5D882D0824ED}"/>
              </a:ext>
            </a:extLst>
          </p:cNvPr>
          <p:cNvSpPr txBox="1"/>
          <p:nvPr/>
        </p:nvSpPr>
        <p:spPr>
          <a:xfrm>
            <a:off x="2288556" y="1551882"/>
            <a:ext cx="131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API</a:t>
            </a:r>
            <a:endParaRPr lang="es-CO" sz="1400" dirty="0">
              <a:latin typeface="Abad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D0444B-75C6-3674-AC4D-9DB5DEB13FE1}"/>
              </a:ext>
            </a:extLst>
          </p:cNvPr>
          <p:cNvSpPr txBox="1"/>
          <p:nvPr/>
        </p:nvSpPr>
        <p:spPr>
          <a:xfrm>
            <a:off x="2234180" y="4902286"/>
            <a:ext cx="131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API</a:t>
            </a:r>
            <a:endParaRPr lang="es-CO" sz="1400" dirty="0">
              <a:latin typeface="Abadi" panose="020F0502020204030204" pitchFamily="34" charset="0"/>
            </a:endParaRPr>
          </a:p>
        </p:txBody>
      </p:sp>
      <p:pic>
        <p:nvPicPr>
          <p:cNvPr id="1052" name="Picture 28" descr="ChromaDB: An Open-source vector database | by Debaprasann Bhoi | Feb, 2024  | GoPenAI">
            <a:extLst>
              <a:ext uri="{FF2B5EF4-FFF2-40B4-BE49-F238E27FC236}">
                <a16:creationId xmlns:a16="http://schemas.microsoft.com/office/drawing/2014/main" id="{5087C482-21DB-91DF-729F-1BEECD5B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04" y="3471692"/>
            <a:ext cx="955280" cy="61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DB9FFC7-8D95-71F1-60C0-73DB31942445}"/>
              </a:ext>
            </a:extLst>
          </p:cNvPr>
          <p:cNvSpPr txBox="1"/>
          <p:nvPr/>
        </p:nvSpPr>
        <p:spPr>
          <a:xfrm>
            <a:off x="7830426" y="2952943"/>
            <a:ext cx="190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Vector DB Chroma (or AWS DB)</a:t>
            </a:r>
            <a:endParaRPr lang="es-CO" sz="1400" dirty="0">
              <a:latin typeface="Abadi" panose="020F050202020403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2B7AFE-174D-BE2B-2B35-DBDD9FD22069}"/>
              </a:ext>
            </a:extLst>
          </p:cNvPr>
          <p:cNvCxnSpPr>
            <a:stCxn id="47" idx="0"/>
            <a:endCxn id="1052" idx="2"/>
          </p:cNvCxnSpPr>
          <p:nvPr/>
        </p:nvCxnSpPr>
        <p:spPr>
          <a:xfrm flipH="1" flipV="1">
            <a:off x="8762744" y="4088468"/>
            <a:ext cx="18313" cy="56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" name="Picture 24" descr="Amazon SageMaker Immersion Day">
            <a:extLst>
              <a:ext uri="{FF2B5EF4-FFF2-40B4-BE49-F238E27FC236}">
                <a16:creationId xmlns:a16="http://schemas.microsoft.com/office/drawing/2014/main" id="{C69F9E2E-E472-6882-EFF0-009FCD2B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16" y="1794652"/>
            <a:ext cx="955281" cy="9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5169AFA3-7A1B-5D8D-C5E4-11649D0AE945}"/>
              </a:ext>
            </a:extLst>
          </p:cNvPr>
          <p:cNvSpPr txBox="1"/>
          <p:nvPr/>
        </p:nvSpPr>
        <p:spPr>
          <a:xfrm>
            <a:off x="7849399" y="1222702"/>
            <a:ext cx="157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SageMaker or Bedrock model</a:t>
            </a:r>
            <a:endParaRPr lang="es-CO" sz="1400" dirty="0">
              <a:latin typeface="Abadi" panose="020F0502020204030204" pitchFamily="34" charset="0"/>
            </a:endParaRPr>
          </a:p>
        </p:txBody>
      </p:sp>
      <p:pic>
        <p:nvPicPr>
          <p:cNvPr id="1031" name="Picture 26" descr="NuGet Gallery | LangChain.Splitters.Abstractions 0.12.3-dev.151">
            <a:extLst>
              <a:ext uri="{FF2B5EF4-FFF2-40B4-BE49-F238E27FC236}">
                <a16:creationId xmlns:a16="http://schemas.microsoft.com/office/drawing/2014/main" id="{1C4B16E9-2B14-2E3E-D489-A032B5C8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750" y="1790918"/>
            <a:ext cx="948819" cy="9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C6D3BF6-D19C-E5AF-0A6F-82682DDC893B}"/>
              </a:ext>
            </a:extLst>
          </p:cNvPr>
          <p:cNvCxnSpPr>
            <a:cxnSpLocks/>
          </p:cNvCxnSpPr>
          <p:nvPr/>
        </p:nvCxnSpPr>
        <p:spPr>
          <a:xfrm>
            <a:off x="9253585" y="2231972"/>
            <a:ext cx="1304579" cy="15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2B13B55-B8CA-7BE1-98E0-6033325DE907}"/>
              </a:ext>
            </a:extLst>
          </p:cNvPr>
          <p:cNvSpPr txBox="1"/>
          <p:nvPr/>
        </p:nvSpPr>
        <p:spPr>
          <a:xfrm>
            <a:off x="9556487" y="1228717"/>
            <a:ext cx="2503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F0502020204030204" pitchFamily="34" charset="0"/>
              </a:rPr>
              <a:t>LangChain Embedding (or BedRock Embedding endpoint)</a:t>
            </a:r>
            <a:endParaRPr lang="es-CO" sz="1400" dirty="0">
              <a:latin typeface="Abadi" panose="020F0502020204030204" pitchFamily="34" charset="0"/>
            </a:endParaRPr>
          </a:p>
        </p:txBody>
      </p: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EBFE9F87-21FA-889E-74B6-9AB2C2D42FED}"/>
              </a:ext>
            </a:extLst>
          </p:cNvPr>
          <p:cNvCxnSpPr>
            <a:cxnSpLocks/>
            <a:stCxn id="1052" idx="1"/>
          </p:cNvCxnSpPr>
          <p:nvPr/>
        </p:nvCxnSpPr>
        <p:spPr>
          <a:xfrm rot="10800000">
            <a:off x="6464908" y="2638626"/>
            <a:ext cx="1820196" cy="1141455"/>
          </a:xfrm>
          <a:prstGeom prst="bentConnector3">
            <a:avLst>
              <a:gd name="adj1" fmla="val 100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7EE729F6-8C2A-2A62-8112-A6443C7A6178}"/>
              </a:ext>
            </a:extLst>
          </p:cNvPr>
          <p:cNvCxnSpPr>
            <a:stCxn id="1038" idx="3"/>
            <a:endCxn id="1024" idx="1"/>
          </p:cNvCxnSpPr>
          <p:nvPr/>
        </p:nvCxnSpPr>
        <p:spPr>
          <a:xfrm flipV="1">
            <a:off x="6859198" y="2272293"/>
            <a:ext cx="1366918" cy="6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9B057C5-61E0-0DFE-2629-2CD6C15A6CEC}"/>
              </a:ext>
            </a:extLst>
          </p:cNvPr>
          <p:cNvCxnSpPr>
            <a:cxnSpLocks/>
          </p:cNvCxnSpPr>
          <p:nvPr/>
        </p:nvCxnSpPr>
        <p:spPr>
          <a:xfrm>
            <a:off x="3366516" y="2275670"/>
            <a:ext cx="27193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C3F7DB52-CD6F-5C62-46B2-A4292717550D}"/>
              </a:ext>
            </a:extLst>
          </p:cNvPr>
          <p:cNvCxnSpPr>
            <a:cxnSpLocks/>
            <a:stCxn id="56" idx="3"/>
            <a:endCxn id="18" idx="1"/>
          </p:cNvCxnSpPr>
          <p:nvPr/>
        </p:nvCxnSpPr>
        <p:spPr>
          <a:xfrm flipV="1">
            <a:off x="3290338" y="5624387"/>
            <a:ext cx="1657344" cy="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A99FE7D5-F555-F712-06EF-A64AF3022B8A}"/>
              </a:ext>
            </a:extLst>
          </p:cNvPr>
          <p:cNvCxnSpPr>
            <a:stCxn id="1036" idx="2"/>
          </p:cNvCxnSpPr>
          <p:nvPr/>
        </p:nvCxnSpPr>
        <p:spPr>
          <a:xfrm>
            <a:off x="2978299" y="2576836"/>
            <a:ext cx="0" cy="233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E8B63E2D-357F-FC02-AD3D-5324AE5492AD}"/>
              </a:ext>
            </a:extLst>
          </p:cNvPr>
          <p:cNvCxnSpPr/>
          <p:nvPr/>
        </p:nvCxnSpPr>
        <p:spPr>
          <a:xfrm flipV="1">
            <a:off x="1265707" y="3868820"/>
            <a:ext cx="1712592" cy="14740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6" name="Graphic 1085" descr="Badge 1 outline">
            <a:extLst>
              <a:ext uri="{FF2B5EF4-FFF2-40B4-BE49-F238E27FC236}">
                <a16:creationId xmlns:a16="http://schemas.microsoft.com/office/drawing/2014/main" id="{6E7FB8B2-ECA4-554E-0538-56CED4656A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646" y="2318045"/>
            <a:ext cx="258791" cy="258791"/>
          </a:xfrm>
          <a:prstGeom prst="rect">
            <a:avLst/>
          </a:prstGeom>
        </p:spPr>
      </p:pic>
      <p:pic>
        <p:nvPicPr>
          <p:cNvPr id="1088" name="Graphic 1087" descr="Badge outline">
            <a:extLst>
              <a:ext uri="{FF2B5EF4-FFF2-40B4-BE49-F238E27FC236}">
                <a16:creationId xmlns:a16="http://schemas.microsoft.com/office/drawing/2014/main" id="{D2E644B0-1763-7239-1666-1E1800EB9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8454" y="4193964"/>
            <a:ext cx="258791" cy="258791"/>
          </a:xfrm>
          <a:prstGeom prst="rect">
            <a:avLst/>
          </a:prstGeom>
        </p:spPr>
      </p:pic>
      <p:pic>
        <p:nvPicPr>
          <p:cNvPr id="1090" name="Graphic 1089" descr="Badge 3 outline">
            <a:extLst>
              <a:ext uri="{FF2B5EF4-FFF2-40B4-BE49-F238E27FC236}">
                <a16:creationId xmlns:a16="http://schemas.microsoft.com/office/drawing/2014/main" id="{A6D9940C-E524-3F51-2D24-B40AC9E0EE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8261" y="2897196"/>
            <a:ext cx="258790" cy="258790"/>
          </a:xfrm>
          <a:prstGeom prst="rect">
            <a:avLst/>
          </a:prstGeom>
        </p:spPr>
      </p:pic>
      <p:pic>
        <p:nvPicPr>
          <p:cNvPr id="1092" name="Graphic 1091" descr="Badge 4 outline">
            <a:extLst>
              <a:ext uri="{FF2B5EF4-FFF2-40B4-BE49-F238E27FC236}">
                <a16:creationId xmlns:a16="http://schemas.microsoft.com/office/drawing/2014/main" id="{9153CBD8-8B2F-448D-8E71-9E3CB31326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58037" y="5268745"/>
            <a:ext cx="307777" cy="307777"/>
          </a:xfrm>
          <a:prstGeom prst="rect">
            <a:avLst/>
          </a:prstGeom>
        </p:spPr>
      </p:pic>
      <p:pic>
        <p:nvPicPr>
          <p:cNvPr id="1094" name="Graphic 1093" descr="Badge 5 outline">
            <a:extLst>
              <a:ext uri="{FF2B5EF4-FFF2-40B4-BE49-F238E27FC236}">
                <a16:creationId xmlns:a16="http://schemas.microsoft.com/office/drawing/2014/main" id="{BE2AC750-6410-ADE7-A724-7B53E4568A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79942" y="5251683"/>
            <a:ext cx="314081" cy="314081"/>
          </a:xfrm>
          <a:prstGeom prst="rect">
            <a:avLst/>
          </a:prstGeom>
        </p:spPr>
      </p:pic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BDB6E35E-F30A-4668-A7F4-729E3390C893}"/>
              </a:ext>
            </a:extLst>
          </p:cNvPr>
          <p:cNvCxnSpPr>
            <a:stCxn id="1036" idx="2"/>
          </p:cNvCxnSpPr>
          <p:nvPr/>
        </p:nvCxnSpPr>
        <p:spPr>
          <a:xfrm>
            <a:off x="2978299" y="2576836"/>
            <a:ext cx="0" cy="2377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2" name="Graphic 1101" descr="Badge 6 outline">
            <a:extLst>
              <a:ext uri="{FF2B5EF4-FFF2-40B4-BE49-F238E27FC236}">
                <a16:creationId xmlns:a16="http://schemas.microsoft.com/office/drawing/2014/main" id="{A4E6BC58-7F68-32A6-1126-79E612ED00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13680" y="1937952"/>
            <a:ext cx="258790" cy="258790"/>
          </a:xfrm>
          <a:prstGeom prst="rect">
            <a:avLst/>
          </a:prstGeom>
        </p:spPr>
      </p:pic>
      <p:pic>
        <p:nvPicPr>
          <p:cNvPr id="1104" name="Graphic 1103" descr="Badge 7 outline">
            <a:extLst>
              <a:ext uri="{FF2B5EF4-FFF2-40B4-BE49-F238E27FC236}">
                <a16:creationId xmlns:a16="http://schemas.microsoft.com/office/drawing/2014/main" id="{30C96035-273B-4AD3-E8B4-FD5D80E8BB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0290" y="5372101"/>
            <a:ext cx="258790" cy="258790"/>
          </a:xfrm>
          <a:prstGeom prst="rect">
            <a:avLst/>
          </a:prstGeom>
        </p:spPr>
      </p:pic>
      <p:pic>
        <p:nvPicPr>
          <p:cNvPr id="1106" name="Graphic 1105" descr="Badge 8 outline">
            <a:extLst>
              <a:ext uri="{FF2B5EF4-FFF2-40B4-BE49-F238E27FC236}">
                <a16:creationId xmlns:a16="http://schemas.microsoft.com/office/drawing/2014/main" id="{D0374CC9-AF5D-43B6-390A-64F8BEFB1D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8718" y="5678382"/>
            <a:ext cx="307778" cy="307778"/>
          </a:xfrm>
          <a:prstGeom prst="rect">
            <a:avLst/>
          </a:prstGeom>
        </p:spPr>
      </p:pic>
      <p:pic>
        <p:nvPicPr>
          <p:cNvPr id="1107" name="Graphic 1106" descr="Badge 3 outline">
            <a:extLst>
              <a:ext uri="{FF2B5EF4-FFF2-40B4-BE49-F238E27FC236}">
                <a16:creationId xmlns:a16="http://schemas.microsoft.com/office/drawing/2014/main" id="{0838CC6B-94B9-7319-7857-43C49BC354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2290" y="4497200"/>
            <a:ext cx="258790" cy="258790"/>
          </a:xfrm>
          <a:prstGeom prst="rect">
            <a:avLst/>
          </a:prstGeom>
        </p:spPr>
      </p:pic>
      <p:pic>
        <p:nvPicPr>
          <p:cNvPr id="1108" name="Graphic 1107" descr="Badge 4 outline">
            <a:extLst>
              <a:ext uri="{FF2B5EF4-FFF2-40B4-BE49-F238E27FC236}">
                <a16:creationId xmlns:a16="http://schemas.microsoft.com/office/drawing/2014/main" id="{6C071678-C78D-45F9-22C8-E37207E5CF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04700" y="1954297"/>
            <a:ext cx="307777" cy="307777"/>
          </a:xfrm>
          <a:prstGeom prst="rect">
            <a:avLst/>
          </a:prstGeom>
        </p:spPr>
      </p:pic>
      <p:pic>
        <p:nvPicPr>
          <p:cNvPr id="1109" name="Graphic 1108" descr="Badge 5 outline">
            <a:extLst>
              <a:ext uri="{FF2B5EF4-FFF2-40B4-BE49-F238E27FC236}">
                <a16:creationId xmlns:a16="http://schemas.microsoft.com/office/drawing/2014/main" id="{AF9E1C1A-C7DA-5058-1C72-B064ED17A0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67218" y="1925757"/>
            <a:ext cx="314081" cy="314081"/>
          </a:xfrm>
          <a:prstGeom prst="rect">
            <a:avLst/>
          </a:prstGeom>
        </p:spPr>
      </p:pic>
      <p:pic>
        <p:nvPicPr>
          <p:cNvPr id="1110" name="Graphic 1109" descr="Badge 6 outline">
            <a:extLst>
              <a:ext uri="{FF2B5EF4-FFF2-40B4-BE49-F238E27FC236}">
                <a16:creationId xmlns:a16="http://schemas.microsoft.com/office/drawing/2014/main" id="{8107A433-5227-7D46-EA85-8B66A565B9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37416" y="5302936"/>
            <a:ext cx="258790" cy="258790"/>
          </a:xfrm>
          <a:prstGeom prst="rect">
            <a:avLst/>
          </a:prstGeom>
        </p:spPr>
      </p:pic>
      <p:pic>
        <p:nvPicPr>
          <p:cNvPr id="1111" name="Graphic 1110" descr="Badge 7 outline">
            <a:extLst>
              <a:ext uri="{FF2B5EF4-FFF2-40B4-BE49-F238E27FC236}">
                <a16:creationId xmlns:a16="http://schemas.microsoft.com/office/drawing/2014/main" id="{CAF6FFB0-8748-9139-E07B-3C1B40DE2D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38279" y="2273228"/>
            <a:ext cx="258790" cy="258790"/>
          </a:xfrm>
          <a:prstGeom prst="rect">
            <a:avLst/>
          </a:prstGeom>
        </p:spPr>
      </p:pic>
      <p:pic>
        <p:nvPicPr>
          <p:cNvPr id="1112" name="Graphic 1111" descr="Badge 8 outline">
            <a:extLst>
              <a:ext uri="{FF2B5EF4-FFF2-40B4-BE49-F238E27FC236}">
                <a16:creationId xmlns:a16="http://schemas.microsoft.com/office/drawing/2014/main" id="{9FA40332-A215-DA13-CA14-2ED59A4262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81858" y="2317699"/>
            <a:ext cx="307778" cy="307778"/>
          </a:xfrm>
          <a:prstGeom prst="rect">
            <a:avLst/>
          </a:prstGeom>
        </p:spPr>
      </p:pic>
      <p:pic>
        <p:nvPicPr>
          <p:cNvPr id="1114" name="Graphic 1113" descr="Badge 10 outline">
            <a:extLst>
              <a:ext uri="{FF2B5EF4-FFF2-40B4-BE49-F238E27FC236}">
                <a16:creationId xmlns:a16="http://schemas.microsoft.com/office/drawing/2014/main" id="{1B58ED2E-627F-BEAC-51A8-39F319E51B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14318" y="2834958"/>
            <a:ext cx="307777" cy="307777"/>
          </a:xfrm>
          <a:prstGeom prst="rect">
            <a:avLst/>
          </a:prstGeom>
        </p:spPr>
      </p:pic>
      <p:pic>
        <p:nvPicPr>
          <p:cNvPr id="1116" name="Graphic 1115" descr="Badge 9 outline">
            <a:extLst>
              <a:ext uri="{FF2B5EF4-FFF2-40B4-BE49-F238E27FC236}">
                <a16:creationId xmlns:a16="http://schemas.microsoft.com/office/drawing/2014/main" id="{C5CC7E5F-B2C4-A975-7D3F-D6C004C14C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40234" y="2290049"/>
            <a:ext cx="258791" cy="258791"/>
          </a:xfrm>
          <a:prstGeom prst="rect">
            <a:avLst/>
          </a:prstGeom>
        </p:spPr>
      </p:pic>
      <p:pic>
        <p:nvPicPr>
          <p:cNvPr id="1117" name="Graphic 1116" descr="Badge 9 outline">
            <a:extLst>
              <a:ext uri="{FF2B5EF4-FFF2-40B4-BE49-F238E27FC236}">
                <a16:creationId xmlns:a16="http://schemas.microsoft.com/office/drawing/2014/main" id="{281C08A1-2DE9-9CF6-636C-D35E246D3B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856997" y="4260371"/>
            <a:ext cx="258791" cy="258791"/>
          </a:xfrm>
          <a:prstGeom prst="rect">
            <a:avLst/>
          </a:prstGeom>
        </p:spPr>
      </p:pic>
      <p:pic>
        <p:nvPicPr>
          <p:cNvPr id="1118" name="Graphic 1117" descr="Badge 10 outline">
            <a:extLst>
              <a:ext uri="{FF2B5EF4-FFF2-40B4-BE49-F238E27FC236}">
                <a16:creationId xmlns:a16="http://schemas.microsoft.com/office/drawing/2014/main" id="{E15D0278-23B1-967A-BC76-D6C0AD8E3CC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29824" y="3483326"/>
            <a:ext cx="307777" cy="307777"/>
          </a:xfrm>
          <a:prstGeom prst="rect">
            <a:avLst/>
          </a:prstGeom>
        </p:spPr>
      </p:pic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7956B89C-7039-F52F-D358-DB8055A589CC}"/>
              </a:ext>
            </a:extLst>
          </p:cNvPr>
          <p:cNvCxnSpPr>
            <a:stCxn id="1036" idx="1"/>
          </p:cNvCxnSpPr>
          <p:nvPr/>
        </p:nvCxnSpPr>
        <p:spPr>
          <a:xfrm rot="10800000" flipV="1">
            <a:off x="1147245" y="2231162"/>
            <a:ext cx="1485380" cy="1375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 Ortiz</dc:creator>
  <cp:lastModifiedBy>Maria C.</cp:lastModifiedBy>
  <cp:revision>2</cp:revision>
  <dcterms:created xsi:type="dcterms:W3CDTF">2024-03-11T02:44:41Z</dcterms:created>
  <dcterms:modified xsi:type="dcterms:W3CDTF">2024-03-13T17:36:29Z</dcterms:modified>
</cp:coreProperties>
</file>