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3" r:id="rId3"/>
    <p:sldId id="267" r:id="rId4"/>
    <p:sldId id="266" r:id="rId5"/>
    <p:sldId id="265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6B23FB-73ED-488F-BD61-0D47B265AA47}">
          <p14:sldIdLst>
            <p14:sldId id="260"/>
            <p14:sldId id="263"/>
            <p14:sldId id="267"/>
            <p14:sldId id="266"/>
            <p14:sldId id="265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D99F2-62AB-4558-9E79-089A60513E7A}" v="1" dt="2021-07-24T13:55:51.773"/>
    <p1510:client id="{A64035CA-8891-441D-ABC3-3FE959DD0DE7}" v="16" dt="2021-07-23T19:34:51.293"/>
    <p1510:client id="{E61661DB-EFE0-46BB-9671-0E504CA37ACC}" v="8" dt="2021-07-24T13:43:4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0B9E-2566-45F2-9289-6455B5967878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D39F-9B83-4125-A30B-52A52A46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ndy.gov/search?collection=Dataset&amp;q=boundaries" TargetMode="External"/><Relationship Id="rId7" Type="http://schemas.openxmlformats.org/officeDocument/2006/relationships/hyperlink" Target="https://data.indy.gov/search?collection=Dataset&amp;q=transportation" TargetMode="External"/><Relationship Id="rId2" Type="http://schemas.openxmlformats.org/officeDocument/2006/relationships/hyperlink" Target="https://hub.mph.in.gov/dataset/covid-19-cases-by-zi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b.mph.in.gov/dataset/food-pantries-in-marion-county" TargetMode="External"/><Relationship Id="rId5" Type="http://schemas.openxmlformats.org/officeDocument/2006/relationships/hyperlink" Target="http://www.hoosierdata.in.gov/dpage.asp?id=58&amp;view_number=2&amp;menu_level=&amp;panel_number=2" TargetMode="External"/><Relationship Id="rId4" Type="http://schemas.openxmlformats.org/officeDocument/2006/relationships/hyperlink" Target="https://www.stats.indiana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heroku.com/projectindy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ECAE4-73F0-4C08-BC05-5315FC211C82}"/>
              </a:ext>
            </a:extLst>
          </p:cNvPr>
          <p:cNvSpPr txBox="1"/>
          <p:nvPr/>
        </p:nvSpPr>
        <p:spPr>
          <a:xfrm>
            <a:off x="1992529" y="2227447"/>
            <a:ext cx="82061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COVID-19 and Unemployment</a:t>
            </a:r>
          </a:p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Spotlight: Marion County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BFFD82-AEAC-4B1E-A53D-C782EC5C9167}"/>
              </a:ext>
            </a:extLst>
          </p:cNvPr>
          <p:cNvSpPr txBox="1"/>
          <p:nvPr/>
        </p:nvSpPr>
        <p:spPr>
          <a:xfrm>
            <a:off x="3783598" y="3845460"/>
            <a:ext cx="462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Matt Canady and Lindsay Reynolds</a:t>
            </a:r>
          </a:p>
        </p:txBody>
      </p:sp>
    </p:spTree>
    <p:extLst>
      <p:ext uri="{BB962C8B-B14F-4D97-AF65-F5344CB8AC3E}">
        <p14:creationId xmlns:p14="http://schemas.microsoft.com/office/powerpoint/2010/main" val="205350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AB82E-6CCB-4682-B015-F880B7679A0D}"/>
              </a:ext>
            </a:extLst>
          </p:cNvPr>
          <p:cNvSpPr txBox="1"/>
          <p:nvPr/>
        </p:nvSpPr>
        <p:spPr>
          <a:xfrm>
            <a:off x="1406171" y="990026"/>
            <a:ext cx="93788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Identify a Focus for the Project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Impact of COVID-19 on Marion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Ways to measure the 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COVID-19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Unemployment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Research some of the resources available to families in need</a:t>
            </a:r>
          </a:p>
        </p:txBody>
      </p:sp>
    </p:spTree>
    <p:extLst>
      <p:ext uri="{BB962C8B-B14F-4D97-AF65-F5344CB8AC3E}">
        <p14:creationId xmlns:p14="http://schemas.microsoft.com/office/powerpoint/2010/main" val="295589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AB82E-6CCB-4682-B015-F880B7679A0D}"/>
              </a:ext>
            </a:extLst>
          </p:cNvPr>
          <p:cNvSpPr txBox="1"/>
          <p:nvPr/>
        </p:nvSpPr>
        <p:spPr>
          <a:xfrm>
            <a:off x="1406171" y="1014704"/>
            <a:ext cx="9378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Brainstorm of Ideas for 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Reflect the COVID-19 resident positivity data on a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Include a map of resources for families in 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Food pantries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Bus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a chart including the weekly unemployment claims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Analyzed January 2018 through June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AB82E-6CCB-4682-B015-F880B7679A0D}"/>
              </a:ext>
            </a:extLst>
          </p:cNvPr>
          <p:cNvSpPr txBox="1"/>
          <p:nvPr/>
        </p:nvSpPr>
        <p:spPr>
          <a:xfrm>
            <a:off x="1406171" y="610785"/>
            <a:ext cx="9378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Gathering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COVID-19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Indiana Datahub: COVID-19 Cases by Zip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3"/>
              </a:rPr>
              <a:t>Zip Code Details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From City of Indianapolis and Marion County – IndyGIS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Unemployment claims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STATSINDIANA</a:t>
            </a:r>
            <a:r>
              <a:rPr lang="en-US" sz="2000" dirty="0">
                <a:solidFill>
                  <a:schemeClr val="bg1"/>
                </a:solidFill>
              </a:rPr>
              <a:t>, sourced by </a:t>
            </a:r>
            <a:r>
              <a:rPr lang="en-US" sz="2000" dirty="0">
                <a:solidFill>
                  <a:schemeClr val="bg1"/>
                </a:solidFill>
                <a:hlinkClick r:id="rId5"/>
              </a:rPr>
              <a:t>hoosierdata.in.gov</a:t>
            </a:r>
            <a:endParaRPr lang="en-US" sz="20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Initial claims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Continued 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Locations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hlinkClick r:id="rId6"/>
              </a:rPr>
              <a:t>Indiana </a:t>
            </a:r>
            <a:r>
              <a:rPr lang="en-US" sz="2000" dirty="0">
                <a:solidFill>
                  <a:schemeClr val="bg1"/>
                </a:solidFill>
                <a:hlinkClick r:id="rId6"/>
              </a:rPr>
              <a:t>Datahub: Food pantry listings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7"/>
              </a:rPr>
              <a:t>Bus stop locations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From City of Indianapolis and Marion County - IndyGIS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3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AB82E-6CCB-4682-B015-F880B7679A0D}"/>
              </a:ext>
            </a:extLst>
          </p:cNvPr>
          <p:cNvSpPr txBox="1"/>
          <p:nvPr/>
        </p:nvSpPr>
        <p:spPr>
          <a:xfrm>
            <a:off x="1250993" y="757252"/>
            <a:ext cx="9378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Analyzing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Tools Used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cleaned in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Postgres used to store and create final clean tables used and linked via flask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 with leaflet used to create charts and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Problems Encountered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Cleaning the data and making sure that it is set up for the graphs we wanted to show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Establishing the API link and getting the graphs/maps to render the way that we envisioned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8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AB82E-6CCB-4682-B015-F880B7679A0D}"/>
              </a:ext>
            </a:extLst>
          </p:cNvPr>
          <p:cNvSpPr txBox="1"/>
          <p:nvPr/>
        </p:nvSpPr>
        <p:spPr>
          <a:xfrm>
            <a:off x="1406171" y="1105700"/>
            <a:ext cx="93788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Webpage Design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Layout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 - locations for titles and headings, two maps, a chart, and an area for Bootstrap cards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General setup of folder locations and basic files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Connection to database through flask allowed visualizations to take 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Included a graphic using Granim.js (animation gradients)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4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AB82E-6CCB-4682-B015-F880B7679A0D}"/>
              </a:ext>
            </a:extLst>
          </p:cNvPr>
          <p:cNvSpPr txBox="1"/>
          <p:nvPr/>
        </p:nvSpPr>
        <p:spPr>
          <a:xfrm>
            <a:off x="1406171" y="1334300"/>
            <a:ext cx="93788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Project Wrap-up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Demonstration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Live App: 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https://git.heroku.com/projectindy.git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Time for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2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526</TotalTime>
  <Words>289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Reynolds</dc:creator>
  <cp:lastModifiedBy>Matt Canady</cp:lastModifiedBy>
  <cp:revision>3</cp:revision>
  <dcterms:created xsi:type="dcterms:W3CDTF">2021-07-21T13:42:03Z</dcterms:created>
  <dcterms:modified xsi:type="dcterms:W3CDTF">2021-07-24T14:02:58Z</dcterms:modified>
</cp:coreProperties>
</file>