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5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495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84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5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69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24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8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8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2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F30C4-8C33-4B98-87BC-7EEBF54E177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8B80-5E4E-4EB3-A3E5-D914F3472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36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Video Game Sales Analysis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McAndrew Saad</a:t>
            </a:r>
          </a:p>
          <a:p>
            <a:r>
              <a:rPr lang="en-US" dirty="0" smtClean="0"/>
              <a:t>M2-W5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4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783" y="1854926"/>
            <a:ext cx="10515600" cy="3317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rgbClr val="C00000"/>
                </a:solidFill>
              </a:rPr>
              <a:t>What is the business problem in question</a:t>
            </a:r>
            <a:r>
              <a:rPr lang="en-US" sz="5400" dirty="0" smtClean="0">
                <a:solidFill>
                  <a:srgbClr val="C00000"/>
                </a:solidFill>
              </a:rPr>
              <a:t>?</a:t>
            </a:r>
            <a:endParaRPr lang="en-US" sz="5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6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0"/>
            <a:ext cx="10820400" cy="49385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Launch </a:t>
            </a:r>
            <a:r>
              <a:rPr lang="en-US" sz="3600" dirty="0"/>
              <a:t>a new sophisticated </a:t>
            </a:r>
            <a:r>
              <a:rPr lang="en-US" sz="3600" dirty="0" smtClean="0"/>
              <a:t>marketing campaign based on our sales data as a video games selling company</a:t>
            </a:r>
          </a:p>
          <a:p>
            <a:r>
              <a:rPr lang="en-US" sz="3600" dirty="0" smtClean="0"/>
              <a:t>Find the platforms </a:t>
            </a:r>
            <a:r>
              <a:rPr lang="en-US" sz="3600" dirty="0"/>
              <a:t>or Genres </a:t>
            </a:r>
            <a:r>
              <a:rPr lang="en-US" sz="3600" dirty="0" smtClean="0"/>
              <a:t>that are </a:t>
            </a:r>
            <a:r>
              <a:rPr lang="en-US" sz="3600" dirty="0"/>
              <a:t>generating </a:t>
            </a:r>
            <a:r>
              <a:rPr lang="en-US" sz="3600" dirty="0" smtClean="0"/>
              <a:t>the most income</a:t>
            </a:r>
          </a:p>
          <a:p>
            <a:r>
              <a:rPr lang="en-US" sz="3600" dirty="0" smtClean="0"/>
              <a:t>Finding </a:t>
            </a:r>
            <a:r>
              <a:rPr lang="en-US" sz="3600" dirty="0"/>
              <a:t>out the taste of </a:t>
            </a:r>
            <a:r>
              <a:rPr lang="en-US" sz="3600" dirty="0" smtClean="0"/>
              <a:t>gamers </a:t>
            </a:r>
            <a:r>
              <a:rPr lang="en-US" sz="3600" dirty="0"/>
              <a:t>around the </a:t>
            </a:r>
            <a:r>
              <a:rPr lang="en-US" sz="3600" dirty="0" smtClean="0"/>
              <a:t>world</a:t>
            </a:r>
          </a:p>
          <a:p>
            <a:r>
              <a:rPr lang="en-US" sz="3600" dirty="0" smtClean="0"/>
              <a:t>Making new business deals with the top publishers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324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280" y="515855"/>
            <a:ext cx="4517027" cy="22903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263" y="2611623"/>
            <a:ext cx="644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North America and EU Sales dominate the charts.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Reworking our marketing strategy over Japan and the rest of the world is a must.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2934789"/>
            <a:ext cx="4517027" cy="32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6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1" y="1466342"/>
            <a:ext cx="5754868" cy="37472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943" y="2194560"/>
            <a:ext cx="4606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PS3/PS4 are generating the most income based on the past few years. Although the total seem to be going down from year to year but the PS remains on 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Marketing wise, low sales platforms need a strategy adjustment.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4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69" y="1015499"/>
            <a:ext cx="7038975" cy="3381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6846" y="4876800"/>
            <a:ext cx="801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Action, sports and shooter games are generating the most income regionally.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640" y="1362620"/>
            <a:ext cx="4810125" cy="3714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097" y="1959429"/>
            <a:ext cx="505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Clearly gamers’ preferences are towards Action and Sports games.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1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35" y="1213348"/>
            <a:ext cx="4829175" cy="4048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8869" y="2595154"/>
            <a:ext cx="4563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Nintendo and Electronic Arts are the publishers with the most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Making better deals with publishers could be beneficial.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7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239589"/>
          </a:xfrm>
        </p:spPr>
        <p:txBody>
          <a:bodyPr/>
          <a:lstStyle/>
          <a:p>
            <a:r>
              <a:rPr lang="en-US" dirty="0" smtClean="0"/>
              <a:t>Action, shooter and sports games dominate any charts over NA and EU sales. Other categories have lower income over any region.</a:t>
            </a:r>
          </a:p>
          <a:p>
            <a:r>
              <a:rPr lang="en-US" dirty="0" smtClean="0"/>
              <a:t>Marketing spend and strategy needs to be adjusted over the rest of the genres over all regions.</a:t>
            </a:r>
          </a:p>
          <a:p>
            <a:r>
              <a:rPr lang="en-US" dirty="0" smtClean="0"/>
              <a:t>Make sure through our new marketing strategy that we keep high numbers for the top genres and platforms since they are generating the most income.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133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</TotalTime>
  <Words>242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Video Game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 Analysis</dc:title>
  <dc:creator>Mcandrew Saad</dc:creator>
  <cp:lastModifiedBy>Mcandrew Saad</cp:lastModifiedBy>
  <cp:revision>8</cp:revision>
  <dcterms:created xsi:type="dcterms:W3CDTF">2020-01-15T14:15:54Z</dcterms:created>
  <dcterms:modified xsi:type="dcterms:W3CDTF">2020-01-19T13:27:28Z</dcterms:modified>
</cp:coreProperties>
</file>