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146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040B2B-50A3-4328-9D27-EF7014718BC6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08334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ED793-D810-430C-81DE-A7DA85CC1FFD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6507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76F286-0E2A-41C5-AE92-43C261A7BB86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80213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B0B02-19AE-4748-BBBB-8029A0379A80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73274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60C71D-BB4E-4A27-B9EE-4372B556D01A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41104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172246-DBCE-4F47-A6CA-275DEA0FAEDE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86600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B75FA5-D6FD-49E5-9CAF-7D9938DECDCA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76007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83561-7846-44B3-AAE1-2431A27EEFDB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13852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F628D-7D38-4964-8BA9-1D418439ABF8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16634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4007DC-43EA-4DC6-98E5-8EDE90790F67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91729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874D54-5FF6-40A5-8DE2-70AC6F3288DB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49541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A8D32F9-37EC-4F72-9E74-A915480AA6B9}" type="slidenum">
              <a:rPr lang="en-US" altLang="fr-FR"/>
              <a:pPr/>
              <a:t>‹N°›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rg.2016.56-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63259"/>
            <a:ext cx="9029700" cy="6531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Présentation PowerPoint</vt:lpstr>
    </vt:vector>
  </TitlesOfParts>
  <Company>Macmillan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k.venkatesh</dc:creator>
  <cp:lastModifiedBy>Mickaël Canouil</cp:lastModifiedBy>
  <cp:revision>162</cp:revision>
  <dcterms:created xsi:type="dcterms:W3CDTF">2009-03-12T14:09:17Z</dcterms:created>
  <dcterms:modified xsi:type="dcterms:W3CDTF">2017-06-01T09:35:59Z</dcterms:modified>
</cp:coreProperties>
</file>