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9" d="100"/>
          <a:sy n="109" d="100"/>
        </p:scale>
        <p:origin x="7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79C6C-CFB6-467F-A3AA-E345A748C43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0022E-85E4-47AD-933F-0958089E81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8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12000" y="4826634"/>
            <a:ext cx="2520000" cy="365125"/>
          </a:xfrm>
        </p:spPr>
        <p:txBody>
          <a:bodyPr/>
          <a:lstStyle>
            <a:lvl1pPr algn="ctr">
              <a:defRPr/>
            </a:lvl1pPr>
          </a:lstStyle>
          <a:p>
            <a:fld id="{241EB5C9-1307-BA42-ABA2-0BC069CD8E7F}" type="datetimeFigureOut">
              <a:rPr lang="en-US" smtClean="0"/>
              <a:pPr/>
              <a:t>7/24/2019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3109229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1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40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23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4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4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8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2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95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 smtClean="0"/>
              <a:t>A </a:t>
            </a:r>
            <a:r>
              <a:rPr lang="fr-FR" dirty="0" err="1" smtClean="0"/>
              <a:t>really</a:t>
            </a:r>
            <a:r>
              <a:rPr lang="fr-FR" dirty="0" smtClean="0"/>
              <a:t> long </a:t>
            </a:r>
            <a:r>
              <a:rPr lang="fr-FR" dirty="0" err="1" smtClean="0"/>
              <a:t>long</a:t>
            </a:r>
            <a:r>
              <a:rPr lang="fr-FR" dirty="0" smtClean="0"/>
              <a:t> </a:t>
            </a:r>
            <a:r>
              <a:rPr lang="fr-FR" dirty="0" err="1" smtClean="0"/>
              <a:t>long</a:t>
            </a:r>
            <a:r>
              <a:rPr lang="fr-FR" dirty="0" smtClean="0"/>
              <a:t> </a:t>
            </a:r>
            <a:r>
              <a:rPr lang="fr-FR" dirty="0" err="1" smtClean="0"/>
              <a:t>long</a:t>
            </a:r>
            <a:r>
              <a:rPr lang="fr-FR" dirty="0" smtClean="0"/>
              <a:t> </a:t>
            </a:r>
            <a:r>
              <a:rPr lang="fr-FR" dirty="0" err="1" smtClean="0"/>
              <a:t>long</a:t>
            </a:r>
            <a:r>
              <a:rPr lang="fr-FR" dirty="0" smtClean="0"/>
              <a:t> </a:t>
            </a:r>
            <a:r>
              <a:rPr dirty="0" smtClean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 smtClean="0"/>
              <a:t>su</a:t>
            </a:r>
            <a:r>
              <a:rPr lang="fr-FR" dirty="0" smtClean="0"/>
              <a:t>b</a:t>
            </a:r>
            <a:r>
              <a:rPr dirty="0" smtClean="0"/>
              <a:t>title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Mickaël CANOUIL, </a:t>
            </a:r>
            <a:r>
              <a:rPr i="1" dirty="0"/>
              <a:t>Ph.D.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Xxxx</a:t>
            </a:r>
            <a:r>
              <a:rPr dirty="0"/>
              <a:t>, </a:t>
            </a:r>
            <a:r>
              <a:rPr dirty="0" err="1"/>
              <a:t>xxst</a:t>
            </a:r>
            <a:r>
              <a:rPr dirty="0"/>
              <a:t> of </a:t>
            </a:r>
            <a:r>
              <a:rPr dirty="0" err="1"/>
              <a:t>Xxxxxx</a:t>
            </a:r>
            <a:r>
              <a:rPr dirty="0"/>
              <a:t> (2019)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marL="0" lv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Plot</a:t>
            </a:r>
          </a:p>
        </p:txBody>
      </p:sp>
      <p:pic>
        <p:nvPicPr>
          <p:cNvPr id="3" name="Picture 1" descr="ppt_test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18</TotalTime>
  <Words>108</Words>
  <Application>Microsoft Office PowerPoint</Application>
  <PresentationFormat>Affichage à l'écran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Courier</vt:lpstr>
      <vt:lpstr>Trebuchet MS</vt:lpstr>
      <vt:lpstr>Wingdings 2</vt:lpstr>
      <vt:lpstr>Ardoise</vt:lpstr>
      <vt:lpstr>A really long long long long long Title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Mickaël CANOUIL, Ph.D.</dc:creator>
  <cp:keywords/>
  <cp:lastModifiedBy>Mickaël Canouil</cp:lastModifiedBy>
  <cp:revision>8</cp:revision>
  <dcterms:created xsi:type="dcterms:W3CDTF">2019-07-24T10:50:46Z</dcterms:created>
  <dcterms:modified xsi:type="dcterms:W3CDTF">2019-07-24T11:10:32Z</dcterms:modified>
</cp:coreProperties>
</file>