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09b86a8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109b86a80_6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109b86a80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8109b86a80_4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57200" y="13716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" sz="2400" u="none" cap="none" strike="noStrike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 ile Güçlendirilmiş </a:t>
            </a:r>
            <a:r>
              <a:rPr b="1" i="0" lang="tr" sz="2400" u="none" cap="none" strike="noStrike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Glide Headless UI</a:t>
            </a:r>
            <a:r>
              <a:rPr b="1" i="0" lang="tr" sz="2400" u="none" cap="none" strike="noStrike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 Kütüphanesi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457200" y="96012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" sz="14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Headless UI </a:t>
            </a:r>
            <a:r>
              <a:rPr b="1" lang="tr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mimarisi</a:t>
            </a:r>
            <a:r>
              <a:rPr b="1" lang="tr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ile geliştirme süreçlerini Claude Sonnet 4.0'ın gücüyle otomatize ederek daha hızlı, tutarlı ve yüksek kaliteli arayüz bileşenleri oluşturuyoruz.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274320" y="1645920"/>
            <a:ext cx="2743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" sz="1600" u="none" cap="none" strike="noStrike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Proje Hakkında</a:t>
            </a:r>
            <a:endParaRPr b="1" sz="1600">
              <a:solidFill>
                <a:srgbClr val="343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tr" sz="10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Neden yapay zeka destekli bir yaklaşım benimsedik?</a:t>
            </a:r>
            <a:endParaRPr b="0" i="1" sz="1000" u="none" cap="none" strike="noStrike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" sz="1100" u="none" cap="none" strike="noStrike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⚡ Verimlilik Artışı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Tekrarlayan kodlama, test ve dökümantasyon görevlerini otomatize ederek geliştirme döngüsünü önemli ölçüde hızlandırıyoruz.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343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✅ Kalite Standardizasyonu</a:t>
            </a:r>
            <a:endParaRPr b="1" sz="1100">
              <a:solidFill>
                <a:srgbClr val="20C9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Yapay zeka, en iyi pratikleri ve WCAG 2.2 erişilebilirlik standartlarını tutarlı bir şekilde uygulayarak kod kalitesini yükseltir.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343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💬 İnovasyona Odaklanma</a:t>
            </a:r>
            <a:endParaRPr b="1" sz="1100">
              <a:solidFill>
                <a:srgbClr val="20C9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Rutin işleri AI'a devrederek, ekibimizin daha karmaşık problemlere ve yaratıcı çözümlere odaklanmasını sağlıyoruz.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3200400" y="1645920"/>
            <a:ext cx="2743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Teknoloji Gücümüz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000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Bu devrimi mümkün kılan araçlar ve modeller</a:t>
            </a:r>
            <a:endParaRPr i="1" sz="1000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tr" sz="1000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🤖 Claude Sonnet 4.0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Karmaşık kodlama görevlerinde kullandığımız yüksek yetenekli yapay zeka modeli.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343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💻 VSCode Entegrasyonu</a:t>
            </a:r>
            <a:endParaRPr b="1" sz="1100">
              <a:solidFill>
                <a:srgbClr val="20C9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Geliştiricilerin doğal çalışma ortamından ayrılmadan AI komutlarına doğrudan erişim.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🚀 GitHub Copilot</a:t>
            </a:r>
            <a:endParaRPr b="1" sz="1100">
              <a:solidFill>
                <a:srgbClr val="20C9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 agentlarını kullanarak karmaşık görevleri otomatize etme ve geliştirici verimliliğini artırma.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126475" y="1645925"/>
            <a:ext cx="3326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tr" sz="16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GitHub Repository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43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tr" sz="1100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https://github.com/turkishtechnology/glide</a:t>
            </a:r>
            <a:endParaRPr sz="1300">
              <a:solidFill>
                <a:srgbClr val="6C757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C9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935" y="2190386"/>
            <a:ext cx="179999" cy="17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/>
          <p:nvPr/>
        </p:nvCxnSpPr>
        <p:spPr>
          <a:xfrm flipH="1">
            <a:off x="3096449" y="1699627"/>
            <a:ext cx="3600" cy="2761200"/>
          </a:xfrm>
          <a:prstGeom prst="straightConnector1">
            <a:avLst/>
          </a:prstGeom>
          <a:noFill/>
          <a:ln cap="flat" cmpd="sng" w="9525">
            <a:solidFill>
              <a:srgbClr val="6C75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/>
          <p:nvPr/>
        </p:nvCxnSpPr>
        <p:spPr>
          <a:xfrm flipH="1">
            <a:off x="5974274" y="1681477"/>
            <a:ext cx="3600" cy="2761200"/>
          </a:xfrm>
          <a:prstGeom prst="straightConnector1">
            <a:avLst/>
          </a:prstGeom>
          <a:noFill/>
          <a:ln cap="flat" cmpd="sng" w="9525">
            <a:solidFill>
              <a:srgbClr val="6C75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57200" y="13716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 Geliştirme Akışı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457200" y="685800"/>
            <a:ext cx="8229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400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Bir bileşenin doğumundan dökümantasyonuna kadar olan yolculuk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182880" y="1234440"/>
            <a:ext cx="4114800" cy="1577340"/>
          </a:xfrm>
          <a:prstGeom prst="rect">
            <a:avLst/>
          </a:prstGeom>
          <a:solidFill>
            <a:srgbClr val="F8F9FA"/>
          </a:solidFill>
          <a:ln cap="flat" cmpd="sng" w="25400">
            <a:solidFill>
              <a:srgbClr val="20C9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74320" y="1303020"/>
            <a:ext cx="3931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💾 1. Talimat Oluşturma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AI, Radix, Headless UI gibi en iyi kütüphaneleri inceleyerek bileşenin gereksinimlerini ve davranışlarını tanımlayan talimat dosyalarını oluşturur. Bu aşamada web'deki best practice'leri analiz eder.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9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Komutlar: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/create-component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 : Radix, Headless UI gibi kütüphaneleri inceleyerek talimat oluşturma</a:t>
            </a:r>
            <a:endParaRPr b="0" i="0" sz="800" u="none" cap="none" strike="noStrike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/review-component-instructions</a:t>
            </a: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: Bileşen talimatlarını gözden geçirme</a:t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4846320" y="1234440"/>
            <a:ext cx="4114800" cy="1577340"/>
          </a:xfrm>
          <a:prstGeom prst="rect">
            <a:avLst/>
          </a:prstGeom>
          <a:solidFill>
            <a:srgbClr val="F8F9FA"/>
          </a:solidFill>
          <a:ln cap="flat" cmpd="sng" w="25400">
            <a:solidFill>
              <a:srgbClr val="20C9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937760" y="1303020"/>
            <a:ext cx="3931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🤖 2. Bileşen Üretimi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AI, önceki aşamada hazırlanan talimatlar doğrultusunda yüksek performanslı, optimize edilmiş ve best practice'lere uygun bileşen kodunu üretir.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9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Komutlar: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/generate-component: </a:t>
            </a: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Hazırlanan talimatlara göre bileşen kodu oluşturma</a:t>
            </a:r>
            <a:endParaRPr>
              <a:solidFill>
                <a:srgbClr val="6C757D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82880" y="3017520"/>
            <a:ext cx="4114800" cy="1577340"/>
          </a:xfrm>
          <a:prstGeom prst="rect">
            <a:avLst/>
          </a:prstGeom>
          <a:solidFill>
            <a:srgbClr val="F8F9FA"/>
          </a:solidFill>
          <a:ln cap="flat" cmpd="sng" w="25400">
            <a:solidFill>
              <a:srgbClr val="20C9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74320" y="3086100"/>
            <a:ext cx="39318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📝 3. Test Yazımı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AI, üretilen bileşenin doğruluğunu ve kararlılığını garanti altına almak için otomatik olarak test senaryoları oluşturur.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9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Komutlar: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/generate-component-tests</a:t>
            </a: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: Bileşen için test senaryoları oluşturma</a:t>
            </a:r>
            <a:endParaRPr b="0" i="0" sz="800" u="none" cap="none" strike="noStrike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C75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/generate-component-accessibility-tests</a:t>
            </a: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: WCAG 2.2 standartlarına uygun erişilebilirlik testlerini oluşturma</a:t>
            </a:r>
            <a:endParaRPr>
              <a:solidFill>
                <a:srgbClr val="6C757D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4846320" y="3017520"/>
            <a:ext cx="4114800" cy="1577340"/>
          </a:xfrm>
          <a:prstGeom prst="rect">
            <a:avLst/>
          </a:prstGeom>
          <a:solidFill>
            <a:srgbClr val="F8F9FA"/>
          </a:solidFill>
          <a:ln cap="flat" cmpd="sng" w="25400">
            <a:solidFill>
              <a:srgbClr val="20C9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937760" y="3086100"/>
            <a:ext cx="3931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📄 4. Dökümantasyon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43A40"/>
                </a:solidFill>
                <a:latin typeface="Calibri"/>
                <a:ea typeface="Calibri"/>
                <a:cs typeface="Calibri"/>
                <a:sym typeface="Calibri"/>
              </a:rPr>
              <a:t>AI, bileşenin nasıl kullanılacağını açıklayan, anlaşılır ve kapsamlı dökümantasyon otomatik olarak hazırlar.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900">
                <a:solidFill>
                  <a:srgbClr val="20C997"/>
                </a:solidFill>
                <a:latin typeface="Calibri"/>
                <a:ea typeface="Calibri"/>
                <a:cs typeface="Calibri"/>
                <a:sym typeface="Calibri"/>
              </a:rPr>
              <a:t>Komutlar: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tr" sz="800" u="none" cap="none" strike="noStrike">
                <a:solidFill>
                  <a:srgbClr val="14B8A6"/>
                </a:solidFill>
                <a:latin typeface="Calibri"/>
                <a:ea typeface="Calibri"/>
                <a:cs typeface="Calibri"/>
                <a:sym typeface="Calibri"/>
              </a:rPr>
              <a:t>/generate-component-docs</a:t>
            </a:r>
            <a:r>
              <a:rPr b="0" i="0" lang="tr" sz="800" u="none" cap="none" strike="noStrike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: Bileşen dökümantasyonunu oluşturma</a:t>
            </a:r>
            <a:endParaRPr>
              <a:solidFill>
                <a:srgbClr val="6C75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