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2B3"/>
    <a:srgbClr val="FFC107"/>
    <a:srgbClr val="E1E8EB"/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4D07-6197-4565-9AD8-FEDB8A1B66CA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87039" y="130629"/>
            <a:ext cx="5242559" cy="5660572"/>
          </a:xfrm>
          <a:prstGeom prst="roundRect">
            <a:avLst>
              <a:gd name="adj" fmla="val 6866"/>
            </a:avLst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96" y="444137"/>
            <a:ext cx="1138646" cy="1138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410493" y="1878875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Log 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0493" y="2636632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 or Email: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7781" y="3145050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10493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7781" y="4203727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7621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107"/>
                </a:solidFill>
              </a:rPr>
              <a:t>Forgot Password?</a:t>
            </a:r>
            <a:endParaRPr lang="en-US" dirty="0">
              <a:solidFill>
                <a:srgbClr val="FFC107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3502" y="4833592"/>
            <a:ext cx="4149632" cy="496388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0493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have an account?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7621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52B3"/>
                </a:solidFill>
              </a:rPr>
              <a:t>Sign up</a:t>
            </a:r>
            <a:endParaRPr lang="en-US" dirty="0">
              <a:solidFill>
                <a:srgbClr val="7952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palett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2016033" y="2404960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#343A40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7473" y="3857897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#7952B3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7473" y="4861730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#FFC107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473" y="553696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#E1E8EB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43704" y="2404960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(52, 58, 64)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703" y="3857897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(121, 82, 179)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43704" y="4858964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(255, 193, 7)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43703" y="5536962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(225, 232, 235)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5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Color palett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AEA</dc:creator>
  <cp:lastModifiedBy>AEA</cp:lastModifiedBy>
  <cp:revision>8</cp:revision>
  <dcterms:created xsi:type="dcterms:W3CDTF">2023-01-04T20:06:12Z</dcterms:created>
  <dcterms:modified xsi:type="dcterms:W3CDTF">2023-01-04T20:46:20Z</dcterms:modified>
</cp:coreProperties>
</file>