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2B3"/>
    <a:srgbClr val="FFC107"/>
    <a:srgbClr val="E1E8EB"/>
    <a:srgbClr val="343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6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1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3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2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6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4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987039" y="130629"/>
            <a:ext cx="5242559" cy="5660572"/>
          </a:xfrm>
          <a:prstGeom prst="roundRect">
            <a:avLst>
              <a:gd name="adj" fmla="val 6866"/>
            </a:avLst>
          </a:prstGeom>
          <a:solidFill>
            <a:srgbClr val="343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96" y="444137"/>
            <a:ext cx="1138646" cy="11386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3410493" y="1878875"/>
            <a:ext cx="162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Log in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0493" y="2636632"/>
            <a:ext cx="2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Username or Email: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7781" y="3145050"/>
            <a:ext cx="4241074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10493" y="3695309"/>
            <a:ext cx="2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Password: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7781" y="4203727"/>
            <a:ext cx="4241074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7621" y="3695309"/>
            <a:ext cx="2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107"/>
                </a:solidFill>
              </a:rPr>
              <a:t>Forgot Password?</a:t>
            </a:r>
            <a:endParaRPr lang="en-US" dirty="0">
              <a:solidFill>
                <a:srgbClr val="FFC107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33502" y="4833592"/>
            <a:ext cx="4149632" cy="496388"/>
          </a:xfrm>
          <a:prstGeom prst="roundRect">
            <a:avLst/>
          </a:prstGeom>
          <a:solidFill>
            <a:srgbClr val="FFC107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10493" y="5982789"/>
            <a:ext cx="413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Don’t have an account?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7621" y="5982789"/>
            <a:ext cx="413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952B3"/>
                </a:solidFill>
              </a:rPr>
              <a:t>Sign up</a:t>
            </a:r>
            <a:endParaRPr lang="en-US" dirty="0">
              <a:solidFill>
                <a:srgbClr val="7952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</a:t>
            </a:r>
            <a:r>
              <a:rPr lang="en-US" dirty="0" err="1" smtClean="0"/>
              <a:t>palett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96294"/>
            <a:ext cx="3810000" cy="3810000"/>
          </a:xfrm>
        </p:spPr>
      </p:pic>
      <p:sp>
        <p:nvSpPr>
          <p:cNvPr id="5" name="TextBox 4"/>
          <p:cNvSpPr txBox="1"/>
          <p:nvPr/>
        </p:nvSpPr>
        <p:spPr>
          <a:xfrm>
            <a:off x="2016033" y="2404960"/>
            <a:ext cx="131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#343A40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7473" y="3857897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#7952B3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07473" y="4861730"/>
            <a:ext cx="11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#FFC107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7473" y="5536962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#E1E8EB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43704" y="2404960"/>
            <a:ext cx="17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(52, 58, 64)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43703" y="3857897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(121, 82, 179)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43704" y="4858964"/>
            <a:ext cx="17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(255, 193, 7)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43703" y="5536962"/>
            <a:ext cx="22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(225, 232, 235)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21768" y="6352674"/>
            <a:ext cx="381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5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Color palett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AEA</dc:creator>
  <cp:lastModifiedBy>AEA</cp:lastModifiedBy>
  <cp:revision>9</cp:revision>
  <dcterms:created xsi:type="dcterms:W3CDTF">2023-01-04T20:06:12Z</dcterms:created>
  <dcterms:modified xsi:type="dcterms:W3CDTF">2023-01-04T20:51:58Z</dcterms:modified>
</cp:coreProperties>
</file>