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15"/>
    <p:restoredTop sz="94662"/>
  </p:normalViewPr>
  <p:slideViewPr>
    <p:cSldViewPr>
      <p:cViewPr varScale="1">
        <p:scale>
          <a:sx n="99" d="100"/>
          <a:sy n="99" d="100"/>
        </p:scale>
        <p:origin x="336" y="18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Mabel Carabali Mosquera" userId="b75db970-f754-4206-b63d-473166d69cba" providerId="ADAL" clId="{DE898988-7668-B046-BB32-B0FCB9C88C84}"/>
    <pc:docChg chg="custSel addSld modSld">
      <pc:chgData name="Jenny Mabel Carabali Mosquera" userId="b75db970-f754-4206-b63d-473166d69cba" providerId="ADAL" clId="{DE898988-7668-B046-BB32-B0FCB9C88C84}" dt="2022-10-20T17:25:23.718" v="1" actId="700"/>
      <pc:docMkLst>
        <pc:docMk/>
      </pc:docMkLst>
      <pc:sldChg chg="addSp delSp modSp new mod modClrScheme chgLayout">
        <pc:chgData name="Jenny Mabel Carabali Mosquera" userId="b75db970-f754-4206-b63d-473166d69cba" providerId="ADAL" clId="{DE898988-7668-B046-BB32-B0FCB9C88C84}" dt="2022-10-20T17:25:23.718" v="1" actId="700"/>
        <pc:sldMkLst>
          <pc:docMk/>
          <pc:sldMk cId="4060817609" sldId="258"/>
        </pc:sldMkLst>
        <pc:spChg chg="del mod ord">
          <ac:chgData name="Jenny Mabel Carabali Mosquera" userId="b75db970-f754-4206-b63d-473166d69cba" providerId="ADAL" clId="{DE898988-7668-B046-BB32-B0FCB9C88C84}" dt="2022-10-20T17:25:23.718" v="1" actId="700"/>
          <ac:spMkLst>
            <pc:docMk/>
            <pc:sldMk cId="4060817609" sldId="258"/>
            <ac:spMk id="2" creationId="{CF5C0E34-296D-1605-766D-202CAD02E76B}"/>
          </ac:spMkLst>
        </pc:spChg>
        <pc:spChg chg="del">
          <ac:chgData name="Jenny Mabel Carabali Mosquera" userId="b75db970-f754-4206-b63d-473166d69cba" providerId="ADAL" clId="{DE898988-7668-B046-BB32-B0FCB9C88C84}" dt="2022-10-20T17:25:23.718" v="1" actId="700"/>
          <ac:spMkLst>
            <pc:docMk/>
            <pc:sldMk cId="4060817609" sldId="258"/>
            <ac:spMk id="3" creationId="{670C431B-F2C6-8728-F024-679406E49D48}"/>
          </ac:spMkLst>
        </pc:spChg>
        <pc:spChg chg="del">
          <ac:chgData name="Jenny Mabel Carabali Mosquera" userId="b75db970-f754-4206-b63d-473166d69cba" providerId="ADAL" clId="{DE898988-7668-B046-BB32-B0FCB9C88C84}" dt="2022-10-20T17:25:23.718" v="1" actId="700"/>
          <ac:spMkLst>
            <pc:docMk/>
            <pc:sldMk cId="4060817609" sldId="258"/>
            <ac:spMk id="4" creationId="{84544F47-0236-9DC6-7B81-C9758BC59C79}"/>
          </ac:spMkLst>
        </pc:spChg>
        <pc:spChg chg="mod ord">
          <ac:chgData name="Jenny Mabel Carabali Mosquera" userId="b75db970-f754-4206-b63d-473166d69cba" providerId="ADAL" clId="{DE898988-7668-B046-BB32-B0FCB9C88C84}" dt="2022-10-20T17:25:23.718" v="1" actId="700"/>
          <ac:spMkLst>
            <pc:docMk/>
            <pc:sldMk cId="4060817609" sldId="258"/>
            <ac:spMk id="5" creationId="{8C590A87-F041-870B-6369-D93A08109EDA}"/>
          </ac:spMkLst>
        </pc:spChg>
        <pc:spChg chg="mod ord">
          <ac:chgData name="Jenny Mabel Carabali Mosquera" userId="b75db970-f754-4206-b63d-473166d69cba" providerId="ADAL" clId="{DE898988-7668-B046-BB32-B0FCB9C88C84}" dt="2022-10-20T17:25:23.718" v="1" actId="700"/>
          <ac:spMkLst>
            <pc:docMk/>
            <pc:sldMk cId="4060817609" sldId="258"/>
            <ac:spMk id="6" creationId="{5E2F7E0B-CBC3-0B58-8493-B1894C2589DF}"/>
          </ac:spMkLst>
        </pc:spChg>
        <pc:spChg chg="del">
          <ac:chgData name="Jenny Mabel Carabali Mosquera" userId="b75db970-f754-4206-b63d-473166d69cba" providerId="ADAL" clId="{DE898988-7668-B046-BB32-B0FCB9C88C84}" dt="2022-10-20T17:25:23.718" v="1" actId="700"/>
          <ac:spMkLst>
            <pc:docMk/>
            <pc:sldMk cId="4060817609" sldId="258"/>
            <ac:spMk id="7" creationId="{DADD7BA0-785C-A236-3FF5-E41B20A52E4A}"/>
          </ac:spMkLst>
        </pc:spChg>
        <pc:spChg chg="add mod ord">
          <ac:chgData name="Jenny Mabel Carabali Mosquera" userId="b75db970-f754-4206-b63d-473166d69cba" providerId="ADAL" clId="{DE898988-7668-B046-BB32-B0FCB9C88C84}" dt="2022-10-20T17:25:23.718" v="1" actId="700"/>
          <ac:spMkLst>
            <pc:docMk/>
            <pc:sldMk cId="4060817609" sldId="258"/>
            <ac:spMk id="8" creationId="{3798C117-F050-BA43-3C0A-5C2790ED12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Copyright © 2008 Wolters Kluwer. Published by Lippincott Williams &amp; Wilkins.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Copyright © 2008 Wolters Kluwer. Published by Lippincott Williams &amp; Wilkins.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062CF3-1F58-4607-89BC-A462E955FE3C}" type="datetime1">
              <a:rPr lang="en-US" smtClean="0"/>
              <a:pPr/>
              <a:t>10/20/22</a:t>
            </a:fld>
            <a:endParaRPr lang="en-US"/>
          </a:p>
        </p:txBody>
      </p:sp>
      <p:sp>
        <p:nvSpPr>
          <p:cNvPr id="5" name="Footer Placeholder 4"/>
          <p:cNvSpPr>
            <a:spLocks noGrp="1"/>
          </p:cNvSpPr>
          <p:nvPr>
            <p:ph type="ftr" sz="quarter" idx="11"/>
          </p:nvPr>
        </p:nvSpPr>
        <p:spPr/>
        <p:txBody>
          <a:bodyPr/>
          <a:lstStyle/>
          <a:p>
            <a:r>
              <a:rPr lang="en-US"/>
              <a:t>Copyright © 2009 Wolters Kluwer. Published by Lippincott Williams &amp; Wilkins.</a:t>
            </a:r>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E5A7B3-3010-4D23-917E-4756377F86A1}" type="datetime1">
              <a:rPr lang="en-US" smtClean="0"/>
              <a:pPr/>
              <a:t>10/20/22</a:t>
            </a:fld>
            <a:endParaRPr lang="en-US"/>
          </a:p>
        </p:txBody>
      </p:sp>
      <p:sp>
        <p:nvSpPr>
          <p:cNvPr id="5" name="Footer Placeholder 4"/>
          <p:cNvSpPr>
            <a:spLocks noGrp="1"/>
          </p:cNvSpPr>
          <p:nvPr>
            <p:ph type="ftr" sz="quarter" idx="11"/>
          </p:nvPr>
        </p:nvSpPr>
        <p:spPr/>
        <p:txBody>
          <a:bodyPr/>
          <a:lstStyle/>
          <a:p>
            <a:r>
              <a:rPr lang="en-US"/>
              <a:t>Copyright © 2009 Wolters Kluwer. Published by Lippincott Williams &amp; Wilkins.</a:t>
            </a:r>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23B8F3-7BAD-41C0-8DBA-25DE1AB5911A}" type="datetime1">
              <a:rPr lang="en-US" smtClean="0"/>
              <a:pPr/>
              <a:t>10/20/22</a:t>
            </a:fld>
            <a:endParaRPr lang="en-US"/>
          </a:p>
        </p:txBody>
      </p:sp>
      <p:sp>
        <p:nvSpPr>
          <p:cNvPr id="5" name="Footer Placeholder 4"/>
          <p:cNvSpPr>
            <a:spLocks noGrp="1"/>
          </p:cNvSpPr>
          <p:nvPr>
            <p:ph type="ftr" sz="quarter" idx="11"/>
          </p:nvPr>
        </p:nvSpPr>
        <p:spPr/>
        <p:txBody>
          <a:bodyPr/>
          <a:lstStyle/>
          <a:p>
            <a:r>
              <a:rPr lang="en-US"/>
              <a:t>Copyright © 2009 Wolters Kluwer. Published by Lippincott Williams &amp; Wilkins.</a:t>
            </a:r>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83ED-733A-4ACA-A384-A98EC962AE89}" type="datetime1">
              <a:rPr lang="en-US" smtClean="0"/>
              <a:pPr/>
              <a:t>10/20/22</a:t>
            </a:fld>
            <a:endParaRPr lang="en-US"/>
          </a:p>
        </p:txBody>
      </p:sp>
      <p:sp>
        <p:nvSpPr>
          <p:cNvPr id="5" name="Footer Placeholder 4"/>
          <p:cNvSpPr>
            <a:spLocks noGrp="1"/>
          </p:cNvSpPr>
          <p:nvPr>
            <p:ph type="ftr" sz="quarter" idx="11"/>
          </p:nvPr>
        </p:nvSpPr>
        <p:spPr/>
        <p:txBody>
          <a:bodyPr/>
          <a:lstStyle/>
          <a:p>
            <a:r>
              <a:rPr lang="en-US"/>
              <a:t>Copyright © 2009 Wolters Kluwer. Published by Lippincott Williams &amp; Wilkins.</a:t>
            </a:r>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10/20/22</a:t>
            </a:fld>
            <a:endParaRPr lang="en-US"/>
          </a:p>
        </p:txBody>
      </p:sp>
      <p:sp>
        <p:nvSpPr>
          <p:cNvPr id="5" name="Footer Placeholder 4"/>
          <p:cNvSpPr>
            <a:spLocks noGrp="1"/>
          </p:cNvSpPr>
          <p:nvPr>
            <p:ph type="ftr" sz="quarter" idx="11"/>
          </p:nvPr>
        </p:nvSpPr>
        <p:spPr/>
        <p:txBody>
          <a:bodyPr/>
          <a:lstStyle/>
          <a:p>
            <a:r>
              <a:rPr lang="en-US"/>
              <a:t>Copyright © 2009 Wolters Kluwer. Published by Lippincott Williams &amp; Wilkins.</a:t>
            </a:r>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23E42C-4DF1-46AE-97A9-18AF6B43EE9C}" type="datetime1">
              <a:rPr lang="en-US" smtClean="0"/>
              <a:pPr/>
              <a:t>10/20/22</a:t>
            </a:fld>
            <a:endParaRPr lang="en-US"/>
          </a:p>
        </p:txBody>
      </p:sp>
      <p:sp>
        <p:nvSpPr>
          <p:cNvPr id="6" name="Footer Placeholder 5"/>
          <p:cNvSpPr>
            <a:spLocks noGrp="1"/>
          </p:cNvSpPr>
          <p:nvPr>
            <p:ph type="ftr" sz="quarter" idx="11"/>
          </p:nvPr>
        </p:nvSpPr>
        <p:spPr/>
        <p:txBody>
          <a:bodyPr/>
          <a:lstStyle/>
          <a:p>
            <a:r>
              <a:rPr lang="en-US"/>
              <a:t>Copyright © 2009 Wolters Kluwer. Published by Lippincott Williams &amp; Wilkins.</a:t>
            </a:r>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039E3F-92DD-47DA-B9FE-58942EE659D3}" type="datetime1">
              <a:rPr lang="en-US" smtClean="0"/>
              <a:pPr/>
              <a:t>10/20/22</a:t>
            </a:fld>
            <a:endParaRPr lang="en-US"/>
          </a:p>
        </p:txBody>
      </p:sp>
      <p:sp>
        <p:nvSpPr>
          <p:cNvPr id="8" name="Footer Placeholder 7"/>
          <p:cNvSpPr>
            <a:spLocks noGrp="1"/>
          </p:cNvSpPr>
          <p:nvPr>
            <p:ph type="ftr" sz="quarter" idx="11"/>
          </p:nvPr>
        </p:nvSpPr>
        <p:spPr/>
        <p:txBody>
          <a:bodyPr/>
          <a:lstStyle/>
          <a:p>
            <a:r>
              <a:rPr lang="en-US"/>
              <a:t>Copyright © 2009 Wolters Kluwer. Published by Lippincott Williams &amp; Wilkins.</a:t>
            </a:r>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D0D372-5EA4-44EF-8E02-39D181E30D47}" type="datetime1">
              <a:rPr lang="en-US" smtClean="0"/>
              <a:pPr/>
              <a:t>10/20/22</a:t>
            </a:fld>
            <a:endParaRPr lang="en-US"/>
          </a:p>
        </p:txBody>
      </p:sp>
      <p:sp>
        <p:nvSpPr>
          <p:cNvPr id="4" name="Footer Placeholder 3"/>
          <p:cNvSpPr>
            <a:spLocks noGrp="1"/>
          </p:cNvSpPr>
          <p:nvPr>
            <p:ph type="ftr" sz="quarter" idx="11"/>
          </p:nvPr>
        </p:nvSpPr>
        <p:spPr/>
        <p:txBody>
          <a:bodyPr/>
          <a:lstStyle/>
          <a:p>
            <a:r>
              <a:rPr lang="en-US"/>
              <a:t>Copyright © 2009 Wolters Kluwer. Published by Lippincott Williams &amp; Wilkins.</a:t>
            </a:r>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a:t>This PowerPoint document contains the images that you requested.</a:t>
            </a:r>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a:t>Click to edit Master title style</a:t>
            </a:r>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a:ln>
                  <a:noFill/>
                </a:ln>
                <a:solidFill>
                  <a:prstClr val="black"/>
                </a:solidFill>
                <a:effectLst/>
                <a:uLnTx/>
                <a:uFillTx/>
                <a:latin typeface="+mn-lt"/>
                <a:ea typeface="+mn-ea"/>
                <a:cs typeface="+mn-cs"/>
              </a:rPr>
            </a:b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10/20/22</a:t>
            </a:fld>
            <a:endParaRPr lang="en-US"/>
          </a:p>
        </p:txBody>
      </p:sp>
      <p:sp>
        <p:nvSpPr>
          <p:cNvPr id="6" name="Footer Placeholder 5"/>
          <p:cNvSpPr>
            <a:spLocks noGrp="1"/>
          </p:cNvSpPr>
          <p:nvPr>
            <p:ph type="ftr" sz="quarter" idx="11"/>
          </p:nvPr>
        </p:nvSpPr>
        <p:spPr/>
        <p:txBody>
          <a:bodyPr/>
          <a:lstStyle/>
          <a:p>
            <a:r>
              <a:rPr lang="en-US"/>
              <a:t>Copyright © 2009 Wolters Kluwer. Published by Lippincott Williams &amp; Wilkins.</a:t>
            </a:r>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a:t>Click to edit Master title style</a:t>
            </a:r>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a:t>Copyright © 2009 </a:t>
            </a:r>
            <a:r>
              <a:rPr lang="en-US" dirty="0" err="1"/>
              <a:t>Wolters</a:t>
            </a:r>
            <a:r>
              <a:rPr lang="en-US" dirty="0"/>
              <a:t> </a:t>
            </a:r>
            <a:r>
              <a:rPr lang="en-US" dirty="0" err="1"/>
              <a:t>Kluwer</a:t>
            </a:r>
            <a:r>
              <a:rPr lang="en-US" dirty="0"/>
              <a:t>. Published by Lippincott Williams &amp; Wilkins.</a:t>
            </a:r>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2009 Wolters Kluwer. Published by Lippincott Williams &amp; Wilkins.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hop.lww.com/journal-permiss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journals.lww.com/epidem/Fulltext/2009/11000/On_the_Distinction_Between_Interaction_and_Effect.16.aspx"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a:t>Thank You</a:t>
            </a:r>
          </a:p>
        </p:txBody>
      </p:sp>
      <p:sp>
        <p:nvSpPr>
          <p:cNvPr id="4" name="Text Placeholder 3"/>
          <p:cNvSpPr>
            <a:spLocks noGrp="1"/>
          </p:cNvSpPr>
          <p:nvPr>
            <p:ph type="body" sz="quarter" idx="13"/>
          </p:nvPr>
        </p:nvSpPr>
        <p:spPr/>
        <p:txBody>
          <a:bodyPr/>
          <a:lstStyle/>
          <a:p>
            <a:pPr lvl="0"/>
            <a:r>
              <a:rPr lang="en-US" dirty="0">
                <a:solidFill>
                  <a:prstClr val="black"/>
                </a:solidFill>
              </a:rPr>
              <a:t>Copyright Notice</a:t>
            </a:r>
            <a:br>
              <a:rPr lang="en-US" dirty="0">
                <a:solidFill>
                  <a:prstClr val="black"/>
                </a:solidFill>
              </a:rPr>
            </a:br>
            <a:endParaRPr lang="en-US" dirty="0">
              <a:solidFill>
                <a:prstClr val="black"/>
              </a:solidFill>
            </a:endParaRPr>
          </a:p>
          <a:p>
            <a:pPr lvl="0"/>
            <a:r>
              <a:rPr lang="en-US" b="0" dirty="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a:solidFill>
                <a:prstClr val="black"/>
              </a:solidFill>
            </a:endParaRPr>
          </a:p>
          <a:p>
            <a:pPr lvl="0"/>
            <a:r>
              <a:rPr lang="en-US" b="0" dirty="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a:hlinkClick r:id="rId2" action="ppaction://hlinkfile"/>
              </a:rPr>
              <a:t>apply for permission for re-use</a:t>
            </a:r>
          </a:p>
          <a:p>
            <a:pPr lvl="0"/>
            <a:endParaRPr lang="en-US" b="0" dirty="0">
              <a:solidFill>
                <a:prstClr val="black"/>
              </a:solidFill>
            </a:endParaRPr>
          </a:p>
          <a:p>
            <a:pPr lvl="0"/>
            <a:r>
              <a:rPr lang="en-US" b="0" dirty="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a:t>
            </a:r>
          </a:p>
        </p:txBody>
      </p:sp>
      <p:pic>
        <p:nvPicPr>
          <p:cNvPr id="3" name="Picture Placeholder 1" descr="FIGURE 1."/>
          <p:cNvPicPr>
            <a:picLocks noGrp="1" noChangeAspect="1"/>
          </p:cNvPicPr>
          <p:nvPr>
            <p:ph type="pic" idx="1"/>
          </p:nvPr>
        </p:nvPicPr>
        <p:blipFill>
          <a:blip r:embed="rId2"/>
          <a:stretch>
            <a:fillRect/>
          </a:stretch>
        </p:blipFill>
        <p:spPr>
          <a:xfrm>
            <a:off x="1600200" y="1870949"/>
            <a:ext cx="3743325" cy="3114675"/>
          </a:xfrm>
        </p:spPr>
      </p:pic>
      <p:sp>
        <p:nvSpPr>
          <p:cNvPr id="4" name="Rectangle 2"/>
          <p:cNvSpPr>
            <a:spLocks noGrp="1"/>
          </p:cNvSpPr>
          <p:nvPr>
            <p:ph type="body" sz="half" idx="2"/>
          </p:nvPr>
        </p:nvSpPr>
        <p:spPr/>
        <p:txBody>
          <a:bodyPr anchor="b">
            <a:normAutofit fontScale="75000" lnSpcReduction="20000"/>
          </a:bodyPr>
          <a:lstStyle/>
          <a:p>
            <a:r>
              <a:rPr lang="en-US" dirty="0"/>
              <a:t>
                         Effect modification by Q of the effect of E on D without interaction between the effects of E and Q on D.</a:t>
            </a:r>
            <a:br>
              <a:rPr lang="en-US" dirty="0"/>
            </a:br>
            <a:endParaRPr lang="en-US" dirty="0"/>
          </a:p>
        </p:txBody>
      </p:sp>
      <p:sp>
        <p:nvSpPr>
          <p:cNvPr id="5" name="Footer Placeholder 4"/>
          <p:cNvSpPr>
            <a:spLocks noGrp="1"/>
          </p:cNvSpPr>
          <p:nvPr>
            <p:ph type="ftr" sz="quarter" idx="11"/>
          </p:nvPr>
        </p:nvSpPr>
        <p:spPr/>
        <p:txBody>
          <a:bodyPr/>
          <a:lstStyle/>
          <a:p>
            <a:r>
              <a:rPr lang="en-US"/>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txBody>
          <a:bodyPr/>
          <a:lstStyle>
            <a:lvl1pPr>
              <a:defRPr sz="900"/>
            </a:lvl1pPr>
          </a:lstStyle>
          <a:p>
            <a:fld id="{27A13296-8103-46F4-BA41-F532E14F2100}" type="slidenum">
              <a:rPr lang="en-US" smtClean="0"/>
              <a:pPr/>
              <a:t>2</a:t>
            </a:fld>
            <a:endParaRPr lang="en-US" dirty="0"/>
          </a:p>
        </p:txBody>
      </p:sp>
      <p:sp>
        <p:nvSpPr>
          <p:cNvPr id="7" name="Text Placeholder 6"/>
          <p:cNvSpPr>
            <a:spLocks noGrp="1"/>
          </p:cNvSpPr>
          <p:nvPr>
            <p:ph type="body" sz="half" idx="13"/>
          </p:nvPr>
        </p:nvSpPr>
        <p:spPr/>
        <p:txBody>
          <a:bodyPr>
            <a:normAutofit fontScale="75000" lnSpcReduction="20000"/>
          </a:bodyPr>
          <a:lstStyle/>
          <a:p>
            <a:r>
              <a:rPr lang="en-US" b="1" u="sng" dirty="0">
                <a:hlinkClick r:id="rId3" action="ppaction://hlinkfile"/>
              </a:rPr>
              <a:t>On the Distinction Between Interaction and Effect Modification</a:t>
            </a:r>
            <a:r>
              <a:rPr lang="en-US" b="1" u="sng" dirty="0"/>
              <a:t>
              </a:t>
            </a:r>
          </a:p>
          <a:p>
            <a:r>
              <a:rPr lang="en-US" dirty="0" err="1"/>
              <a:t>VanderWeele, Tyler J.</a:t>
            </a:r>
            <a:endParaRPr lang="en-US" dirty="0"/>
          </a:p>
          <a:p>
            <a:r>
              <a:rPr lang="en-US" dirty="0"/>
              <a:t>Epidemiology20(6):863-871, November 2009.</a:t>
            </a:r>
          </a:p>
          <a:p>
            <a:r>
              <a:rPr lang="en-US" dirty="0" err="1"/>
              <a:t>doi: 10.1097/EDE.0b013e3181ba333c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798C117-F050-BA43-3C0A-5C2790ED1279}"/>
              </a:ext>
            </a:extLst>
          </p:cNvPr>
          <p:cNvSpPr>
            <a:spLocks noGrp="1"/>
          </p:cNvSpPr>
          <p:nvPr>
            <p:ph type="title"/>
          </p:nvPr>
        </p:nvSpPr>
        <p:spPr/>
        <p:txBody>
          <a:bodyPr/>
          <a:lstStyle/>
          <a:p>
            <a:endParaRPr lang="fr-CA"/>
          </a:p>
        </p:txBody>
      </p:sp>
      <p:sp>
        <p:nvSpPr>
          <p:cNvPr id="5" name="Footer Placeholder 4">
            <a:extLst>
              <a:ext uri="{FF2B5EF4-FFF2-40B4-BE49-F238E27FC236}">
                <a16:creationId xmlns:a16="http://schemas.microsoft.com/office/drawing/2014/main" id="{8C590A87-F041-870B-6369-D93A08109EDA}"/>
              </a:ext>
            </a:extLst>
          </p:cNvPr>
          <p:cNvSpPr>
            <a:spLocks noGrp="1"/>
          </p:cNvSpPr>
          <p:nvPr>
            <p:ph type="ftr" sz="quarter" idx="11"/>
          </p:nvPr>
        </p:nvSpPr>
        <p:spPr/>
        <p:txBody>
          <a:bodyPr/>
          <a:lstStyle/>
          <a:p>
            <a:r>
              <a:rPr lang="en-US"/>
              <a:t>Copyright © 2009 Wolters Kluwer. Published by Lippincott Williams &amp; Wilkins.</a:t>
            </a:r>
            <a:endParaRPr lang="en-US" dirty="0"/>
          </a:p>
        </p:txBody>
      </p:sp>
      <p:sp>
        <p:nvSpPr>
          <p:cNvPr id="6" name="Slide Number Placeholder 5">
            <a:extLst>
              <a:ext uri="{FF2B5EF4-FFF2-40B4-BE49-F238E27FC236}">
                <a16:creationId xmlns:a16="http://schemas.microsoft.com/office/drawing/2014/main" id="{5E2F7E0B-CBC3-0B58-8493-B1894C2589DF}"/>
              </a:ext>
            </a:extLst>
          </p:cNvPr>
          <p:cNvSpPr>
            <a:spLocks noGrp="1"/>
          </p:cNvSpPr>
          <p:nvPr>
            <p:ph type="sldNum" sz="quarter" idx="12"/>
          </p:nvPr>
        </p:nvSpPr>
        <p:spPr/>
        <p:txBody>
          <a:bodyPr/>
          <a:lstStyle/>
          <a:p>
            <a:fld id="{27A13296-8103-46F4-BA41-F532E14F2100}" type="slidenum">
              <a:rPr lang="en-US" smtClean="0"/>
              <a:pPr/>
              <a:t>3</a:t>
            </a:fld>
            <a:endParaRPr lang="en-US" dirty="0"/>
          </a:p>
        </p:txBody>
      </p:sp>
    </p:spTree>
    <p:extLst>
      <p:ext uri="{BB962C8B-B14F-4D97-AF65-F5344CB8AC3E}">
        <p14:creationId xmlns:p14="http://schemas.microsoft.com/office/powerpoint/2010/main" val="406081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245</Words>
  <Application>Microsoft Macintosh PowerPoint</Application>
  <PresentationFormat>On-screen Show (4:3)</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Thank You</vt:lpstr>
      <vt:lpstr>FIGURE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dc:title>
  <dc:subject>myLWW Export to PowerPoint</dc:subject>
  <dc:creator>Rich B</dc:creator>
  <dc:description>Copyright © 2022 Wolters Kluwer Health, Inc. and/or its subsidiaries.  All rights reserved.</dc:description>
  <cp:lastModifiedBy>MC</cp:lastModifiedBy>
  <cp:revision>46</cp:revision>
  <dcterms:created xsi:type="dcterms:W3CDTF">2022-10-18T16:19:13Z</dcterms:created>
  <dcterms:modified xsi:type="dcterms:W3CDTF">2022-10-20T17:25:24Z</dcterms:modified>
  <cp:version>1.0</cp:version>
</cp:coreProperties>
</file>