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xml" ContentType="application/vnd.openxmlformats-officedocument.presentationml.slide+xml"/>
  <Override PartName="/ppt/slides/slide2.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
  </p:notesMasterIdLst>
  <p:handoutMasterIdLst>
    <p:handoutMasterId r:id="rId3"/>
  </p:handoutMasterIdLst>
  <p:sldIdLst>
    <p:sldId id="256" r:id="Re466335a421a48a4"/>
    <p:sldId id="257" r:id="R3ac47f71496748c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00" d="100"/>
        <a:sy n="100" d="100"/>
      </p:scale>
      <p:origin x="0" y="0"/>
    </p:cViewPr>
  </p:notesTextViewPr>
  <p:notesViewPr>
    <p:cSldViewPr>
      <p:cViewPr varScale="1">
        <p:scale>
          <a:sx n="52" d="100"/>
          <a:sy n="52" d="100"/>
        </p:scale>
        <p:origin x="-1902" y="-90"/>
      </p:cViewPr>
      <p:guideLst>
        <p:guide orient="horz" pos="2880"/>
        <p:guide pos="2160"/>
      </p:guideLst>
    </p:cSldViewPr>
  </p:notesViewPr>
  <p:gridSpacing cx="76200" cy="76200"/>
</p:viewPr>
</file>

<file path=ppt/_rels/presentation.xml.rels>&#65279;<?xml version="1.0" encoding="utf-8"?><Relationships xmlns="http://schemas.openxmlformats.org/package/2006/relationships"><Relationship Type="http://schemas.openxmlformats.org/officeDocument/2006/relationships/handoutMaster" Target="handoutMasters/handoutMaster1.xml" Id="rId3" /><Relationship Type="http://schemas.openxmlformats.org/officeDocument/2006/relationships/tableStyles" Target="tableStyles.xml" Id="rId7" /><Relationship Type="http://schemas.openxmlformats.org/officeDocument/2006/relationships/notesMaster" Target="notesMasters/notesMaster1.xml" Id="rId2" /><Relationship Type="http://schemas.openxmlformats.org/officeDocument/2006/relationships/slideMaster" Target="slideMasters/slideMaster1.xml" Id="rId1" /><Relationship Type="http://schemas.openxmlformats.org/officeDocument/2006/relationships/theme" Target="theme/theme1.xml" Id="rId6" /><Relationship Type="http://schemas.openxmlformats.org/officeDocument/2006/relationships/viewProps" Target="viewProps.xml" Id="rId5" /><Relationship Type="http://schemas.openxmlformats.org/officeDocument/2006/relationships/presProps" Target="presProps.xml" Id="rId4" /><Relationship Type="http://schemas.openxmlformats.org/officeDocument/2006/relationships/slide" Target="/ppt/slides/slide.xml" Id="Re466335a421a48a4" /><Relationship Type="http://schemas.openxmlformats.org/officeDocument/2006/relationships/slide" Target="/ppt/slides/slide2.xml" Id="R3ac47f71496748c9"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E4D991-CBD9-48F4-BE3D-7E89F0FAE16A}" type="datetimeFigureOut">
              <a:rPr lang="en-US" smtClean="0"/>
              <a:pPr/>
              <a:t>1/8/2015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2008 Wolters Kluwer. Published by Lippincott Williams &amp; Wilkins.</a:t>
            </a: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577F944-9692-4003-B5CB-E0671FD2E8F8}" type="slidenum">
              <a:rPr lang="en-US" smtClean="0"/>
              <a:pPr/>
              <a:t>‹#›</a:t>
            </a:fld>
            <a:endParaRPr lang="en-US"/>
          </a:p>
        </p:txBody>
      </p:sp>
    </p:spTree>
    <p:extLst>
      <p:ext uri="{BB962C8B-B14F-4D97-AF65-F5344CB8AC3E}">
        <p14:creationId xmlns:p14="http://schemas.microsoft.com/office/powerpoint/2010/main" val="974509619"/>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2C85E7-246D-4323-8854-CA36C40F949E}" type="datetimeFigureOut">
              <a:rPr lang="en-US" smtClean="0"/>
              <a:pPr/>
              <a:t>1/8/2015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smtClean="0"/>
              <a:t>Copyright © 2008 Wolters Kluwer. Published by Lippincott Williams &amp; Wilkins.</a:t>
            </a: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407BEC0-D6FB-4CE9-BBEF-79CAAEC444A1}" type="slidenum">
              <a:rPr lang="en-US" smtClean="0"/>
              <a:pPr/>
              <a:t>‹#›</a:t>
            </a:fld>
            <a:endParaRPr lang="en-US"/>
          </a:p>
        </p:txBody>
      </p:sp>
    </p:spTree>
    <p:extLst>
      <p:ext uri="{BB962C8B-B14F-4D97-AF65-F5344CB8AC3E}">
        <p14:creationId xmlns:p14="http://schemas.microsoft.com/office/powerpoint/2010/main" val="1366326537"/>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9062CF3-1F58-4607-89BC-A462E955FE3C}"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2E5A7B3-3010-4D23-917E-4756377F86A1}"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723B8F3-7BAD-41C0-8DBA-25DE1AB5911A}"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D3483ED-733A-4ACA-A384-A98EC962AE89}"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5E69BC5-34C4-4E6A-BD32-745F05F85CE1}" type="datetime1">
              <a:rPr lang="en-US" smtClean="0"/>
              <a:pPr/>
              <a:t>1/8/2015</a:t>
            </a:fld>
            <a:endParaRPr lang="en-US"/>
          </a:p>
        </p:txBody>
      </p:sp>
      <p:sp>
        <p:nvSpPr>
          <p:cNvPr id="5" name="Footer Placeholder 4"/>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923E42C-4DF1-46AE-97A9-18AF6B43EE9C}" type="datetime1">
              <a:rPr lang="en-US" smtClean="0"/>
              <a:pPr/>
              <a:t>1/8/2015</a:t>
            </a:fld>
            <a:endParaRPr lang="en-US"/>
          </a:p>
        </p:txBody>
      </p:sp>
      <p:sp>
        <p:nvSpPr>
          <p:cNvPr id="6" name="Footer Placeholder 5"/>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4039E3F-92DD-47DA-B9FE-58942EE659D3}" type="datetime1">
              <a:rPr lang="en-US" smtClean="0"/>
              <a:pPr/>
              <a:t>1/8/2015</a:t>
            </a:fld>
            <a:endParaRPr lang="en-US"/>
          </a:p>
        </p:txBody>
      </p:sp>
      <p:sp>
        <p:nvSpPr>
          <p:cNvPr id="8" name="Footer Placeholder 7"/>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9" name="Slide Number Placeholder 8"/>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1D0D372-5EA4-44EF-8E02-39D181E30D47}" type="datetime1">
              <a:rPr lang="en-US" smtClean="0"/>
              <a:pPr/>
              <a:t>1/8/2015</a:t>
            </a:fld>
            <a:endParaRPr lang="en-US"/>
          </a:p>
        </p:txBody>
      </p:sp>
      <p:sp>
        <p:nvSpPr>
          <p:cNvPr id="4" name="Footer Placeholder 3"/>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5" name="Slide Number Placeholder 4"/>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Subtitle 2"/>
          <p:cNvSpPr>
            <a:spLocks noGrp="1"/>
          </p:cNvSpPr>
          <p:nvPr>
            <p:ph type="subTitle" idx="1"/>
          </p:nvPr>
        </p:nvSpPr>
        <p:spPr>
          <a:xfrm>
            <a:off x="1371600" y="2057400"/>
            <a:ext cx="6400800" cy="1371600"/>
          </a:xfrm>
        </p:spPr>
        <p:txBody>
          <a:bodyPr>
            <a:normAutofit/>
          </a:bodyPr>
          <a:lstStyle>
            <a:lvl1pPr marL="0" indent="0" algn="ctr" defTabSz="914400" rtl="0" eaLnBrk="1" latinLnBrk="0" hangingPunct="1">
              <a:spcBef>
                <a:spcPct val="20000"/>
              </a:spcBef>
              <a:buFont typeface="Arial" pitchFamily="34" charset="0"/>
              <a:buNone/>
              <a:defRPr lang="en-US" sz="3200" kern="1200" dirty="0">
                <a:solidFill>
                  <a:schemeClr val="tx1">
                    <a:tint val="75000"/>
                  </a:schemeClr>
                </a:solidFill>
                <a:latin typeface="+mn-lt"/>
                <a:ea typeface="+mn-ea"/>
                <a:cs typeface="+mn-cs"/>
              </a:defRPr>
            </a:lvl1pPr>
          </a:lstStyle>
          <a:p>
            <a:r>
              <a:rPr lang="en-US" dirty="0" smtClean="0"/>
              <a:t>This PowerPoint document contains the images that you requested.</a:t>
            </a:r>
            <a:endParaRPr lang="en-US" dirty="0"/>
          </a:p>
        </p:txBody>
      </p:sp>
      <p:sp>
        <p:nvSpPr>
          <p:cNvPr id="9" name="Title 1"/>
          <p:cNvSpPr>
            <a:spLocks noGrp="1"/>
          </p:cNvSpPr>
          <p:nvPr>
            <p:ph type="title"/>
          </p:nvPr>
        </p:nvSpPr>
        <p:spPr>
          <a:xfrm>
            <a:off x="228600" y="1143000"/>
            <a:ext cx="8229600" cy="719328"/>
          </a:xfrm>
        </p:spPr>
        <p:txBody>
          <a:bodyPr anchor="b">
            <a:noAutofit/>
          </a:bodyPr>
          <a:lstStyle>
            <a:lvl1pPr algn="ctr" defTabSz="914400" rtl="0" eaLnBrk="1" latinLnBrk="0" hangingPunct="1">
              <a:spcBef>
                <a:spcPct val="0"/>
              </a:spcBef>
              <a:buNone/>
              <a:defRPr lang="en-US" sz="4400" kern="1200" dirty="0">
                <a:solidFill>
                  <a:schemeClr val="tx1"/>
                </a:solidFill>
                <a:latin typeface="+mj-lt"/>
                <a:ea typeface="+mj-ea"/>
                <a:cs typeface="+mj-cs"/>
              </a:defRPr>
            </a:lvl1pPr>
          </a:lstStyle>
          <a:p>
            <a:r>
              <a:rPr lang="en-US" dirty="0" smtClean="0"/>
              <a:t>Click to edit Master title style</a:t>
            </a:r>
            <a:endParaRPr lang="en-US" dirty="0"/>
          </a:p>
        </p:txBody>
      </p:sp>
      <p:sp>
        <p:nvSpPr>
          <p:cNvPr id="13" name="Text Placeholder 12"/>
          <p:cNvSpPr>
            <a:spLocks noGrp="1"/>
          </p:cNvSpPr>
          <p:nvPr>
            <p:ph type="body" sz="quarter" idx="13" hasCustomPrompt="1"/>
          </p:nvPr>
        </p:nvSpPr>
        <p:spPr>
          <a:xfrm>
            <a:off x="914400" y="3505200"/>
            <a:ext cx="7315200" cy="2895600"/>
          </a:xfrm>
          <a:ln>
            <a:noFill/>
          </a:ln>
        </p:spPr>
        <p:txBody>
          <a:bodyPr>
            <a:normAutofit/>
          </a:bodyPr>
          <a:lstStyle>
            <a:lvl1pPr marL="0" marR="0" indent="0" algn="l" defTabSz="914400" rtl="0" eaLnBrk="1" fontAlgn="auto" latinLnBrk="0" hangingPunct="1">
              <a:lnSpc>
                <a:spcPct val="100000"/>
              </a:lnSpc>
              <a:spcBef>
                <a:spcPts val="0"/>
              </a:spcBef>
              <a:spcAft>
                <a:spcPts val="0"/>
              </a:spcAft>
              <a:buClrTx/>
              <a:buSzTx/>
              <a:buFontTx/>
              <a:buNone/>
              <a:tabLst/>
              <a:defRPr lang="en-US" sz="1400" b="1" kern="1200" noProof="0" dirty="0">
                <a:solidFill>
                  <a:schemeClr val="tx1"/>
                </a:solidFill>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smtClean="0">
                <a:ln>
                  <a:noFill/>
                </a:ln>
                <a:solidFill>
                  <a:prstClr val="black"/>
                </a:solidFill>
                <a:effectLst/>
                <a:uLnTx/>
                <a:uFillTx/>
                <a:latin typeface="+mn-lt"/>
                <a:ea typeface="+mn-ea"/>
                <a:cs typeface="+mn-cs"/>
              </a:rPr>
              <a:t>Copyright Notice</a:t>
            </a:r>
            <a:br>
              <a:rPr kumimoji="0" lang="en-US" sz="1400" b="1" i="0" u="none" strike="noStrike" kern="1200" cap="none" spc="0" normalizeH="0" baseline="0" noProof="0" dirty="0" smtClean="0">
                <a:ln>
                  <a:noFill/>
                </a:ln>
                <a:solidFill>
                  <a:prstClr val="black"/>
                </a:solidFill>
                <a:effectLst/>
                <a:uLnTx/>
                <a:uFillTx/>
                <a:latin typeface="+mn-lt"/>
                <a:ea typeface="+mn-ea"/>
                <a:cs typeface="+mn-cs"/>
              </a:rPr>
            </a:br>
            <a:endParaRPr kumimoji="0" lang="en-US" sz="1400" b="1"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All materials on this Site are protected by United States copyright law and may not be reproduced, distributed, transmitted, displayed, or otherwise published without the prior written permission of Company. You may not alter or remove any trademark, copyright or other notice.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However, provided that you maintain all copyright, trademark and other notices contained therein, you may download material (one machine readable copy and one print copy per page) for your personal, non-commercial use only.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smtClean="0">
              <a:ln>
                <a:noFill/>
              </a:ln>
              <a:solidFill>
                <a:prstClr val="black"/>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mn-lt"/>
                <a:ea typeface="+mn-ea"/>
                <a:cs typeface="+mn-cs"/>
              </a:rPr>
              <a:t>Any information posted to discussion forums (moderated and un-moderated) is for informational purposes only. We are not responsible for the information or the result of its practice.</a:t>
            </a:r>
            <a:endParaRPr kumimoji="0" lang="en-US" sz="1400" b="0" i="0" u="none" strike="noStrike" kern="1200" cap="none" spc="0" normalizeH="0" baseline="0" noProof="0" dirty="0">
              <a:ln>
                <a:noFill/>
              </a:ln>
              <a:solidFill>
                <a:prstClr val="black"/>
              </a:solidFill>
              <a:effectLst/>
              <a:uLnTx/>
              <a:uFillTx/>
              <a:latin typeface="+mn-lt"/>
              <a:ea typeface="+mn-ea"/>
              <a:cs typeface="+mn-cs"/>
            </a:endParaRPr>
          </a:p>
        </p:txBody>
      </p:sp>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486150" y="180975"/>
            <a:ext cx="2171700" cy="352425"/>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EE1BAEC-E88C-4622-A302-A87EF2BF6E4A}" type="datetime1">
              <a:rPr lang="en-US" smtClean="0"/>
              <a:pPr/>
              <a:t>1/8/2015</a:t>
            </a:fld>
            <a:endParaRPr lang="en-US"/>
          </a:p>
        </p:txBody>
      </p:sp>
      <p:sp>
        <p:nvSpPr>
          <p:cNvPr id="6" name="Footer Placeholder 5"/>
          <p:cNvSpPr>
            <a:spLocks noGrp="1"/>
          </p:cNvSpPr>
          <p:nvPr>
            <p:ph type="ftr" sz="quarter" idx="11"/>
          </p:nvPr>
        </p:nvSpPr>
        <p:spPr/>
        <p:txBody>
          <a:bodyPr/>
          <a:lstStyle/>
          <a:p>
            <a:r>
              <a:rPr lang="en-US" smtClean="0"/>
              <a:t>Copyright © 2009 Wolters Kluwer. Published by Lippincott Williams &amp; Wilkins.</a:t>
            </a:r>
            <a:endParaRPr lang="en-US"/>
          </a:p>
        </p:txBody>
      </p:sp>
      <p:sp>
        <p:nvSpPr>
          <p:cNvPr id="7" name="Slide Number Placeholder 6"/>
          <p:cNvSpPr>
            <a:spLocks noGrp="1"/>
          </p:cNvSpPr>
          <p:nvPr>
            <p:ph type="sldNum" sz="quarter" idx="12"/>
          </p:nvPr>
        </p:nvSpPr>
        <p:spPr/>
        <p:txBody>
          <a:bodyPr/>
          <a:lstStyle/>
          <a:p>
            <a:fld id="{27A13296-8103-46F4-BA41-F532E14F2100}"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3"/>
            <a:ext cx="8229600" cy="338328"/>
          </a:xfrm>
        </p:spPr>
        <p:txBody>
          <a:bodyPr anchor="b">
            <a:normAutofit/>
          </a:bodyPr>
          <a:lstStyle>
            <a:lvl1pPr algn="ctr">
              <a:defRPr sz="1800" b="1"/>
            </a:lvl1pPr>
          </a:lstStyle>
          <a:p>
            <a:r>
              <a:rPr lang="en-US" dirty="0" smtClean="0"/>
              <a:t>Click to edit Master title style</a:t>
            </a:r>
            <a:endParaRPr lang="en-US" dirty="0"/>
          </a:p>
        </p:txBody>
      </p:sp>
      <p:sp>
        <p:nvSpPr>
          <p:cNvPr id="3" name="Picture Placeholder 2"/>
          <p:cNvSpPr>
            <a:spLocks noGrp="1"/>
          </p:cNvSpPr>
          <p:nvPr>
            <p:ph type="pic" idx="1"/>
          </p:nvPr>
        </p:nvSpPr>
        <p:spPr>
          <a:xfrm>
            <a:off x="457200" y="541713"/>
            <a:ext cx="5715000" cy="5715000"/>
          </a:xfrm>
          <a:ln>
            <a:solidFill>
              <a:schemeClr val="tx1">
                <a:lumMod val="50000"/>
                <a:lumOff val="50000"/>
              </a:schemeClr>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6248400" y="2438399"/>
            <a:ext cx="2438400" cy="3812703"/>
          </a:xfrm>
        </p:spPr>
        <p:txBody>
          <a:bodyPr anchor="b" anchorCtr="0">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sp>
        <p:nvSpPr>
          <p:cNvPr id="6" name="Footer Placeholder 5"/>
          <p:cNvSpPr>
            <a:spLocks noGrp="1"/>
          </p:cNvSpPr>
          <p:nvPr>
            <p:ph type="ftr" sz="quarter" idx="11"/>
          </p:nvPr>
        </p:nvSpPr>
        <p:spPr>
          <a:xfrm>
            <a:off x="2667000" y="6356350"/>
            <a:ext cx="5638800" cy="365125"/>
          </a:xfrm>
        </p:spPr>
        <p:txBody>
          <a:bodyPr/>
          <a:lstStyle>
            <a:lvl1pPr>
              <a:defRPr sz="900"/>
            </a:lvl1pPr>
          </a:lstStyle>
          <a:p>
            <a:r>
              <a:rPr lang="en-US" dirty="0" smtClean="0"/>
              <a:t>Copyright © 2009 </a:t>
            </a:r>
            <a:r>
              <a:rPr lang="en-US" dirty="0" err="1" smtClean="0"/>
              <a:t>Wolters</a:t>
            </a:r>
            <a:r>
              <a:rPr lang="en-US" dirty="0" smtClean="0"/>
              <a:t> </a:t>
            </a:r>
            <a:r>
              <a:rPr lang="en-US" dirty="0" err="1" smtClean="0"/>
              <a:t>Kluwer</a:t>
            </a:r>
            <a:r>
              <a:rPr lang="en-US" dirty="0" smtClean="0"/>
              <a:t>. Published by Lippincott Williams &amp; Wilkins.</a:t>
            </a:r>
            <a:endParaRPr lang="en-US" dirty="0"/>
          </a:p>
        </p:txBody>
      </p:sp>
      <p:sp>
        <p:nvSpPr>
          <p:cNvPr id="7" name="Slide Number Placeholder 6"/>
          <p:cNvSpPr>
            <a:spLocks noGrp="1"/>
          </p:cNvSpPr>
          <p:nvPr>
            <p:ph type="sldNum" sz="quarter" idx="12"/>
          </p:nvPr>
        </p:nvSpPr>
        <p:spPr>
          <a:xfrm>
            <a:off x="8305800" y="6356350"/>
            <a:ext cx="381000" cy="365125"/>
          </a:xfrm>
        </p:spPr>
        <p:txBody>
          <a:bodyPr/>
          <a:lstStyle>
            <a:lvl1pPr>
              <a:defRPr sz="900"/>
            </a:lvl1pPr>
          </a:lstStyle>
          <a:p>
            <a:fld id="{27A13296-8103-46F4-BA41-F532E14F2100}" type="slidenum">
              <a:rPr lang="en-US" smtClean="0"/>
              <a:pPr/>
              <a:t>‹#›</a:t>
            </a:fld>
            <a:endParaRPr lang="en-US" dirty="0"/>
          </a:p>
        </p:txBody>
      </p:sp>
      <p:sp>
        <p:nvSpPr>
          <p:cNvPr id="9" name="Text Placeholder 3"/>
          <p:cNvSpPr>
            <a:spLocks noGrp="1"/>
          </p:cNvSpPr>
          <p:nvPr>
            <p:ph type="body" sz="half" idx="13"/>
          </p:nvPr>
        </p:nvSpPr>
        <p:spPr>
          <a:xfrm>
            <a:off x="6248400" y="550652"/>
            <a:ext cx="2438400" cy="1831502"/>
          </a:xfrm>
        </p:spPr>
        <p:txBody>
          <a:bodyPr>
            <a:normAutofit/>
          </a:bodyPr>
          <a:lstStyle>
            <a:lvl1pPr marL="0" indent="0">
              <a:buNone/>
              <a:defRPr sz="1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04825" y="6324600"/>
            <a:ext cx="1247775" cy="3048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798468-0C38-4028-A144-7F51E7C2A6EF}" type="datetime1">
              <a:rPr lang="en-US" smtClean="0"/>
              <a:pPr/>
              <a:t>1/8/2015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Copyright © 2009 Wolters Kluwer. Published by Lippincott Williams &amp; Wilkins.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A13296-8103-46F4-BA41-F532E14F2100}"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xml.rels>&#65279;<?xml version="1.0" encoding="utf-8"?><Relationships xmlns="http://schemas.openxmlformats.org/package/2006/relationships"><Relationship Type="http://schemas.openxmlformats.org/officeDocument/2006/relationships/slideLayout" Target="/ppt/slideLayouts/slideLayout7.xml" Id="Rd07f7840877c4b24" /><Relationship Type="http://schemas.openxmlformats.org/officeDocument/2006/relationships/hyperlink" Target="https://shop.lww.com/journal-permission" TargetMode="External" Id="R06d9f7090bb84c9f" /></Relationships>
</file>

<file path=ppt/slides/_rels/slide2.xml.rels>&#65279;<?xml version="1.0" encoding="utf-8"?><Relationships xmlns="http://schemas.openxmlformats.org/package/2006/relationships"><Relationship Type="http://schemas.openxmlformats.org/officeDocument/2006/relationships/slideLayout" Target="/ppt/slideLayouts/slideLayout9.xml" Id="R87f1732212a949dc" /><Relationship Type="http://schemas.openxmlformats.org/officeDocument/2006/relationships/image" Target="/ppt/media/image2.jpg" Id="R161ee7056fc64c8a" /><Relationship Type="http://schemas.openxmlformats.org/officeDocument/2006/relationships/hyperlink" Target="https://journals.lww.com/epidem/Fulltext/2009/11000/On_the_Distinction_Between_Interaction_and_Effect.16.aspx" TargetMode="External" Id="Rfccf93f486e44a15" /></Relationships>
</file>

<file path=ppt/slides/slide.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r>
              <a:rPr lang="en-US" dirty="0" smtClean="0"/>
              <a:t>This PowerPoint document contains the images that you requested.</a:t>
            </a:r>
          </a:p>
          <a:p>
            <a:endParaRPr lang="en-US" dirty="0"/>
          </a:p>
        </p:txBody>
      </p:sp>
      <p:sp>
        <p:nvSpPr>
          <p:cNvPr id="3" name="Title 2"/>
          <p:cNvSpPr>
            <a:spLocks noGrp="1"/>
          </p:cNvSpPr>
          <p:nvPr>
            <p:ph type="title"/>
          </p:nvPr>
        </p:nvSpPr>
        <p:spPr/>
        <p:txBody>
          <a:bodyPr/>
          <a:lstStyle/>
          <a:p>
            <a:r>
              <a:rPr lang="en-US" dirty="0" smtClean="0"/>
              <a:t>Thank You</a:t>
            </a:r>
            <a:endParaRPr lang="en-US" dirty="0"/>
          </a:p>
        </p:txBody>
      </p:sp>
      <p:sp>
        <p:nvSpPr>
          <p:cNvPr id="4" name="Text Placeholder 3"/>
          <p:cNvSpPr>
            <a:spLocks noGrp="1"/>
          </p:cNvSpPr>
          <p:nvPr>
            <p:ph type="body" sz="quarter" idx="13"/>
          </p:nvPr>
        </p:nvSpPr>
        <p:spPr/>
        <p:txBody>
          <a:bodyPr/>
          <a:lstStyle/>
          <a:p>
            <a:pPr lvl="0"/>
            <a:r>
              <a:rPr lang="en-US" dirty="0" smtClean="0">
                <a:solidFill>
                  <a:prstClr val="black"/>
                </a:solidFill>
              </a:rPr>
              <a:t>Copyright Notice</a:t>
            </a:r>
            <a:br>
              <a:rPr lang="en-US" dirty="0" smtClean="0">
                <a:solidFill>
                  <a:prstClr val="black"/>
                </a:solidFill>
              </a:rPr>
            </a:br>
            <a:endParaRPr lang="en-US" dirty="0" smtClean="0">
              <a:solidFill>
                <a:prstClr val="black"/>
              </a:solidFill>
            </a:endParaRPr>
          </a:p>
          <a:p>
            <a:pPr lvl="0"/>
            <a:r>
              <a:rPr lang="en-US" b="0" dirty="0" smtClean="0">
                <a:solidFill>
                  <a:prstClr val="black"/>
                </a:solidFill>
              </a:rPr>
              <a:t>All materials on this Site are protected by United States copyright law and may not be reproduced, distributed, transmitted, displayed, or otherwise published without the prior written permission of Wolters Kluwer. You may not alter or remove any trademark, copyright or other notice.</a:t>
            </a:r>
          </a:p>
          <a:p>
            <a:pPr lvl="0"/>
            <a:endParaRPr lang="en-US" b="0" dirty="0" smtClean="0">
              <a:solidFill>
                <a:prstClr val="black"/>
              </a:solidFill>
            </a:endParaRPr>
          </a:p>
          <a:p>
            <a:pPr lvl="0"/>
            <a:r>
              <a:rPr lang="en-US" b="0" dirty="0" smtClean="0">
                <a:solidFill>
                  <a:prstClr val="black"/>
                </a:solidFill>
              </a:rPr>
              <a:t>However, provided that you maintain all copyright, trademark and other notices contained therein, you may download material (one machine readable copy and one print copy per page) for your personal, non-commercial use only. Please refer to this link for further information on how to </a:t>
            </a:r>
          </a:p>
          <a:p>
            <a:pPr lvl="0"/>
            <a:r>
              <a:rPr lang="en-US" b="0" dirty="0" smtClean="0">
                <a:hlinkClick r:id="R06d9f7090bb84c9f" action="ppaction://hlinkfile"/>
              </a:rPr>
              <a:t>apply for permission for re-use</a:t>
            </a:r>
          </a:p>
          <a:p>
            <a:pPr lvl="0"/>
            <a:endParaRPr lang="en-US" b="0" dirty="0" smtClean="0">
              <a:solidFill>
                <a:prstClr val="black"/>
              </a:solidFill>
            </a:endParaRPr>
          </a:p>
          <a:p>
            <a:pPr lvl="0"/>
            <a:r>
              <a:rPr lang="en-US" b="0" dirty="0" smtClean="0">
                <a:solidFill>
                  <a:prstClr val="black"/>
                </a:solidFill>
              </a:rPr>
              <a:t> Any information posted to discussion forums (moderated and un-moderated) is for informational purposes only. We are not responsible for the information or the result of its practice.</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FIGURE 2.</a:t>
            </a:r>
            <a:endParaRPr lang="en-US" dirty="0"/>
          </a:p>
        </p:txBody>
      </p:sp>
      <p:pic>
        <p:nvPicPr>
          <p:cNvPr id="3" name="Picture Placeholder 1" descr="FIGURE 2."/>
          <p:cNvPicPr>
            <a:picLocks noGrp="1" noChangeAspect="1"/>
          </p:cNvPicPr>
          <p:nvPr>
            <p:ph type="pic" idx="1"/>
          </p:nvPr>
        </p:nvPicPr>
        <p:blipFill>
          <a:blip r:embed="R161ee7056fc64c8a"/>
          <a:stretch>
            <a:fillRect/>
          </a:stretch>
        </p:blipFill>
        <p:spPr>
          <a:xfrm>
            <a:off x="1452163" y="2038350"/>
            <a:ext cx="3495675" cy="2781300"/>
          </a:xfrm>
        </p:spPr>
      </p:pic>
      <p:sp>
        <p:nvSpPr>
          <p:cNvPr id="4" name="Rectangle 2"/>
          <p:cNvSpPr>
            <a:spLocks noGrp="1"/>
          </p:cNvSpPr>
          <p:nvPr>
            <p:ph type="body" sz="half" idx="2"/>
          </p:nvPr>
        </p:nvSpPr>
        <p:spPr/>
        <p:txBody>
          <a:bodyPr anchor="b">
            <a:normAutofit fontScale="75%" lnSpcReduction="20%"/>
          </a:bodyPr>
          <a:lstStyle/>
          <a:p>
            <a:r>
              <a:rPr lang="en-US" dirty="0" smtClean="0"/>
              <a:t>
                         Potential interaction between the effects of E and Q on D without effect modification by Q of the effect of E on D.</a:t>
            </a:r>
            <a:br>
              <a:rPr lang="en-US" dirty="0" smtClean="0"/>
            </a:br>
            <a:endParaRPr lang="en-US" dirty="0"/>
          </a:p>
        </p:txBody>
      </p:sp>
      <p:sp>
        <p:nvSpPr>
          <p:cNvPr id="5" name="Footer Placeholder 4"/>
          <p:cNvSpPr>
            <a:spLocks noGrp="1"/>
          </p:cNvSpPr>
          <p:nvPr>
            <p:ph type="ftr" sz="quarter" idx="11"/>
          </p:nvPr>
        </p:nvSpPr>
        <p:spPr>
        </p:spPr>
        <p:txBody>
          <a:bodyPr/>
          <a:lstStyle/>
          <a:p>
            <a:r>
              <a:rPr lang="en-US" smtClean="0"/>
              <a:t>Copyright © 2022 Wolters Kluwer Health, Inc. and/or its subsidiaries.  All rights reserved.</a:t>
            </a:r>
            <a:endParaRPr lang="en-US" dirty="0"/>
          </a:p>
        </p:txBody>
      </p:sp>
      <p:sp>
        <p:nvSpPr>
          <p:cNvPr id="6" name="Slide Number Placeholder 5"/>
          <p:cNvSpPr>
            <a:spLocks noGrp="1"/>
          </p:cNvSpPr>
          <p:nvPr>
            <p:ph type="sldNum" sz="quarter" idx="12"/>
          </p:nvPr>
        </p:nvSpPr>
        <p:spPr>
        </p:spPr>
        <p:txBody>
          <a:bodyPr/>
          <a:lstStyle>
            <a:lvl1pPr>
              <a:defRPr sz="900"/>
            </a:lvl1pPr>
          </a:lstStyle>
          <a:p>
            <a:fld id="{27A13296-8103-46F4-BA41-F532E14F2100}" type="slidenum">
              <a:rPr lang="en-US" smtClean="0"/>
              <a:pPr/>
              <a:t>1</a:t>
            </a:fld>
            <a:endParaRPr lang="en-US" dirty="0"/>
          </a:p>
        </p:txBody>
      </p:sp>
      <p:sp>
        <p:nvSpPr>
          <p:cNvPr id="7" name="Text Placeholder 6"/>
          <p:cNvSpPr>
            <a:spLocks noGrp="1"/>
          </p:cNvSpPr>
          <p:nvPr>
            <p:ph type="body" sz="half" idx="13"/>
          </p:nvPr>
        </p:nvSpPr>
        <p:spPr/>
        <p:txBody>
          <a:bodyPr>
            <a:normAutofit fontScale="75%" lnSpcReduction="20%"/>
          </a:bodyPr>
          <a:lstStyle/>
          <a:p>
            <a:r>
              <a:rPr lang="en-US" b="1" u="sng" dirty="0" smtClean="0">
                <a:hlinkClick r:id="Rfccf93f486e44a15" action="ppaction://hlinkfile"/>
              </a:rPr>
              <a:t>On the Distinction Between Interaction and Effect Modification</a:t>
            </a:r>
            <a:r>
              <a:rPr lang="en-US" b="1" u="sng" dirty="0" smtClean="0"/>
              <a:t>
              </a:t>
            </a:r>
          </a:p>
          <a:p>
            <a:r>
              <a:rPr lang="en-US" dirty="0" err="1" smtClean="0"/>
              <a:t>VanderWeele, Tyler J.</a:t>
            </a:r>
            <a:endParaRPr lang="en-US" dirty="0" smtClean="0"/>
          </a:p>
          <a:p>
            <a:r>
              <a:rPr lang="en-US" dirty="0" smtClean="0"/>
              <a:t>Epidemiology20(6):863-871, November 2009.</a:t>
            </a:r>
          </a:p>
          <a:p>
            <a:r>
              <a:rPr lang="en-US" dirty="0" err="1" smtClean="0"/>
              <a:t>doi: 10.1097/EDE.0b013e3181ba333c</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154</TotalTime>
  <Words>0</Words>
  <Application>Microsoft Office PowerPoint</Application>
  <PresentationFormat>On-screen Show (4:3)</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LinksUpToDate>false</LinksUpToDate>
  <SharedDoc>false</SharedDoc>
  <HyperlinksChanged>false</HyperlinksChanged>
  <AppVersion>15.0000</AppVersion>
</Properties>
</file>

<file path=docProps/core.xml><?xml version="1.0" encoding="utf-8"?>
<coreProperties xmlns:dc="http://purl.org/dc/elements/1.1/" xmlns:dcterms="http://purl.org/dc/terms/" xmlns:xsi="http://www.w3.org/2001/XMLSchema-instance" xmlns="http://schemas.openxmlformats.org/package/2006/metadata/core-properties">
  <dc:title>Thank You</dc:title>
  <dc:subject>myLWW Export to PowerPoint</dc:subject>
  <dc:creator>Rich B</dc:creator>
  <dc:description>Copyright © 2022 Wolters Kluwer Health, Inc. and/or its subsidiaries.  All rights reserved.</dc:description>
  <lastModifiedBy/>
  <revision>45</revision>
  <dcterms:created xsi:type="dcterms:W3CDTF">2022-10-13T02:09:29.8474584Z</dcterms:created>
  <dcterms:modified xsi:type="dcterms:W3CDTF">2022-10-13T02:09:29.8474584Z</dcterms:modified>
  <version>1.0</version>
</coreProperties>
</file>