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68C203-367F-4C48-AF61-B3887BCFE5DC}" v="12" dt="2022-09-17T22:33:00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890"/>
  </p:normalViewPr>
  <p:slideViewPr>
    <p:cSldViewPr snapToGrid="0">
      <p:cViewPr varScale="1">
        <p:scale>
          <a:sx n="88" d="100"/>
          <a:sy n="88" d="100"/>
        </p:scale>
        <p:origin x="184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ny Mabel Carabali Mosquera" userId="b75db970-f754-4206-b63d-473166d69cba" providerId="ADAL" clId="{FE68C203-367F-4C48-AF61-B3887BCFE5DC}"/>
    <pc:docChg chg="addSld modSld">
      <pc:chgData name="Jenny Mabel Carabali Mosquera" userId="b75db970-f754-4206-b63d-473166d69cba" providerId="ADAL" clId="{FE68C203-367F-4C48-AF61-B3887BCFE5DC}" dt="2022-09-17T22:33:14.706" v="68" actId="1076"/>
      <pc:docMkLst>
        <pc:docMk/>
      </pc:docMkLst>
      <pc:sldChg chg="addSp modSp new mod">
        <pc:chgData name="Jenny Mabel Carabali Mosquera" userId="b75db970-f754-4206-b63d-473166d69cba" providerId="ADAL" clId="{FE68C203-367F-4C48-AF61-B3887BCFE5DC}" dt="2022-09-15T19:12:29.160" v="19" actId="14100"/>
        <pc:sldMkLst>
          <pc:docMk/>
          <pc:sldMk cId="3771367228" sldId="258"/>
        </pc:sldMkLst>
        <pc:picChg chg="add mod">
          <ac:chgData name="Jenny Mabel Carabali Mosquera" userId="b75db970-f754-4206-b63d-473166d69cba" providerId="ADAL" clId="{FE68C203-367F-4C48-AF61-B3887BCFE5DC}" dt="2022-09-15T19:12:29.160" v="19" actId="14100"/>
          <ac:picMkLst>
            <pc:docMk/>
            <pc:sldMk cId="3771367228" sldId="258"/>
            <ac:picMk id="3" creationId="{4B0839E4-23A4-F437-1D65-21DA4408E33A}"/>
          </ac:picMkLst>
        </pc:picChg>
        <pc:picChg chg="add mod">
          <ac:chgData name="Jenny Mabel Carabali Mosquera" userId="b75db970-f754-4206-b63d-473166d69cba" providerId="ADAL" clId="{FE68C203-367F-4C48-AF61-B3887BCFE5DC}" dt="2022-09-15T19:12:26.385" v="17" actId="1076"/>
          <ac:picMkLst>
            <pc:docMk/>
            <pc:sldMk cId="3771367228" sldId="258"/>
            <ac:picMk id="5" creationId="{E28E4F27-272D-89C8-848D-5B55A6C37F8C}"/>
          </ac:picMkLst>
        </pc:picChg>
        <pc:picChg chg="add mod">
          <ac:chgData name="Jenny Mabel Carabali Mosquera" userId="b75db970-f754-4206-b63d-473166d69cba" providerId="ADAL" clId="{FE68C203-367F-4C48-AF61-B3887BCFE5DC}" dt="2022-09-15T19:12:21.285" v="15" actId="1076"/>
          <ac:picMkLst>
            <pc:docMk/>
            <pc:sldMk cId="3771367228" sldId="258"/>
            <ac:picMk id="7" creationId="{D26FE337-D697-AE6E-73D5-844D1D8E2B96}"/>
          </ac:picMkLst>
        </pc:picChg>
      </pc:sldChg>
      <pc:sldChg chg="addSp modSp new mod">
        <pc:chgData name="Jenny Mabel Carabali Mosquera" userId="b75db970-f754-4206-b63d-473166d69cba" providerId="ADAL" clId="{FE68C203-367F-4C48-AF61-B3887BCFE5DC}" dt="2022-09-15T19:45:14.907" v="58" actId="164"/>
        <pc:sldMkLst>
          <pc:docMk/>
          <pc:sldMk cId="1477795573" sldId="259"/>
        </pc:sldMkLst>
        <pc:grpChg chg="add mod">
          <ac:chgData name="Jenny Mabel Carabali Mosquera" userId="b75db970-f754-4206-b63d-473166d69cba" providerId="ADAL" clId="{FE68C203-367F-4C48-AF61-B3887BCFE5DC}" dt="2022-09-15T19:45:14.907" v="58" actId="164"/>
          <ac:grpSpMkLst>
            <pc:docMk/>
            <pc:sldMk cId="1477795573" sldId="259"/>
            <ac:grpSpMk id="8" creationId="{DF564195-B3AB-40DE-143A-1FB799F9651F}"/>
          </ac:grpSpMkLst>
        </pc:grpChg>
        <pc:picChg chg="add mod modCrop">
          <ac:chgData name="Jenny Mabel Carabali Mosquera" userId="b75db970-f754-4206-b63d-473166d69cba" providerId="ADAL" clId="{FE68C203-367F-4C48-AF61-B3887BCFE5DC}" dt="2022-09-15T19:43:06.485" v="28" actId="1076"/>
          <ac:picMkLst>
            <pc:docMk/>
            <pc:sldMk cId="1477795573" sldId="259"/>
            <ac:picMk id="3" creationId="{FAA2AD9F-294D-8C72-DBB4-8435875176F9}"/>
          </ac:picMkLst>
        </pc:picChg>
        <pc:picChg chg="add mod modCrop">
          <ac:chgData name="Jenny Mabel Carabali Mosquera" userId="b75db970-f754-4206-b63d-473166d69cba" providerId="ADAL" clId="{FE68C203-367F-4C48-AF61-B3887BCFE5DC}" dt="2022-09-15T19:45:14.907" v="58" actId="164"/>
          <ac:picMkLst>
            <pc:docMk/>
            <pc:sldMk cId="1477795573" sldId="259"/>
            <ac:picMk id="5" creationId="{8FFBB1E6-9F68-8F47-4DCE-2A7E250D5CDE}"/>
          </ac:picMkLst>
        </pc:picChg>
        <pc:picChg chg="add mod modCrop">
          <ac:chgData name="Jenny Mabel Carabali Mosquera" userId="b75db970-f754-4206-b63d-473166d69cba" providerId="ADAL" clId="{FE68C203-367F-4C48-AF61-B3887BCFE5DC}" dt="2022-09-15T19:45:14.907" v="58" actId="164"/>
          <ac:picMkLst>
            <pc:docMk/>
            <pc:sldMk cId="1477795573" sldId="259"/>
            <ac:picMk id="7" creationId="{6E3EDEEB-6FED-67F1-194A-2C401DA5B8DD}"/>
          </ac:picMkLst>
        </pc:picChg>
      </pc:sldChg>
      <pc:sldChg chg="addSp delSp modSp new mod">
        <pc:chgData name="Jenny Mabel Carabali Mosquera" userId="b75db970-f754-4206-b63d-473166d69cba" providerId="ADAL" clId="{FE68C203-367F-4C48-AF61-B3887BCFE5DC}" dt="2022-09-17T22:33:14.706" v="68" actId="1076"/>
        <pc:sldMkLst>
          <pc:docMk/>
          <pc:sldMk cId="2159158425" sldId="260"/>
        </pc:sldMkLst>
        <pc:spChg chg="add mod">
          <ac:chgData name="Jenny Mabel Carabali Mosquera" userId="b75db970-f754-4206-b63d-473166d69cba" providerId="ADAL" clId="{FE68C203-367F-4C48-AF61-B3887BCFE5DC}" dt="2022-09-17T22:32:47.681" v="61" actId="14100"/>
          <ac:spMkLst>
            <pc:docMk/>
            <pc:sldMk cId="2159158425" sldId="260"/>
            <ac:spMk id="2" creationId="{D77C268A-C5A1-BCA7-A53E-37486FE6B853}"/>
          </ac:spMkLst>
        </pc:spChg>
        <pc:spChg chg="add del">
          <ac:chgData name="Jenny Mabel Carabali Mosquera" userId="b75db970-f754-4206-b63d-473166d69cba" providerId="ADAL" clId="{FE68C203-367F-4C48-AF61-B3887BCFE5DC}" dt="2022-09-17T22:33:00.769" v="63"/>
          <ac:spMkLst>
            <pc:docMk/>
            <pc:sldMk cId="2159158425" sldId="260"/>
            <ac:spMk id="3" creationId="{58202F8B-CFB5-F38F-70CA-2A85AA7431CD}"/>
          </ac:spMkLst>
        </pc:spChg>
        <pc:picChg chg="add mod">
          <ac:chgData name="Jenny Mabel Carabali Mosquera" userId="b75db970-f754-4206-b63d-473166d69cba" providerId="ADAL" clId="{FE68C203-367F-4C48-AF61-B3887BCFE5DC}" dt="2022-09-17T22:33:14.706" v="68" actId="1076"/>
          <ac:picMkLst>
            <pc:docMk/>
            <pc:sldMk cId="2159158425" sldId="260"/>
            <ac:picMk id="4" creationId="{8189C60D-9218-5F1A-003D-C2D40DA6A6A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4DEFE-7879-3797-2544-230471824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1819A-9502-29E6-E456-7F6465A3EB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B53C5-598D-FCDC-7281-49193783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9A363-ED75-8C69-0E09-54C06E2E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266CF-75CB-0625-65FF-30616AD82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80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44163-09B8-65FD-B7A8-9CF5BEB4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567D2-A008-2D2D-5DD5-C4923A5CF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D7F99-BFCE-9E30-006D-85E9E710D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CEA32-30CF-AE36-21E3-18D4F5411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4084-94A6-F5E1-0884-132050B12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26843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9729E6-2916-8FFC-4AE5-092128A465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617B7-52E8-C656-48F0-0D7A8D2A7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C4D15-AA13-E05A-CCC7-4BA5A0089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5EE32-73CF-83C9-F278-29D4396A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A26A8-6E40-1EBC-77D0-69D662E92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0056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EFAA-C26E-DB36-828B-A6C2ECFA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FD1D2-76A7-E583-99C5-10FED8061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EF076-5769-9005-60C7-4E968A8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6782C-9A11-CB4C-34AC-126041FE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DC14-9D8D-7223-D8D3-8BBDA522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690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10488-466A-088E-1644-0AACFA163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A049D3-5D9C-F734-B26D-5155874E9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C8602-7732-7F51-1F49-F606586DD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FAADC-71B0-18BF-B7F1-2DFE7B7B5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60116-6E6E-A5FD-9CF6-F908B560F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2716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6EE5-A688-4672-459A-487A7636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E9E1A-0FA5-F4C4-7C82-D7C409D812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FC4FB-8EBA-C35F-1230-DEE26EF14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8E3DAB-F19D-97A5-2E36-C2DE8FF7B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A3A5-67DD-8FCC-C10A-808460BA1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FDD88-7DA6-316B-C15E-1D0A9EE26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4268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068FA-84FB-E5E3-A49E-673C47BAA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578E1-D014-1B0D-07E9-1650E8BB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3F8C8-B29F-93CD-ED4F-12C33F1F5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7816FB-2C19-9EC2-7F54-1F240FA2A7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B72222-BF8F-0922-3CC1-3B31ED76A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D0137-B953-072D-C9BE-1C73E120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5FEF87-2748-0A69-7C4C-28CFFE54F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5BDE4-90EA-9FF9-698D-34097EB21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6178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DA520-8830-72A9-8C0F-F8B9E450E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A5E233-4887-4F9B-BE6F-C11FD544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72E12-C03D-4CE3-2A43-A3EFD51C7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350B4-8FB9-3E5B-4C4F-F0350816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2085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69746-9101-087C-06BF-40F96589A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660249-0D4B-86C0-CF02-B30DF00FF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86831-A21F-9B60-7A0C-46C4157D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03436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EB50-3BAC-CBD3-A002-7AE233EE3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1510D-4A05-8E31-4564-5F3C1BC9A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B132B-1E21-888C-D19F-AAF94D30EA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AAEE-C86F-47AB-8DA9-3E1A8C0FB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770F5D-5C57-6A9E-69C8-1906DAEB1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69FB-A4A6-CCC4-420E-8945170C3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0792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EC44-BD1F-7AC2-4B4D-0B6287BEF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787116-19C0-8D5C-705F-348775F41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E4959A-B9A2-1199-7036-57DB1C4B89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E4EE-E2E5-2026-38A2-154028162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437C2F-FE59-D3B5-2B20-4A7D67673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7C2DD-303E-B0E5-0724-B6ACBC1F8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27642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FAABA-A641-CB7F-DB4E-0D0922E25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DCA9A-9310-B62C-801E-FF57360B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9D9BEB-7A6C-70E2-D4DF-7D365B24F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1FCF1-9E60-2C46-B9C6-079D1610FDF9}" type="datetimeFigureOut">
              <a:rPr lang="fr-CA" smtClean="0"/>
              <a:t>2022-09-17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FDA800-907F-8E62-76AA-9F5D533D07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6B44C-15F9-3152-4BA1-03B986A2A3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835A8-159E-DA4C-9017-86CA71F17FEA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31889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436DC-7009-9D73-310D-30EA2D8587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CB083-9160-0BB3-7B16-508465F8F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3262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67E6A1C-EE05-C6EA-59DA-A430E3E68FB1}"/>
              </a:ext>
            </a:extLst>
          </p:cNvPr>
          <p:cNvGrpSpPr/>
          <p:nvPr/>
        </p:nvGrpSpPr>
        <p:grpSpPr>
          <a:xfrm>
            <a:off x="348342" y="1582057"/>
            <a:ext cx="10854606" cy="3105923"/>
            <a:chOff x="348342" y="1582057"/>
            <a:chExt cx="10854606" cy="3105923"/>
          </a:xfrm>
        </p:grpSpPr>
        <p:pic>
          <p:nvPicPr>
            <p:cNvPr id="5" name="Picture 4" descr="A picture containing food, cup, milk, soup&#10;&#10;Description automatically generated">
              <a:extLst>
                <a:ext uri="{FF2B5EF4-FFF2-40B4-BE49-F238E27FC236}">
                  <a16:creationId xmlns:a16="http://schemas.microsoft.com/office/drawing/2014/main" id="{2BF9A4EB-D44D-7865-13C7-3C8ED816DA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779" t="3597" r="3041" b="4339"/>
            <a:stretch/>
          </p:blipFill>
          <p:spPr>
            <a:xfrm>
              <a:off x="348342" y="1582057"/>
              <a:ext cx="2556591" cy="3080657"/>
            </a:xfrm>
            <a:prstGeom prst="rect">
              <a:avLst/>
            </a:prstGeom>
          </p:spPr>
        </p:pic>
        <p:pic>
          <p:nvPicPr>
            <p:cNvPr id="7" name="Picture 6" descr="A fork in a cupcake&#10;&#10;Description automatically generated with medium confidence">
              <a:extLst>
                <a:ext uri="{FF2B5EF4-FFF2-40B4-BE49-F238E27FC236}">
                  <a16:creationId xmlns:a16="http://schemas.microsoft.com/office/drawing/2014/main" id="{95C8F21D-54F0-BC7C-9804-BF74F9C7F2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1692" y="1582057"/>
              <a:ext cx="2801256" cy="3080656"/>
            </a:xfrm>
            <a:prstGeom prst="rect">
              <a:avLst/>
            </a:prstGeom>
          </p:spPr>
        </p:pic>
        <p:pic>
          <p:nvPicPr>
            <p:cNvPr id="9" name="Picture 8" descr="A picture containing indoor, food, cup, dessert&#10;&#10;Description automatically generated">
              <a:extLst>
                <a:ext uri="{FF2B5EF4-FFF2-40B4-BE49-F238E27FC236}">
                  <a16:creationId xmlns:a16="http://schemas.microsoft.com/office/drawing/2014/main" id="{A6661251-74AF-B5DF-2B21-644A9F7D6D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43" b="23214"/>
            <a:stretch/>
          </p:blipFill>
          <p:spPr>
            <a:xfrm>
              <a:off x="2904933" y="1582057"/>
              <a:ext cx="2668553" cy="3105923"/>
            </a:xfrm>
            <a:prstGeom prst="rect">
              <a:avLst/>
            </a:prstGeom>
          </p:spPr>
        </p:pic>
        <p:pic>
          <p:nvPicPr>
            <p:cNvPr id="11" name="Picture 10" descr="A spoon on a plate&#10;&#10;Description automatically generated with low confidence">
              <a:extLst>
                <a:ext uri="{FF2B5EF4-FFF2-40B4-BE49-F238E27FC236}">
                  <a16:creationId xmlns:a16="http://schemas.microsoft.com/office/drawing/2014/main" id="{1711C8A0-EEB6-4937-6492-B264F1EFD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3486" y="1582057"/>
              <a:ext cx="2801257" cy="3098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403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B0839E4-23A4-F437-1D65-21DA4408E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74" y="1213756"/>
            <a:ext cx="2769742" cy="2548163"/>
          </a:xfrm>
          <a:prstGeom prst="rect">
            <a:avLst/>
          </a:prstGeom>
        </p:spPr>
      </p:pic>
      <p:pic>
        <p:nvPicPr>
          <p:cNvPr id="5" name="Picture 4" descr="Shape&#10;&#10;Description automatically generated with low confidence">
            <a:extLst>
              <a:ext uri="{FF2B5EF4-FFF2-40B4-BE49-F238E27FC236}">
                <a16:creationId xmlns:a16="http://schemas.microsoft.com/office/drawing/2014/main" id="{E28E4F27-272D-89C8-848D-5B55A6C37F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03" y="879927"/>
            <a:ext cx="2881993" cy="2881993"/>
          </a:xfrm>
          <a:prstGeom prst="rect">
            <a:avLst/>
          </a:prstGeom>
        </p:spPr>
      </p:pic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D26FE337-D697-AE6E-73D5-844D1D8E2B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9160" y="3429000"/>
            <a:ext cx="4064000" cy="20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6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indoor, arranged&#10;&#10;Description automatically generated">
            <a:extLst>
              <a:ext uri="{FF2B5EF4-FFF2-40B4-BE49-F238E27FC236}">
                <a16:creationId xmlns:a16="http://schemas.microsoft.com/office/drawing/2014/main" id="{FAA2AD9F-294D-8C72-DBB4-8435875176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19" t="2353" r="12185" b="10327"/>
          <a:stretch/>
        </p:blipFill>
        <p:spPr>
          <a:xfrm>
            <a:off x="507999" y="841828"/>
            <a:ext cx="5588001" cy="484777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F564195-B3AB-40DE-143A-1FB799F9651F}"/>
              </a:ext>
            </a:extLst>
          </p:cNvPr>
          <p:cNvGrpSpPr/>
          <p:nvPr/>
        </p:nvGrpSpPr>
        <p:grpSpPr>
          <a:xfrm>
            <a:off x="6096000" y="841829"/>
            <a:ext cx="4049486" cy="4847771"/>
            <a:chOff x="6096000" y="841829"/>
            <a:chExt cx="4049486" cy="4847771"/>
          </a:xfrm>
        </p:grpSpPr>
        <p:pic>
          <p:nvPicPr>
            <p:cNvPr id="5" name="Picture 4" descr="A picture containing indoor&#10;&#10;Description automatically generated">
              <a:extLst>
                <a:ext uri="{FF2B5EF4-FFF2-40B4-BE49-F238E27FC236}">
                  <a16:creationId xmlns:a16="http://schemas.microsoft.com/office/drawing/2014/main" id="{8FFBB1E6-9F68-8F47-4DCE-2A7E250D5C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554" t="500" r="16339" b="1"/>
            <a:stretch/>
          </p:blipFill>
          <p:spPr>
            <a:xfrm>
              <a:off x="6096000" y="841829"/>
              <a:ext cx="4049486" cy="2395705"/>
            </a:xfrm>
            <a:prstGeom prst="rect">
              <a:avLst/>
            </a:prstGeom>
          </p:spPr>
        </p:pic>
        <p:pic>
          <p:nvPicPr>
            <p:cNvPr id="7" name="Picture 6" descr="A picture containing vegetable&#10;&#10;Description automatically generated">
              <a:extLst>
                <a:ext uri="{FF2B5EF4-FFF2-40B4-BE49-F238E27FC236}">
                  <a16:creationId xmlns:a16="http://schemas.microsoft.com/office/drawing/2014/main" id="{6E3EDEEB-6FED-67F1-194A-2C401DA5B8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3474" r="-114" b="22247"/>
            <a:stretch/>
          </p:blipFill>
          <p:spPr>
            <a:xfrm>
              <a:off x="6096000" y="3226648"/>
              <a:ext cx="4049486" cy="2462952"/>
            </a:xfrm>
            <a:prstGeom prst="rect">
              <a:avLst/>
            </a:prstGeom>
            <a:ln w="38100">
              <a:solidFill>
                <a:srgbClr val="FF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47779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77C268A-C5A1-BCA7-A53E-37486FE6B8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17077" y="-849923"/>
            <a:ext cx="4431323" cy="4431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89C60D-9218-5F1A-003D-C2D40DA6A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228" y="344714"/>
            <a:ext cx="6168571" cy="616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Macintosh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Mabel Carabali Mosquera</dc:creator>
  <cp:keywords/>
  <dc:description/>
  <cp:lastModifiedBy>MC</cp:lastModifiedBy>
  <cp:revision>1</cp:revision>
  <dcterms:created xsi:type="dcterms:W3CDTF">2022-09-15T18:32:28Z</dcterms:created>
  <dcterms:modified xsi:type="dcterms:W3CDTF">2022-09-17T22:33:15Z</dcterms:modified>
  <cp:category/>
</cp:coreProperties>
</file>