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18DE-0D39-495D-8EA9-5AA776CF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75B7B-FA24-4374-8577-2D76288F8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86B0-8388-4B6E-93A1-38FAD08B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6608-AFDD-48EC-A2BE-2788CE6E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F943-14E3-4068-8FC6-312229F5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5E3E-BB53-4768-8F55-2998C3F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FC3A9-78C1-4E48-8FB6-3D84688C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8E01-D2DC-47EE-8B03-23FB0E13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610A-657E-41EA-8D3E-AA4872F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C9D-A13C-4FD1-A0BD-E74BE4A9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9FE4A-CB3E-4D6F-9547-EEEFDAB91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22EF-E66B-4360-87F1-783C68FA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E043-CCA7-4542-BD5A-0AAFABB5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398B-BC18-445D-A3F9-86CB9A53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32D2-0ECA-457F-B045-B3F0403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B627-7E78-42AC-B6BF-93825A68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0AE4-9E72-42EB-A724-E1FBA060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594A-6EA9-436F-8F38-C677199D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5BB0-0D84-4C19-9F51-E07FD5FF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440E-6CBE-4BC5-901E-E4B1521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B66F-32A8-4F2B-BD7F-D2F2E956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F6B6-1E37-4DC4-B9F4-40CC8866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5657-8BCF-4F35-A8E8-A894ABFD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C080-FD87-4C6C-BC8A-934D4BFB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304D-3FE8-490F-BFE4-693BE9D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F857-2BB7-42DB-9282-150DFBFD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828D-67F1-4026-BAA3-4AFA20251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05AAB-4F93-43D1-A6E6-AF7E181D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7EA3-F5DC-4C6E-BC41-D2EE0ECF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8EE5-901E-441E-93E8-45DEB92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1893E-60BF-42BD-9207-530A5945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306F-21C9-41DB-866D-2ADE4770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4F77-25D9-4C12-97A3-78FE5EF80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7897D-8ACF-4ABE-9461-4C98464C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9DEAC-0B1E-4FEA-9F9B-630BDFA30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F0FEF-F209-4F54-A87B-D4E658D6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FA3EB-816C-4683-BA67-FBD60841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5D546-45C1-41F5-9E7D-A198FD6E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0A86F-1619-4F00-AB09-883A0FBE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99DA-BA41-4F2D-94B2-672C6DC1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89A8F-2239-42D5-B996-B94A02FD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987D2-5382-4923-8D0C-A8401D08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A5F19-CF25-485A-8FA0-81EAFB0E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2608B-F4A1-44DA-B739-DBD026E8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231D5-66E4-4142-BFF7-13FB4740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AD957-FD4E-4792-BA38-7D085566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9C1B-6248-4174-8896-7D99663B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1A9E-0C80-4547-93C0-49CFF205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11C-73B7-41B9-A73D-F92A45B5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3ABD-6AFA-47D7-AC20-E749E3B3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37329-8F9B-4110-B1BE-9F929379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8DF8-EF0E-49B6-8A95-7B5E0426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B183-FFD4-4BD2-9F88-13DE0BD3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B4C15-456D-46BA-B9DC-85575CB50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E402B-4925-46AA-A83C-F4933FBD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2AA4F-1A38-4D38-88A9-713105B7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91BF-5D9A-45D7-8DF5-F1E0FAE5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F840-0AEB-42D2-9F6F-2218A2E1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14342-4005-47C8-9C70-F1438565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36EF-DAD3-41B5-BDD7-F05CCC5F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B639-D4A8-48E9-B2AC-98C06ACE3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AA0D-7845-4DA6-85CB-61C6D52E4AE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FBF4-EAEC-4C31-9E74-DF5AA2D0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B9DC-8009-45CF-BA59-6BDC92FF9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4D24-0075-4E8B-AC6C-47AFCBE9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F8C-9AFB-405E-BB51-F8B973819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0712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Impacts Model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246A5B4-B61F-4979-B837-B6DB08C1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7" t="31461" r="18889"/>
          <a:stretch/>
        </p:blipFill>
        <p:spPr>
          <a:xfrm>
            <a:off x="369870" y="1551396"/>
            <a:ext cx="5270644" cy="4700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6946E-5F77-4C73-9CBA-11F3003E9289}"/>
              </a:ext>
            </a:extLst>
          </p:cNvPr>
          <p:cNvSpPr txBox="1"/>
          <p:nvPr/>
        </p:nvSpPr>
        <p:spPr>
          <a:xfrm rot="16200000">
            <a:off x="4366250" y="2825660"/>
            <a:ext cx="291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Risk (%)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FD064-2589-497F-A094-4A101EA905BD}"/>
              </a:ext>
            </a:extLst>
          </p:cNvPr>
          <p:cNvSpPr txBox="1"/>
          <p:nvPr/>
        </p:nvSpPr>
        <p:spPr>
          <a:xfrm>
            <a:off x="1641886" y="6240356"/>
            <a:ext cx="291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5F843-2197-472B-A3EF-F42490E071E1}"/>
              </a:ext>
            </a:extLst>
          </p:cNvPr>
          <p:cNvSpPr txBox="1"/>
          <p:nvPr/>
        </p:nvSpPr>
        <p:spPr>
          <a:xfrm>
            <a:off x="6564086" y="1551395"/>
            <a:ext cx="47164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Environmental factors much less important than personal behaviors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Estimated impacts from county data are qualitatively similar to those seen in longitudinal studies of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Covariance analysis shows these factors are generally independent</a:t>
            </a:r>
          </a:p>
        </p:txBody>
      </p:sp>
    </p:spTree>
    <p:extLst>
      <p:ext uri="{BB962C8B-B14F-4D97-AF65-F5344CB8AC3E}">
        <p14:creationId xmlns:p14="http://schemas.microsoft.com/office/powerpoint/2010/main" val="23089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Impacts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Model</dc:title>
  <dc:creator>Andrew Guenthner</dc:creator>
  <cp:lastModifiedBy>Andrew Guenthner</cp:lastModifiedBy>
  <cp:revision>2</cp:revision>
  <dcterms:created xsi:type="dcterms:W3CDTF">2019-04-09T00:37:09Z</dcterms:created>
  <dcterms:modified xsi:type="dcterms:W3CDTF">2019-04-09T00:41:52Z</dcterms:modified>
</cp:coreProperties>
</file>