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2E0B622-91CD-408B-822E-F5A680D9A84C}" type="datetimeFigureOut">
              <a:rPr lang="en-US" smtClean="0"/>
              <a:pPr/>
              <a:t>24/01/2023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577A46F-A37A-4E6C-B0A7-40D76D3C3E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E0B622-91CD-408B-822E-F5A680D9A84C}" type="datetimeFigureOut">
              <a:rPr lang="en-US" smtClean="0"/>
              <a:pPr/>
              <a:t>24/01/2023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77A46F-A37A-4E6C-B0A7-40D76D3C3E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E0B622-91CD-408B-822E-F5A680D9A84C}" type="datetimeFigureOut">
              <a:rPr lang="en-US" smtClean="0"/>
              <a:pPr/>
              <a:t>24/01/2023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77A46F-A37A-4E6C-B0A7-40D76D3C3E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E0B622-91CD-408B-822E-F5A680D9A84C}" type="datetimeFigureOut">
              <a:rPr lang="en-US" smtClean="0"/>
              <a:pPr/>
              <a:t>24/01/2023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77A46F-A37A-4E6C-B0A7-40D76D3C3E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E0B622-91CD-408B-822E-F5A680D9A84C}" type="datetimeFigureOut">
              <a:rPr lang="en-US" smtClean="0"/>
              <a:pPr/>
              <a:t>24/01/2023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77A46F-A37A-4E6C-B0A7-40D76D3C3E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E0B622-91CD-408B-822E-F5A680D9A84C}" type="datetimeFigureOut">
              <a:rPr lang="en-US" smtClean="0"/>
              <a:pPr/>
              <a:t>24/01/2023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77A46F-A37A-4E6C-B0A7-40D76D3C3E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E0B622-91CD-408B-822E-F5A680D9A84C}" type="datetimeFigureOut">
              <a:rPr lang="en-US" smtClean="0"/>
              <a:pPr/>
              <a:t>24/01/2023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77A46F-A37A-4E6C-B0A7-40D76D3C3E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E0B622-91CD-408B-822E-F5A680D9A84C}" type="datetimeFigureOut">
              <a:rPr lang="en-US" smtClean="0"/>
              <a:pPr/>
              <a:t>24/01/2023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77A46F-A37A-4E6C-B0A7-40D76D3C3E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E0B622-91CD-408B-822E-F5A680D9A84C}" type="datetimeFigureOut">
              <a:rPr lang="en-US" smtClean="0"/>
              <a:pPr/>
              <a:t>24/01/2023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77A46F-A37A-4E6C-B0A7-40D76D3C3E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2E0B622-91CD-408B-822E-F5A680D9A84C}" type="datetimeFigureOut">
              <a:rPr lang="en-US" smtClean="0"/>
              <a:pPr/>
              <a:t>24/01/2023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77A46F-A37A-4E6C-B0A7-40D76D3C3E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2E0B622-91CD-408B-822E-F5A680D9A84C}" type="datetimeFigureOut">
              <a:rPr lang="en-US" smtClean="0"/>
              <a:pPr/>
              <a:t>24/01/2023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577A46F-A37A-4E6C-B0A7-40D76D3C3E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2E0B622-91CD-408B-822E-F5A680D9A84C}" type="datetimeFigureOut">
              <a:rPr lang="en-US" smtClean="0"/>
              <a:pPr/>
              <a:t>24/01/2023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577A46F-A37A-4E6C-B0A7-40D76D3C3E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U_ug_srWqlw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410200" y="5181600"/>
            <a:ext cx="3276600" cy="152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Baskerville Old Face" pitchFamily="18" charset="0"/>
              </a:rPr>
              <a:t>PROJECT BY:</a:t>
            </a:r>
          </a:p>
          <a:p>
            <a:pPr>
              <a:buNone/>
            </a:pP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Gururaj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 P</a:t>
            </a:r>
          </a:p>
          <a:p>
            <a:pPr>
              <a:buNone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Nikhil M</a:t>
            </a:r>
            <a:endParaRPr lang="en-US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762000"/>
            <a:ext cx="7543800" cy="3657600"/>
          </a:xfrm>
        </p:spPr>
        <p:txBody>
          <a:bodyPr>
            <a:noAutofit/>
          </a:bodyPr>
          <a:lstStyle/>
          <a:p>
            <a:r>
              <a:rPr lang="en-US" sz="7200" i="1" dirty="0" smtClean="0">
                <a:solidFill>
                  <a:schemeClr val="tx1"/>
                </a:solidFill>
                <a:latin typeface="Baskerville Old Face" pitchFamily="18" charset="0"/>
              </a:rPr>
              <a:t>QR CODE</a:t>
            </a:r>
            <a:br>
              <a:rPr lang="en-US" sz="7200" i="1" dirty="0" smtClean="0">
                <a:solidFill>
                  <a:schemeClr val="tx1"/>
                </a:solidFill>
                <a:latin typeface="Baskerville Old Face" pitchFamily="18" charset="0"/>
              </a:rPr>
            </a:br>
            <a:r>
              <a:rPr lang="en-US" sz="7200" i="1" dirty="0" smtClean="0">
                <a:solidFill>
                  <a:schemeClr val="tx1"/>
                </a:solidFill>
                <a:latin typeface="Baskerville Old Face" pitchFamily="18" charset="0"/>
              </a:rPr>
              <a:t>GENERATOR </a:t>
            </a:r>
            <a:endParaRPr lang="en-US" sz="7200" i="1" dirty="0">
              <a:solidFill>
                <a:schemeClr val="tx1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3200400" cy="533400"/>
          </a:xfrm>
        </p:spPr>
        <p:txBody>
          <a:bodyPr>
            <a:normAutofit/>
          </a:bodyPr>
          <a:lstStyle/>
          <a:p>
            <a:r>
              <a:rPr lang="en-US" sz="2800" i="1" dirty="0" smtClean="0">
                <a:solidFill>
                  <a:schemeClr val="accent5">
                    <a:lumMod val="50000"/>
                  </a:schemeClr>
                </a:solidFill>
                <a:latin typeface="Batang" pitchFamily="18" charset="-127"/>
                <a:ea typeface="Batang" pitchFamily="18" charset="-127"/>
              </a:rPr>
              <a:t>INTRODUCTION</a:t>
            </a:r>
            <a:endParaRPr lang="en-US" sz="2800" i="1" dirty="0">
              <a:solidFill>
                <a:schemeClr val="accent5">
                  <a:lumMod val="50000"/>
                </a:schemeClr>
              </a:solidFill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5715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A QR (quick response) code is a box-shaped matrix form of a </a:t>
            </a:r>
            <a:r>
              <a:rPr lang="en-US" sz="2400" b="1" dirty="0" smtClean="0">
                <a:latin typeface="Andalus" pitchFamily="18" charset="-78"/>
                <a:cs typeface="Andalus" pitchFamily="18" charset="-78"/>
              </a:rPr>
              <a:t>2-dimensional barcode</a:t>
            </a: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 (also called checkerboard-type barcode) that contains some meaningful data or linkage</a:t>
            </a: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endParaRPr lang="en-US" sz="2400" dirty="0" smtClean="0">
              <a:latin typeface="Andalus" pitchFamily="18" charset="-78"/>
              <a:cs typeface="Andalus" pitchFamily="18" charset="-78"/>
            </a:endParaRPr>
          </a:p>
          <a:p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Such a code remains distributed on a 2D plane. It can hold numbers, English alphabets, Japanese letters, Chinese characters, special symbols (</a:t>
            </a:r>
            <a:r>
              <a:rPr lang="en-US" sz="2400" b="1" dirty="0" smtClean="0">
                <a:latin typeface="Andalus" pitchFamily="18" charset="-78"/>
                <a:cs typeface="Andalus" pitchFamily="18" charset="-78"/>
              </a:rPr>
              <a:t>Unicode and ASCII</a:t>
            </a: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), binary information, and other information within that square image. The corresponding appearance of dots (</a:t>
            </a:r>
            <a:r>
              <a:rPr lang="en-US" sz="2400" b="1" dirty="0" smtClean="0">
                <a:latin typeface="Andalus" pitchFamily="18" charset="-78"/>
                <a:cs typeface="Andalus" pitchFamily="18" charset="-78"/>
              </a:rPr>
              <a:t>square dots or other shapes</a:t>
            </a: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) represents binary "1", and the absence of these dots or white/blank spaces represents binary "0".</a:t>
            </a:r>
            <a:endParaRPr lang="en-US" sz="2400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316162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tang" pitchFamily="18" charset="-127"/>
                <a:ea typeface="Batang" pitchFamily="18" charset="-127"/>
              </a:rPr>
              <a:t>TYPES OF QR CODE</a:t>
            </a:r>
            <a:b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tang" pitchFamily="18" charset="-127"/>
                <a:ea typeface="Batang" pitchFamily="18" charset="-127"/>
              </a:rPr>
            </a:b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tang" pitchFamily="18" charset="-127"/>
                <a:ea typeface="Batang" pitchFamily="18" charset="-127"/>
              </a:rPr>
              <a:t/>
            </a:r>
            <a:b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tang" pitchFamily="18" charset="-127"/>
                <a:ea typeface="Batang" pitchFamily="18" charset="-127"/>
              </a:rPr>
            </a:b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tang" pitchFamily="18" charset="-127"/>
                <a:ea typeface="Batang" pitchFamily="18" charset="-127"/>
              </a:rPr>
              <a:t>1.</a:t>
            </a:r>
            <a:r>
              <a:rPr lang="en-US" sz="2400" b="0" dirty="0" smtClean="0">
                <a:latin typeface="Andalus" pitchFamily="18" charset="-78"/>
                <a:cs typeface="Andalus" pitchFamily="18" charset="-78"/>
              </a:rPr>
              <a:t>Micro QR code</a:t>
            </a:r>
            <a:br>
              <a:rPr lang="en-US" sz="2400" b="0" dirty="0" smtClean="0">
                <a:latin typeface="Andalus" pitchFamily="18" charset="-78"/>
                <a:cs typeface="Andalus" pitchFamily="18" charset="-78"/>
              </a:rPr>
            </a:br>
            <a:r>
              <a:rPr lang="en-US" sz="2400" b="0" dirty="0" smtClean="0">
                <a:latin typeface="Andalus" pitchFamily="18" charset="-78"/>
                <a:cs typeface="Andalus" pitchFamily="18" charset="-78"/>
              </a:rPr>
              <a:t/>
            </a:r>
            <a:br>
              <a:rPr lang="en-US" sz="2400" b="0" dirty="0" smtClean="0">
                <a:latin typeface="Andalus" pitchFamily="18" charset="-78"/>
                <a:cs typeface="Andalus" pitchFamily="18" charset="-78"/>
              </a:rPr>
            </a:br>
            <a:r>
              <a:rPr lang="en-US" sz="2400" b="0" dirty="0" smtClean="0">
                <a:latin typeface="Andalus" pitchFamily="18" charset="-78"/>
                <a:cs typeface="Andalus" pitchFamily="18" charset="-78"/>
              </a:rPr>
              <a:t>2.General QR code</a:t>
            </a:r>
            <a:br>
              <a:rPr lang="en-US" sz="2400" b="0" dirty="0" smtClean="0">
                <a:latin typeface="Andalus" pitchFamily="18" charset="-78"/>
                <a:cs typeface="Andalus" pitchFamily="18" charset="-78"/>
              </a:rPr>
            </a:br>
            <a:endParaRPr lang="en-US" sz="2800" dirty="0">
              <a:latin typeface="Andalus" pitchFamily="18" charset="-78"/>
              <a:ea typeface="Batang" pitchFamily="18" charset="-127"/>
              <a:cs typeface="Andalus" pitchFamily="18" charset="-78"/>
            </a:endParaRPr>
          </a:p>
        </p:txBody>
      </p:sp>
      <p:pic>
        <p:nvPicPr>
          <p:cNvPr id="4" name="Picture 2" descr="C:\Users\seddeshwar\Desktop\QR-Cod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133600"/>
            <a:ext cx="5486400" cy="41148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1. Importing the 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modules</a:t>
            </a:r>
          </a:p>
          <a:p>
            <a:endParaRPr lang="en-US" dirty="0" smtClean="0">
              <a:latin typeface="Andalus" pitchFamily="18" charset="-78"/>
              <a:cs typeface="Andalus" pitchFamily="18" charset="-78"/>
            </a:endParaRPr>
          </a:p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2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. Creating the main 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window</a:t>
            </a:r>
          </a:p>
          <a:p>
            <a:endParaRPr lang="en-US" dirty="0" smtClean="0">
              <a:latin typeface="Andalus" pitchFamily="18" charset="-78"/>
              <a:cs typeface="Andalus" pitchFamily="18" charset="-78"/>
            </a:endParaRPr>
          </a:p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3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. Taking the input of the text/URL, location to store the QR code, name of the QR code and the size of the QR 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code</a:t>
            </a:r>
          </a:p>
          <a:p>
            <a:endParaRPr lang="en-US" dirty="0" smtClean="0">
              <a:latin typeface="Andalus" pitchFamily="18" charset="-78"/>
              <a:cs typeface="Andalus" pitchFamily="18" charset="-78"/>
            </a:endParaRPr>
          </a:p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4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. Writing the function to generate and save the QR Code</a:t>
            </a:r>
            <a:endParaRPr lang="en-US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  <a:cs typeface="Aharoni" pitchFamily="2" charset="-79"/>
              </a:rPr>
              <a:t>Steps to build the QR Code Generator in Python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Baskerville Old Face" pitchFamily="18" charset="0"/>
              <a:cs typeface="Aharoni" pitchFamily="2" charset="-79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1481138"/>
            <a:ext cx="8229600" cy="4525962"/>
          </a:xfrm>
        </p:spPr>
        <p:txBody>
          <a:bodyPr/>
          <a:lstStyle/>
          <a:p>
            <a:r>
              <a:rPr lang="en-US" dirty="0" smtClean="0"/>
              <a:t>!pip install </a:t>
            </a:r>
            <a:r>
              <a:rPr lang="en-US" dirty="0" err="1" smtClean="0"/>
              <a:t>qrcode</a:t>
            </a:r>
            <a:endParaRPr lang="en-US" dirty="0" smtClean="0"/>
          </a:p>
          <a:p>
            <a:r>
              <a:rPr lang="en-US" dirty="0" smtClean="0"/>
              <a:t>i</a:t>
            </a:r>
            <a:r>
              <a:rPr lang="en-US" dirty="0" smtClean="0"/>
              <a:t>mport </a:t>
            </a:r>
            <a:r>
              <a:rPr lang="en-US" dirty="0" err="1" smtClean="0"/>
              <a:t>qrcode</a:t>
            </a:r>
            <a:endParaRPr lang="en-US" dirty="0" smtClean="0"/>
          </a:p>
          <a:p>
            <a:r>
              <a:rPr lang="en-US" dirty="0" smtClean="0"/>
              <a:t>data=</a:t>
            </a:r>
            <a:r>
              <a:rPr lang="en-US" dirty="0" smtClean="0">
                <a:hlinkClick r:id="rId2"/>
              </a:rPr>
              <a:t>“https</a:t>
            </a:r>
            <a:r>
              <a:rPr lang="en-US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youtu.be/U_ug_srWqlw</a:t>
            </a:r>
            <a:r>
              <a:rPr lang="en-US" dirty="0" smtClean="0"/>
              <a:t> “ #copy n paste the link which you want to fit .</a:t>
            </a:r>
          </a:p>
          <a:p>
            <a:r>
              <a:rPr lang="en-US" dirty="0" err="1" smtClean="0"/>
              <a:t>img</a:t>
            </a:r>
            <a:r>
              <a:rPr lang="en-US" dirty="0" smtClean="0"/>
              <a:t>=</a:t>
            </a:r>
            <a:r>
              <a:rPr lang="en-US" dirty="0" err="1" smtClean="0"/>
              <a:t>qrcode.make</a:t>
            </a:r>
            <a:r>
              <a:rPr lang="en-US" dirty="0" smtClean="0"/>
              <a:t>(data)</a:t>
            </a:r>
          </a:p>
          <a:p>
            <a:r>
              <a:rPr lang="en-US" dirty="0" err="1" smtClean="0"/>
              <a:t>img.save</a:t>
            </a:r>
            <a:r>
              <a:rPr lang="en-US" dirty="0" smtClean="0"/>
              <a:t>(“Qrcode.jpg”)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Batang" pitchFamily="18" charset="-127"/>
                <a:ea typeface="Batang" pitchFamily="18" charset="-127"/>
              </a:rPr>
              <a:t>Source code</a:t>
            </a:r>
            <a:endParaRPr lang="en-US" dirty="0">
              <a:latin typeface="Batang" pitchFamily="18" charset="-127"/>
              <a:ea typeface="Batang" pitchFamily="18" charset="-127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eddeshwar\Desktop\istockphoto-484610982-612x6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114</TotalTime>
  <Words>120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QR CODE GENERATOR </vt:lpstr>
      <vt:lpstr>INTRODUCTION</vt:lpstr>
      <vt:lpstr>TYPES OF QR CODE  1.Micro QR code  2.General QR code </vt:lpstr>
      <vt:lpstr>Steps to build the QR Code Generator in Python</vt:lpstr>
      <vt:lpstr>Source code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seddeshwar</dc:creator>
  <cp:lastModifiedBy>seddeshwar</cp:lastModifiedBy>
  <cp:revision>14</cp:revision>
  <dcterms:created xsi:type="dcterms:W3CDTF">2023-01-22T18:26:59Z</dcterms:created>
  <dcterms:modified xsi:type="dcterms:W3CDTF">2023-01-24T14:15:37Z</dcterms:modified>
</cp:coreProperties>
</file>