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9F6110-68C5-9B59-D334-0F6D08331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F4909-2959-7C40-E5BA-FC282EF64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2395A-4215-4DFE-B85D-B74F71374010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66BD1-6E3D-A269-EC4D-38D8CC4FBE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10392-41BA-C4B0-EA63-1411CC9056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32F59-36F1-4415-B04E-135485733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2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7ECAE-4E84-41CD-B385-E07529D211A4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566F2-D693-4E4A-8054-48828F32A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566F2-D693-4E4A-8054-48828F32A43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1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257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60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88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766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794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524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72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9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5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17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2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6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2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11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7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7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34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31C9EC-3DFA-445F-9EA6-24840B55EED6}" type="datetimeFigureOut">
              <a:rPr lang="en-IN" smtClean="0"/>
              <a:t>21-01-2023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50939C-E5C5-47DD-ACD3-1BF5988E0E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94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traint_satisfaction_problem" TargetMode="External"/><Relationship Id="rId2" Type="http://schemas.openxmlformats.org/officeDocument/2006/relationships/hyperlink" Target="https://en.wikipedia.org/wiki/Depth-first_search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Eight_queens_puzz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B6B7-5764-90C1-F176-398C0820C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SUDOKU GRID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72977-CB20-183F-C986-5B0958CEF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407489964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FAAA9-6F99-618A-2A6E-83E70DB41CAA}"/>
              </a:ext>
            </a:extLst>
          </p:cNvPr>
          <p:cNvSpPr txBox="1"/>
          <p:nvPr/>
        </p:nvSpPr>
        <p:spPr>
          <a:xfrm>
            <a:off x="824753" y="573741"/>
            <a:ext cx="10802470" cy="733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B0F0"/>
                </a:solidFill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Sudoku</a:t>
            </a:r>
            <a:endParaRPr lang="en-IN" sz="36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Sudoku is a logic-based, combinatorial number-placement puzzle. In classic Sudoku, the objective is to fill a 9 × 9 grid with digits so that each column, each row, and each of the nine         3 × 3 sub grids that compose the grid contain all of the digits from 1 to 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purpose of the game Sudoku? </a:t>
            </a:r>
            <a:endParaRPr lang="en-IN" sz="20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Sudoku is a logic  based number placement puzzle. The objective is to fill a 9×9 grid so that each column, each row, and each of the nine 3×3 boxes (also called blocks or regions) contains the digits from 1 to 9, only one time each (that is, exclusively). The puzzle setter provides a partially completed grid</a:t>
            </a:r>
          </a:p>
          <a:p>
            <a:pPr fontAlgn="base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Sudoku Solver Algorithm</a:t>
            </a:r>
            <a:endParaRPr lang="en-IN" sz="18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1800" dirty="0">
                <a:solidFill>
                  <a:srgbClr val="55555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Sudoku Generator algorithm may need to use a Sudoku Solver Algorithm in order to test whether a generated grid is solvable and to check that it only gives a single solution.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Bef>
                <a:spcPts val="1920"/>
              </a:spcBef>
              <a:spcAft>
                <a:spcPts val="192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common type of Sudoku Solver Algorithm is based on a backtracking algorithm used to investigate all possible solutions of a given grid.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80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396FA-659D-62FC-98AC-DD2B02ACB3A5}"/>
              </a:ext>
            </a:extLst>
          </p:cNvPr>
          <p:cNvSpPr txBox="1"/>
          <p:nvPr/>
        </p:nvSpPr>
        <p:spPr>
          <a:xfrm>
            <a:off x="421342" y="4872318"/>
            <a:ext cx="11107270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  <a:spcBef>
                <a:spcPts val="1440"/>
              </a:spcBef>
              <a:spcAft>
                <a:spcPts val="600"/>
              </a:spcAft>
            </a:pPr>
            <a:r>
              <a:rPr lang="en-IN" sz="3600" b="1" cap="small" dirty="0">
                <a:solidFill>
                  <a:srgbClr val="FF0000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Times New Roman" panose="02020603050405020304" pitchFamily="18" charset="0"/>
              </a:rPr>
              <a:t>Backtracking algorithm</a:t>
            </a:r>
            <a:endParaRPr lang="en-IN" sz="36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Heebo" pitchFamily="2" charset="-79"/>
                <a:ea typeface="Calibri" panose="020F0502020204030204" pitchFamily="34" charset="0"/>
              </a:rPr>
              <a:t>Backtracking is a type of </a:t>
            </a:r>
            <a:r>
              <a:rPr lang="en-IN" sz="1800" u="sng" dirty="0">
                <a:effectLst/>
                <a:latin typeface="Heebo" pitchFamily="2" charset="-79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depth-first search</a:t>
            </a:r>
            <a:r>
              <a:rPr lang="en-IN" sz="1800" dirty="0">
                <a:effectLst/>
                <a:latin typeface="Heebo" pitchFamily="2" charset="-79"/>
                <a:ea typeface="Calibri" panose="020F0502020204030204" pitchFamily="34" charset="0"/>
              </a:rPr>
              <a:t> algorithm that can be used to find some or all solutions to a problem, and is often used for </a:t>
            </a:r>
            <a:r>
              <a:rPr lang="en-IN" sz="1800" u="sng" dirty="0">
                <a:effectLst/>
                <a:latin typeface="Heebo" pitchFamily="2" charset="-79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constraint satisfaction problems</a:t>
            </a:r>
            <a:r>
              <a:rPr lang="en-IN" sz="1800" dirty="0">
                <a:effectLst/>
                <a:latin typeface="Heebo" pitchFamily="2" charset="-79"/>
                <a:ea typeface="Calibri" panose="020F0502020204030204" pitchFamily="34" charset="0"/>
              </a:rPr>
              <a:t> such as Sudoku or crossword puzzles, or the </a:t>
            </a:r>
            <a:r>
              <a:rPr lang="en-IN" sz="1800" u="sng" dirty="0">
                <a:effectLst/>
                <a:latin typeface="Heebo" pitchFamily="2" charset="-79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eight queens puzzle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9CD35-0F6D-640E-79F6-A75EF42F8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29" y="394586"/>
            <a:ext cx="4204447" cy="3182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0591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2FF8F-9F28-3F0E-52CA-FD0DF132BEBD}"/>
              </a:ext>
            </a:extLst>
          </p:cNvPr>
          <p:cNvSpPr txBox="1"/>
          <p:nvPr/>
        </p:nvSpPr>
        <p:spPr>
          <a:xfrm>
            <a:off x="887506" y="475129"/>
            <a:ext cx="10479741" cy="174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IN" sz="1800" dirty="0">
                <a:effectLst/>
                <a:latin typeface="Heebo" pitchFamily="2" charset="-79"/>
                <a:ea typeface="Times New Roman" panose="02020603050405020304" pitchFamily="18" charset="0"/>
              </a:rPr>
              <a:t>In Sudoku the constraints are: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Heebo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each square must contain a number from 1-9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Heebo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each number 1-9 can only occur once in a column, row, or 3x3 box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IN" sz="1800" dirty="0">
                <a:effectLst/>
                <a:latin typeface="Heebo" pitchFamily="2" charset="-79"/>
                <a:ea typeface="Times New Roman" panose="02020603050405020304" pitchFamily="18" charset="0"/>
              </a:rPr>
              <a:t>Backtracking is a brute force search algorithm that </a:t>
            </a:r>
            <a:r>
              <a:rPr lang="en-IN" sz="1800" i="1" dirty="0">
                <a:effectLst/>
                <a:latin typeface="Heebo" pitchFamily="2" charset="-79"/>
                <a:ea typeface="Times New Roman" panose="02020603050405020304" pitchFamily="18" charset="0"/>
              </a:rPr>
              <a:t>incrementally</a:t>
            </a:r>
            <a:r>
              <a:rPr lang="en-IN" sz="1800" dirty="0">
                <a:effectLst/>
                <a:latin typeface="Heebo" pitchFamily="2" charset="-79"/>
                <a:ea typeface="Times New Roman" panose="02020603050405020304" pitchFamily="18" charset="0"/>
              </a:rPr>
              <a:t> builds a solution, and </a:t>
            </a:r>
            <a:r>
              <a:rPr lang="en-IN" sz="1800" i="1" dirty="0">
                <a:effectLst/>
                <a:latin typeface="Heebo" pitchFamily="2" charset="-79"/>
                <a:ea typeface="Times New Roman" panose="02020603050405020304" pitchFamily="18" charset="0"/>
              </a:rPr>
              <a:t>backtracks</a:t>
            </a:r>
            <a:r>
              <a:rPr lang="en-IN" sz="1800" dirty="0">
                <a:effectLst/>
                <a:latin typeface="Heebo" pitchFamily="2" charset="-79"/>
                <a:ea typeface="Times New Roman" panose="02020603050405020304" pitchFamily="18" charset="0"/>
              </a:rPr>
              <a:t> when it takes a direction in the search path that will </a:t>
            </a:r>
            <a:r>
              <a:rPr lang="en-IN" sz="1800" i="1" dirty="0">
                <a:effectLst/>
                <a:latin typeface="Heebo" pitchFamily="2" charset="-79"/>
                <a:ea typeface="Times New Roman" panose="02020603050405020304" pitchFamily="18" charset="0"/>
              </a:rPr>
              <a:t>not</a:t>
            </a:r>
            <a:r>
              <a:rPr lang="en-IN" sz="1800" dirty="0">
                <a:effectLst/>
                <a:latin typeface="Heebo" pitchFamily="2" charset="-79"/>
                <a:ea typeface="Times New Roman" panose="02020603050405020304" pitchFamily="18" charset="0"/>
              </a:rPr>
              <a:t> lead to a solution.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5EB0FC-F494-8412-A9E8-72FFA92F9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4" b="33464"/>
          <a:stretch/>
        </p:blipFill>
        <p:spPr>
          <a:xfrm>
            <a:off x="3782759" y="2886635"/>
            <a:ext cx="3165231" cy="3137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29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4E1C7B-4751-574B-7E1D-069465ED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53" y="116586"/>
            <a:ext cx="6307567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28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86CE4D-11E5-2CCF-A902-A5270D952D81}"/>
              </a:ext>
            </a:extLst>
          </p:cNvPr>
          <p:cNvSpPr txBox="1"/>
          <p:nvPr/>
        </p:nvSpPr>
        <p:spPr>
          <a:xfrm>
            <a:off x="3048000" y="1250262"/>
            <a:ext cx="6096000" cy="4784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'''0 means the cells where no value is assigned'''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 </a:t>
            </a:r>
            <a:r>
              <a:rPr lang="en-IN" sz="1200" b="1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[[0, 6, 0, 7, 0, 8, 1, 9, 2],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[1, 0, 5, 2, 0, 0, 0, 0, 7],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[0, 2, 0, 0, 0, 6, 0, 0, 0],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[0, 5, 0, 9, 3, 0, 0, 4, 0],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[0, 0, 6, 5, 0, 2, 7, 8, 0],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[9, 7, 0, 0, 0, 0, 3, 2, 5],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[0, 0, 7, 4, 0, 0, 8, 0, 6],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[8, 9, 4, 0, 7, 0, 0, 0, 0],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[0, 1, 0, 3, 0, 0, 0, 7, 4]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(Sudoku(grid, 0, 0)):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puzzle(grid)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effectLst/>
                <a:latin typeface="Fira Mono" panose="020B05090500000200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print("Solution does not exist:(")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76668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EEC85-9DE5-ACDC-F6B3-701E4EBD696F}"/>
              </a:ext>
            </a:extLst>
          </p:cNvPr>
          <p:cNvSpPr txBox="1"/>
          <p:nvPr/>
        </p:nvSpPr>
        <p:spPr>
          <a:xfrm>
            <a:off x="2653553" y="-1"/>
            <a:ext cx="649044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Output :</a:t>
            </a:r>
          </a:p>
          <a:p>
            <a:r>
              <a:rPr lang="en-US" dirty="0"/>
              <a:t>4 6 3 7 5 8 1 9 2 </a:t>
            </a:r>
          </a:p>
          <a:p>
            <a:r>
              <a:rPr lang="en-US" dirty="0"/>
              <a:t>1 8 5 2 9 3 4 6 7 </a:t>
            </a:r>
          </a:p>
          <a:p>
            <a:r>
              <a:rPr lang="en-US" dirty="0"/>
              <a:t>7 2 9 1 4 6 5 3 8 </a:t>
            </a:r>
          </a:p>
          <a:p>
            <a:r>
              <a:rPr lang="en-US" dirty="0"/>
              <a:t>2 5 8 9 3 7 6 4 1 </a:t>
            </a:r>
          </a:p>
          <a:p>
            <a:r>
              <a:rPr lang="en-US" dirty="0"/>
              <a:t>3 4 6 5 1 2 7 8 9 </a:t>
            </a:r>
          </a:p>
          <a:p>
            <a:r>
              <a:rPr lang="en-US" dirty="0"/>
              <a:t>9 7 1 8 6 4 3 2 5 </a:t>
            </a:r>
          </a:p>
          <a:p>
            <a:r>
              <a:rPr lang="en-US" dirty="0"/>
              <a:t>5 3 7 4 2 9 8 1 6 </a:t>
            </a:r>
          </a:p>
          <a:p>
            <a:r>
              <a:rPr lang="en-US" dirty="0"/>
              <a:t>8 9 4 6 7 1 2 5 3 </a:t>
            </a:r>
          </a:p>
          <a:p>
            <a:r>
              <a:rPr lang="en-US" dirty="0"/>
              <a:t>6 1 2 3 8 5 9 7 4 </a:t>
            </a:r>
          </a:p>
          <a:p>
            <a:endParaRPr lang="en-US" dirty="0"/>
          </a:p>
          <a:p>
            <a:r>
              <a:rPr lang="en-US" sz="3600" dirty="0">
                <a:solidFill>
                  <a:schemeClr val="accent6"/>
                </a:solidFill>
              </a:rPr>
              <a:t>Conclusion</a:t>
            </a:r>
          </a:p>
          <a:p>
            <a:r>
              <a:rPr lang="en-US" dirty="0"/>
              <a:t>That’s all for building a sudoku solver in Python! I hope you had fun reading through the article and learning how we implemented the code The conclusion of a Sudoku puzzle is when all the cells of the grid are filled with numbers in such a way that each column, each row, and each of the nine 3×3 sub-grids that compose the grid contains all of the digits from 1 to 9. This is done without repeating any numbers in a row, column or sub-grid. That’s all for building a sudoku solver in Python! I hope you had fun reading through the article and learning how we implemented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13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</TotalTime>
  <Words>717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Fira Mono</vt:lpstr>
      <vt:lpstr>Heebo</vt:lpstr>
      <vt:lpstr>Symbol</vt:lpstr>
      <vt:lpstr>Times New Roman</vt:lpstr>
      <vt:lpstr>Celestial</vt:lpstr>
      <vt:lpstr>SUDOKU GRID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GRID GAME</dc:title>
  <dc:creator>nvallabh73@outlook.com</dc:creator>
  <cp:lastModifiedBy>nvallabh73@outlook.com</cp:lastModifiedBy>
  <cp:revision>3</cp:revision>
  <dcterms:created xsi:type="dcterms:W3CDTF">2023-01-21T11:41:53Z</dcterms:created>
  <dcterms:modified xsi:type="dcterms:W3CDTF">2023-01-21T15:57:58Z</dcterms:modified>
</cp:coreProperties>
</file>