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6" r:id="rId2"/>
    <p:sldId id="266" r:id="rId3"/>
    <p:sldId id="267" r:id="rId4"/>
    <p:sldId id="265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7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CB0D630-B493-7909-4E47-544E878A0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Try your adventure</a:t>
            </a:r>
          </a:p>
        </p:txBody>
      </p:sp>
    </p:spTree>
    <p:extLst>
      <p:ext uri="{BB962C8B-B14F-4D97-AF65-F5344CB8AC3E}">
        <p14:creationId xmlns:p14="http://schemas.microsoft.com/office/powerpoint/2010/main" val="105429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398C-F328-95D7-7B9A-923CC0F8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                               Introduction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This project is based on a simple text based adventure game </a:t>
            </a:r>
          </a:p>
          <a:p>
            <a:r>
              <a:rPr lang="en-IN" dirty="0">
                <a:latin typeface="Arial Black" panose="020B0A04020102020204" pitchFamily="34" charset="0"/>
              </a:rPr>
              <a:t>Here you are given with the two choices </a:t>
            </a:r>
          </a:p>
          <a:p>
            <a:r>
              <a:rPr lang="en-IN" dirty="0">
                <a:latin typeface="Arial Black" panose="020B0A04020102020204" pitchFamily="34" charset="0"/>
              </a:rPr>
              <a:t>You have to make the correct decision in order to win the game using the key words given in the system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17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B16C-FF39-E415-34C4-50C65CC2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840B11"/>
                </a:solidFill>
                <a:effectLst/>
                <a:latin typeface="open sans" panose="020B0606030504020204" pitchFamily="34" charset="0"/>
              </a:rPr>
              <a:t>What is a Text-Based Adventure Game</a:t>
            </a:r>
            <a:br>
              <a:rPr lang="en-US" b="1" i="0" dirty="0">
                <a:solidFill>
                  <a:srgbClr val="840B11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0721-EED9-DEE3-D0A3-48EE9CD1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1" dirty="0">
                <a:solidFill>
                  <a:srgbClr val="232323"/>
                </a:solidFill>
                <a:effectLst/>
                <a:latin typeface="Amasis MT Pro Black" panose="02040A04050005020304" pitchFamily="18" charset="0"/>
                <a:cs typeface="Poppins ExtraBold" panose="020B0502040204020203" pitchFamily="2" charset="0"/>
              </a:rPr>
              <a:t>A Text-Based Adventure Game is a type of game in which a player has to make choices in every step of the game.</a:t>
            </a:r>
          </a:p>
          <a:p>
            <a:pPr algn="l" fontAlgn="base"/>
            <a:r>
              <a:rPr lang="en-US" b="1" i="1" dirty="0">
                <a:solidFill>
                  <a:srgbClr val="232323"/>
                </a:solidFill>
                <a:effectLst/>
                <a:latin typeface="Amasis MT Pro Black" panose="02040A04050005020304" pitchFamily="18" charset="0"/>
                <a:cs typeface="Poppins ExtraBold" panose="020B0502040204020203" pitchFamily="2" charset="0"/>
              </a:rPr>
              <a:t>Based on these choices, the storyline changes, and at last, we get to know that whether the player wins or loses the game.</a:t>
            </a:r>
          </a:p>
          <a:p>
            <a:pPr algn="l" fontAlgn="base"/>
            <a:r>
              <a:rPr lang="en-US" b="1" i="1" dirty="0">
                <a:solidFill>
                  <a:srgbClr val="232323"/>
                </a:solidFill>
                <a:effectLst/>
                <a:latin typeface="Amasis MT Pro Black" panose="02040A04050005020304" pitchFamily="18" charset="0"/>
                <a:cs typeface="Poppins ExtraBold" panose="020B0502040204020203" pitchFamily="2" charset="0"/>
              </a:rPr>
              <a:t>So, In this article also, we have a storyline for our game which we have discussed below.</a:t>
            </a:r>
          </a:p>
          <a:p>
            <a:endParaRPr lang="en-IN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1E9B3-E1A3-5E3A-C914-B3C380F88729}"/>
              </a:ext>
            </a:extLst>
          </p:cNvPr>
          <p:cNvSpPr txBox="1"/>
          <p:nvPr/>
        </p:nvSpPr>
        <p:spPr>
          <a:xfrm>
            <a:off x="240631" y="0"/>
            <a:ext cx="13074316" cy="4329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statements and library functions used     in this code are</a:t>
            </a:r>
            <a:r>
              <a:rPr lang="en-IN" sz="40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3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commands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3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statement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3600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3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3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statements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1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">
            <a:extLst>
              <a:ext uri="{FF2B5EF4-FFF2-40B4-BE49-F238E27FC236}">
                <a16:creationId xmlns:a16="http://schemas.microsoft.com/office/drawing/2014/main" id="{06E5725E-C60D-7A37-1A14-955648FCB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6457"/>
            <a:ext cx="11261558" cy="6369143"/>
          </a:xfrm>
        </p:spPr>
      </p:pic>
    </p:spTree>
    <p:extLst>
      <p:ext uri="{BB962C8B-B14F-4D97-AF65-F5344CB8AC3E}">
        <p14:creationId xmlns:p14="http://schemas.microsoft.com/office/powerpoint/2010/main" val="21482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">
            <a:extLst>
              <a:ext uri="{FF2B5EF4-FFF2-40B4-BE49-F238E27FC236}">
                <a16:creationId xmlns:a16="http://schemas.microsoft.com/office/drawing/2014/main" id="{E55386B4-5400-5F0E-E74F-329C22AF7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" y="160421"/>
            <a:ext cx="11486147" cy="6513095"/>
          </a:xfrm>
        </p:spPr>
      </p:pic>
    </p:spTree>
    <p:extLst>
      <p:ext uri="{BB962C8B-B14F-4D97-AF65-F5344CB8AC3E}">
        <p14:creationId xmlns:p14="http://schemas.microsoft.com/office/powerpoint/2010/main" val="315434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86B8-C42A-A235-15E9-B99DD2F3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32323"/>
                </a:solidFill>
                <a:effectLst/>
                <a:latin typeface="poppins" panose="00000500000000000000" pitchFamily="2" charset="0"/>
              </a:rPr>
              <a:t>Output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A0020E0-8950-F4BE-57F5-20F3130D5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3" y="1876926"/>
            <a:ext cx="7767815" cy="3657600"/>
          </a:xfrm>
        </p:spPr>
      </p:pic>
    </p:spTree>
    <p:extLst>
      <p:ext uri="{BB962C8B-B14F-4D97-AF65-F5344CB8AC3E}">
        <p14:creationId xmlns:p14="http://schemas.microsoft.com/office/powerpoint/2010/main" val="232617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AD09-5E34-B4B9-E9FD-00FED211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A60B87-5383-79DB-547C-45EB93D8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144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Algerian</vt:lpstr>
      <vt:lpstr>Amasis MT Pro Black</vt:lpstr>
      <vt:lpstr>Arial</vt:lpstr>
      <vt:lpstr>Arial Black</vt:lpstr>
      <vt:lpstr>Arial Rounded MT Bold</vt:lpstr>
      <vt:lpstr>Calibri</vt:lpstr>
      <vt:lpstr>Calibri Light</vt:lpstr>
      <vt:lpstr>open sans</vt:lpstr>
      <vt:lpstr>poppins</vt:lpstr>
      <vt:lpstr>Wingdings</vt:lpstr>
      <vt:lpstr>Office Theme</vt:lpstr>
      <vt:lpstr>Try your adventure</vt:lpstr>
      <vt:lpstr>PowerPoint Presentation</vt:lpstr>
      <vt:lpstr>What is a Text-Based Adventure Game </vt:lpstr>
      <vt:lpstr>PowerPoint Presentation</vt:lpstr>
      <vt:lpstr>PowerPoint Presentation</vt:lpstr>
      <vt:lpstr>PowerPoint Presentation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 your adventure</dc:title>
  <dc:creator>ROCKY</dc:creator>
  <cp:lastModifiedBy>ROCKY</cp:lastModifiedBy>
  <cp:revision>7</cp:revision>
  <dcterms:created xsi:type="dcterms:W3CDTF">2023-01-15T15:39:36Z</dcterms:created>
  <dcterms:modified xsi:type="dcterms:W3CDTF">2023-01-21T14:14:27Z</dcterms:modified>
</cp:coreProperties>
</file>