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76202B-410E-4E0A-8823-9F35A1C10F78}" type="datetimeFigureOut">
              <a:rPr lang="en-IN" smtClean="0"/>
              <a:t>30-01-2023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14D521-108C-4D95-B3B7-A915C65426FB}" type="slidenum">
              <a:rPr lang="en-IN" smtClean="0"/>
              <a:t>‹#›</a:t>
            </a:fld>
            <a:endParaRPr lang="en-IN" dirty="0"/>
          </a:p>
        </p:txBody>
      </p:sp>
    </p:spTree>
    <p:extLst>
      <p:ext uri="{BB962C8B-B14F-4D97-AF65-F5344CB8AC3E}">
        <p14:creationId xmlns:p14="http://schemas.microsoft.com/office/powerpoint/2010/main" val="332306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76202B-410E-4E0A-8823-9F35A1C10F78}" type="datetimeFigureOut">
              <a:rPr lang="en-IN" smtClean="0"/>
              <a:t>30-01-2023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14D521-108C-4D95-B3B7-A915C65426FB}" type="slidenum">
              <a:rPr lang="en-IN" smtClean="0"/>
              <a:t>‹#›</a:t>
            </a:fld>
            <a:endParaRPr lang="en-IN" dirty="0"/>
          </a:p>
        </p:txBody>
      </p:sp>
    </p:spTree>
    <p:extLst>
      <p:ext uri="{BB962C8B-B14F-4D97-AF65-F5344CB8AC3E}">
        <p14:creationId xmlns:p14="http://schemas.microsoft.com/office/powerpoint/2010/main" val="286747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B76202B-410E-4E0A-8823-9F35A1C10F78}" type="datetimeFigureOut">
              <a:rPr lang="en-IN" smtClean="0"/>
              <a:t>30-01-2023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14D521-108C-4D95-B3B7-A915C65426FB}" type="slidenum">
              <a:rPr lang="en-IN" smtClean="0"/>
              <a:t>‹#›</a:t>
            </a:fld>
            <a:endParaRPr lang="en-IN" dirty="0"/>
          </a:p>
        </p:txBody>
      </p:sp>
    </p:spTree>
    <p:extLst>
      <p:ext uri="{BB962C8B-B14F-4D97-AF65-F5344CB8AC3E}">
        <p14:creationId xmlns:p14="http://schemas.microsoft.com/office/powerpoint/2010/main" val="3832701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B76202B-410E-4E0A-8823-9F35A1C10F78}" type="datetimeFigureOut">
              <a:rPr lang="en-IN" smtClean="0"/>
              <a:t>30-01-2023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14D521-108C-4D95-B3B7-A915C65426FB}"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70842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76202B-410E-4E0A-8823-9F35A1C10F78}" type="datetimeFigureOut">
              <a:rPr lang="en-IN" smtClean="0"/>
              <a:t>30-01-2023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14D521-108C-4D95-B3B7-A915C65426FB}" type="slidenum">
              <a:rPr lang="en-IN" smtClean="0"/>
              <a:t>‹#›</a:t>
            </a:fld>
            <a:endParaRPr lang="en-IN" dirty="0"/>
          </a:p>
        </p:txBody>
      </p:sp>
    </p:spTree>
    <p:extLst>
      <p:ext uri="{BB962C8B-B14F-4D97-AF65-F5344CB8AC3E}">
        <p14:creationId xmlns:p14="http://schemas.microsoft.com/office/powerpoint/2010/main" val="3013845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76202B-410E-4E0A-8823-9F35A1C10F78}" type="datetimeFigureOut">
              <a:rPr lang="en-IN" smtClean="0"/>
              <a:t>30-01-2023</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14D521-108C-4D95-B3B7-A915C65426FB}" type="slidenum">
              <a:rPr lang="en-IN" smtClean="0"/>
              <a:t>‹#›</a:t>
            </a:fld>
            <a:endParaRPr lang="en-IN" dirty="0"/>
          </a:p>
        </p:txBody>
      </p:sp>
    </p:spTree>
    <p:extLst>
      <p:ext uri="{BB962C8B-B14F-4D97-AF65-F5344CB8AC3E}">
        <p14:creationId xmlns:p14="http://schemas.microsoft.com/office/powerpoint/2010/main" val="1218001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76202B-410E-4E0A-8823-9F35A1C10F78}" type="datetimeFigureOut">
              <a:rPr lang="en-IN" smtClean="0"/>
              <a:t>30-01-2023</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14D521-108C-4D95-B3B7-A915C65426FB}" type="slidenum">
              <a:rPr lang="en-IN" smtClean="0"/>
              <a:t>‹#›</a:t>
            </a:fld>
            <a:endParaRPr lang="en-IN" dirty="0"/>
          </a:p>
        </p:txBody>
      </p:sp>
    </p:spTree>
    <p:extLst>
      <p:ext uri="{BB962C8B-B14F-4D97-AF65-F5344CB8AC3E}">
        <p14:creationId xmlns:p14="http://schemas.microsoft.com/office/powerpoint/2010/main" val="3206788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76202B-410E-4E0A-8823-9F35A1C10F78}" type="datetimeFigureOut">
              <a:rPr lang="en-IN" smtClean="0"/>
              <a:t>30-01-2023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14D521-108C-4D95-B3B7-A915C65426FB}" type="slidenum">
              <a:rPr lang="en-IN" smtClean="0"/>
              <a:t>‹#›</a:t>
            </a:fld>
            <a:endParaRPr lang="en-IN" dirty="0"/>
          </a:p>
        </p:txBody>
      </p:sp>
    </p:spTree>
    <p:extLst>
      <p:ext uri="{BB962C8B-B14F-4D97-AF65-F5344CB8AC3E}">
        <p14:creationId xmlns:p14="http://schemas.microsoft.com/office/powerpoint/2010/main" val="3707114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76202B-410E-4E0A-8823-9F35A1C10F78}" type="datetimeFigureOut">
              <a:rPr lang="en-IN" smtClean="0"/>
              <a:t>30-01-2023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14D521-108C-4D95-B3B7-A915C65426FB}" type="slidenum">
              <a:rPr lang="en-IN" smtClean="0"/>
              <a:t>‹#›</a:t>
            </a:fld>
            <a:endParaRPr lang="en-IN" dirty="0"/>
          </a:p>
        </p:txBody>
      </p:sp>
    </p:spTree>
    <p:extLst>
      <p:ext uri="{BB962C8B-B14F-4D97-AF65-F5344CB8AC3E}">
        <p14:creationId xmlns:p14="http://schemas.microsoft.com/office/powerpoint/2010/main" val="395052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B76202B-410E-4E0A-8823-9F35A1C10F78}" type="datetimeFigureOut">
              <a:rPr lang="en-IN" smtClean="0"/>
              <a:t>30-01-2023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14D521-108C-4D95-B3B7-A915C65426FB}" type="slidenum">
              <a:rPr lang="en-IN" smtClean="0"/>
              <a:t>‹#›</a:t>
            </a:fld>
            <a:endParaRPr lang="en-IN" dirty="0"/>
          </a:p>
        </p:txBody>
      </p:sp>
    </p:spTree>
    <p:extLst>
      <p:ext uri="{BB962C8B-B14F-4D97-AF65-F5344CB8AC3E}">
        <p14:creationId xmlns:p14="http://schemas.microsoft.com/office/powerpoint/2010/main" val="94705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76202B-410E-4E0A-8823-9F35A1C10F78}" type="datetimeFigureOut">
              <a:rPr lang="en-IN" smtClean="0"/>
              <a:t>30-01-2023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14D521-108C-4D95-B3B7-A915C65426FB}" type="slidenum">
              <a:rPr lang="en-IN" smtClean="0"/>
              <a:t>‹#›</a:t>
            </a:fld>
            <a:endParaRPr lang="en-IN" dirty="0"/>
          </a:p>
        </p:txBody>
      </p:sp>
    </p:spTree>
    <p:extLst>
      <p:ext uri="{BB962C8B-B14F-4D97-AF65-F5344CB8AC3E}">
        <p14:creationId xmlns:p14="http://schemas.microsoft.com/office/powerpoint/2010/main" val="188311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76202B-410E-4E0A-8823-9F35A1C10F78}" type="datetimeFigureOut">
              <a:rPr lang="en-IN" smtClean="0"/>
              <a:t>30-01-2023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14D521-108C-4D95-B3B7-A915C65426FB}" type="slidenum">
              <a:rPr lang="en-IN" smtClean="0"/>
              <a:t>‹#›</a:t>
            </a:fld>
            <a:endParaRPr lang="en-IN" dirty="0"/>
          </a:p>
        </p:txBody>
      </p:sp>
    </p:spTree>
    <p:extLst>
      <p:ext uri="{BB962C8B-B14F-4D97-AF65-F5344CB8AC3E}">
        <p14:creationId xmlns:p14="http://schemas.microsoft.com/office/powerpoint/2010/main" val="212871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76202B-410E-4E0A-8823-9F35A1C10F78}" type="datetimeFigureOut">
              <a:rPr lang="en-IN" smtClean="0"/>
              <a:t>30-01-2023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914D521-108C-4D95-B3B7-A915C65426FB}" type="slidenum">
              <a:rPr lang="en-IN" smtClean="0"/>
              <a:t>‹#›</a:t>
            </a:fld>
            <a:endParaRPr lang="en-IN" dirty="0"/>
          </a:p>
        </p:txBody>
      </p:sp>
    </p:spTree>
    <p:extLst>
      <p:ext uri="{BB962C8B-B14F-4D97-AF65-F5344CB8AC3E}">
        <p14:creationId xmlns:p14="http://schemas.microsoft.com/office/powerpoint/2010/main" val="88874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B76202B-410E-4E0A-8823-9F35A1C10F78}" type="datetimeFigureOut">
              <a:rPr lang="en-IN" smtClean="0"/>
              <a:t>30-01-2023</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5914D521-108C-4D95-B3B7-A915C65426FB}" type="slidenum">
              <a:rPr lang="en-IN" smtClean="0"/>
              <a:t>‹#›</a:t>
            </a:fld>
            <a:endParaRPr lang="en-IN" dirty="0"/>
          </a:p>
        </p:txBody>
      </p:sp>
    </p:spTree>
    <p:extLst>
      <p:ext uri="{BB962C8B-B14F-4D97-AF65-F5344CB8AC3E}">
        <p14:creationId xmlns:p14="http://schemas.microsoft.com/office/powerpoint/2010/main" val="216419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76202B-410E-4E0A-8823-9F35A1C10F78}" type="datetimeFigureOut">
              <a:rPr lang="en-IN" smtClean="0"/>
              <a:t>30-01-2023</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5914D521-108C-4D95-B3B7-A915C65426FB}" type="slidenum">
              <a:rPr lang="en-IN" smtClean="0"/>
              <a:t>‹#›</a:t>
            </a:fld>
            <a:endParaRPr lang="en-IN" dirty="0"/>
          </a:p>
        </p:txBody>
      </p:sp>
    </p:spTree>
    <p:extLst>
      <p:ext uri="{BB962C8B-B14F-4D97-AF65-F5344CB8AC3E}">
        <p14:creationId xmlns:p14="http://schemas.microsoft.com/office/powerpoint/2010/main" val="73447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6B76202B-410E-4E0A-8823-9F35A1C10F78}" type="datetimeFigureOut">
              <a:rPr lang="en-IN" smtClean="0"/>
              <a:t>30-01-2023</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5914D521-108C-4D95-B3B7-A915C65426FB}" type="slidenum">
              <a:rPr lang="en-IN" smtClean="0"/>
              <a:t>‹#›</a:t>
            </a:fld>
            <a:endParaRPr lang="en-IN" dirty="0"/>
          </a:p>
        </p:txBody>
      </p:sp>
    </p:spTree>
    <p:extLst>
      <p:ext uri="{BB962C8B-B14F-4D97-AF65-F5344CB8AC3E}">
        <p14:creationId xmlns:p14="http://schemas.microsoft.com/office/powerpoint/2010/main" val="38702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76202B-410E-4E0A-8823-9F35A1C10F78}" type="datetimeFigureOut">
              <a:rPr lang="en-IN" smtClean="0"/>
              <a:t>30-01-2023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14D521-108C-4D95-B3B7-A915C65426FB}" type="slidenum">
              <a:rPr lang="en-IN" smtClean="0"/>
              <a:t>‹#›</a:t>
            </a:fld>
            <a:endParaRPr lang="en-IN" dirty="0"/>
          </a:p>
        </p:txBody>
      </p:sp>
    </p:spTree>
    <p:extLst>
      <p:ext uri="{BB962C8B-B14F-4D97-AF65-F5344CB8AC3E}">
        <p14:creationId xmlns:p14="http://schemas.microsoft.com/office/powerpoint/2010/main" val="178957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76202B-410E-4E0A-8823-9F35A1C10F78}" type="datetimeFigureOut">
              <a:rPr lang="en-IN" smtClean="0"/>
              <a:t>30-01-2023</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14D521-108C-4D95-B3B7-A915C65426FB}" type="slidenum">
              <a:rPr lang="en-IN" smtClean="0"/>
              <a:t>‹#›</a:t>
            </a:fld>
            <a:endParaRPr lang="en-IN" dirty="0"/>
          </a:p>
        </p:txBody>
      </p:sp>
    </p:spTree>
    <p:extLst>
      <p:ext uri="{BB962C8B-B14F-4D97-AF65-F5344CB8AC3E}">
        <p14:creationId xmlns:p14="http://schemas.microsoft.com/office/powerpoint/2010/main" val="40328408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introduction-to-pyga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FEA4D-A599-4031-95BF-CB272740D9E1}"/>
              </a:ext>
            </a:extLst>
          </p:cNvPr>
          <p:cNvSpPr>
            <a:spLocks noGrp="1"/>
          </p:cNvSpPr>
          <p:nvPr>
            <p:ph type="ctrTitle"/>
          </p:nvPr>
        </p:nvSpPr>
        <p:spPr>
          <a:xfrm>
            <a:off x="961772" y="365975"/>
            <a:ext cx="8825658" cy="3329581"/>
          </a:xfrm>
        </p:spPr>
        <p:txBody>
          <a:bodyPr/>
          <a:lstStyle/>
          <a:p>
            <a:r>
              <a:rPr lang="en-GB" dirty="0">
                <a:latin typeface="Algerian" panose="04020705040A02060702" pitchFamily="82" charset="0"/>
              </a:rPr>
              <a:t>SNAKE GAME</a:t>
            </a:r>
            <a:endParaRPr lang="en-IN" dirty="0">
              <a:latin typeface="Algerian" panose="04020705040A02060702" pitchFamily="82" charset="0"/>
            </a:endParaRPr>
          </a:p>
        </p:txBody>
      </p:sp>
    </p:spTree>
    <p:extLst>
      <p:ext uri="{BB962C8B-B14F-4D97-AF65-F5344CB8AC3E}">
        <p14:creationId xmlns:p14="http://schemas.microsoft.com/office/powerpoint/2010/main" val="2513162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C1CA-94C9-4653-871B-778F2229F704}"/>
              </a:ext>
            </a:extLst>
          </p:cNvPr>
          <p:cNvSpPr>
            <a:spLocks noGrp="1"/>
          </p:cNvSpPr>
          <p:nvPr>
            <p:ph type="title"/>
          </p:nvPr>
        </p:nvSpPr>
        <p:spPr/>
        <p:txBody>
          <a:bodyPr/>
          <a:lstStyle/>
          <a:p>
            <a:r>
              <a:rPr lang="en-GB" dirty="0">
                <a:latin typeface="Algerian" panose="04020705040A02060702" pitchFamily="82" charset="0"/>
              </a:rPr>
              <a:t>Introduction</a:t>
            </a:r>
            <a:br>
              <a:rPr lang="en-GB" dirty="0"/>
            </a:br>
            <a:endParaRPr lang="en-IN" dirty="0"/>
          </a:p>
        </p:txBody>
      </p:sp>
      <p:sp>
        <p:nvSpPr>
          <p:cNvPr id="3" name="Content Placeholder 2">
            <a:extLst>
              <a:ext uri="{FF2B5EF4-FFF2-40B4-BE49-F238E27FC236}">
                <a16:creationId xmlns:a16="http://schemas.microsoft.com/office/drawing/2014/main" id="{413805D5-AAA0-4A8F-BBCB-63437F498C5E}"/>
              </a:ext>
            </a:extLst>
          </p:cNvPr>
          <p:cNvSpPr>
            <a:spLocks noGrp="1"/>
          </p:cNvSpPr>
          <p:nvPr>
            <p:ph idx="1"/>
          </p:nvPr>
        </p:nvSpPr>
        <p:spPr>
          <a:xfrm>
            <a:off x="875201" y="1421853"/>
            <a:ext cx="9080168" cy="4669854"/>
          </a:xfrm>
        </p:spPr>
        <p:txBody>
          <a:bodyPr>
            <a:normAutofit/>
          </a:bodyPr>
          <a:lstStyle/>
          <a:p>
            <a:r>
              <a:rPr lang="en-GB" sz="2800" dirty="0"/>
              <a:t>Snake game is one of the most popular arcade games of all time. In this game, the main objective of the player is to catch the maximum number of fruits without hitting the wall or itself. Creating a snake game can be taken as a challenge while learning Python or Pygame</a:t>
            </a:r>
            <a:endParaRPr lang="en-IN" sz="2800" dirty="0"/>
          </a:p>
        </p:txBody>
      </p:sp>
    </p:spTree>
    <p:extLst>
      <p:ext uri="{BB962C8B-B14F-4D97-AF65-F5344CB8AC3E}">
        <p14:creationId xmlns:p14="http://schemas.microsoft.com/office/powerpoint/2010/main" val="77816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8471B-1F82-464C-AAD5-77693498E42D}"/>
              </a:ext>
            </a:extLst>
          </p:cNvPr>
          <p:cNvSpPr>
            <a:spLocks noGrp="1"/>
          </p:cNvSpPr>
          <p:nvPr>
            <p:ph idx="1"/>
          </p:nvPr>
        </p:nvSpPr>
        <p:spPr>
          <a:xfrm>
            <a:off x="1038918" y="932456"/>
            <a:ext cx="8946541" cy="4195481"/>
          </a:xfrm>
        </p:spPr>
        <p:txBody>
          <a:bodyPr>
            <a:normAutofit/>
          </a:bodyPr>
          <a:lstStyle/>
          <a:p>
            <a:r>
              <a:rPr lang="en-GB" sz="2800" dirty="0"/>
              <a:t>We will be using </a:t>
            </a:r>
            <a:r>
              <a:rPr lang="en-GB" sz="2800" b="1" u="sng" dirty="0">
                <a:hlinkClick r:id="rId2"/>
              </a:rPr>
              <a:t>Pygame</a:t>
            </a:r>
            <a:r>
              <a:rPr lang="en-GB" sz="2800" dirty="0"/>
              <a:t> to create this snake game. </a:t>
            </a:r>
            <a:r>
              <a:rPr lang="en-GB" sz="2800" b="1" dirty="0"/>
              <a:t>Pygame</a:t>
            </a:r>
            <a:r>
              <a:rPr lang="en-GB" sz="2800" dirty="0"/>
              <a:t> is an open-source library that is designed for making video games. It has inbuilt graphics and sound libraries. It is also beginner-friendly, and cross-platform. </a:t>
            </a:r>
            <a:endParaRPr lang="en-IN" sz="2800" dirty="0"/>
          </a:p>
        </p:txBody>
      </p:sp>
    </p:spTree>
    <p:extLst>
      <p:ext uri="{BB962C8B-B14F-4D97-AF65-F5344CB8AC3E}">
        <p14:creationId xmlns:p14="http://schemas.microsoft.com/office/powerpoint/2010/main" val="683591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F6F0-1AF9-41FC-901D-50EB5DC104C5}"/>
              </a:ext>
            </a:extLst>
          </p:cNvPr>
          <p:cNvSpPr>
            <a:spLocks noGrp="1"/>
          </p:cNvSpPr>
          <p:nvPr>
            <p:ph type="title"/>
          </p:nvPr>
        </p:nvSpPr>
        <p:spPr/>
        <p:txBody>
          <a:bodyPr/>
          <a:lstStyle/>
          <a:p>
            <a:r>
              <a:rPr lang="en-GB" dirty="0">
                <a:latin typeface="Algerian" panose="04020705040A02060702" pitchFamily="82" charset="0"/>
              </a:rPr>
              <a:t>Steps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D906776B-EA2F-47C1-8144-2CF635A3AA98}"/>
              </a:ext>
            </a:extLst>
          </p:cNvPr>
          <p:cNvSpPr>
            <a:spLocks noGrp="1"/>
          </p:cNvSpPr>
          <p:nvPr>
            <p:ph idx="1"/>
          </p:nvPr>
        </p:nvSpPr>
        <p:spPr>
          <a:xfrm>
            <a:off x="1103312" y="2052918"/>
            <a:ext cx="10500553" cy="4195481"/>
          </a:xfrm>
        </p:spPr>
        <p:txBody>
          <a:bodyPr>
            <a:normAutofit/>
          </a:bodyPr>
          <a:lstStyle/>
          <a:p>
            <a:r>
              <a:rPr lang="en-GB" sz="2800" b="1" dirty="0"/>
              <a:t> </a:t>
            </a:r>
            <a:r>
              <a:rPr lang="en-GB" sz="2800" dirty="0"/>
              <a:t>First we are importing the necessary libraries.</a:t>
            </a:r>
          </a:p>
          <a:p>
            <a:r>
              <a:rPr lang="en-GB" sz="2800" dirty="0"/>
              <a:t> </a:t>
            </a:r>
            <a:r>
              <a:rPr lang="en-GB" sz="2800" b="1" dirty="0"/>
              <a:t>Step 2:</a:t>
            </a:r>
            <a:r>
              <a:rPr lang="en-GB" sz="2800" dirty="0"/>
              <a:t> After importing libraries we need to initialize Pygame using </a:t>
            </a:r>
            <a:r>
              <a:rPr lang="en-GB" sz="2800" b="1" dirty="0"/>
              <a:t>pygame.init()</a:t>
            </a:r>
            <a:r>
              <a:rPr lang="en-GB" sz="2800" dirty="0"/>
              <a:t> method. </a:t>
            </a:r>
          </a:p>
          <a:p>
            <a:r>
              <a:rPr lang="en-GB" sz="2800" dirty="0"/>
              <a:t> </a:t>
            </a:r>
            <a:r>
              <a:rPr lang="en-GB" sz="2800" b="1" dirty="0"/>
              <a:t>Step 3: </a:t>
            </a:r>
            <a:r>
              <a:rPr lang="en-GB" sz="2800" dirty="0"/>
              <a:t>Initialize snake position and its size.</a:t>
            </a:r>
          </a:p>
          <a:p>
            <a:r>
              <a:rPr lang="en-GB" sz="2800" dirty="0"/>
              <a:t>By setting direction to RIGHT we ensure that, whenever a user runs the program/game, the snake must move right to the screen.</a:t>
            </a:r>
          </a:p>
          <a:p>
            <a:endParaRPr lang="en-GB" sz="2800" dirty="0"/>
          </a:p>
        </p:txBody>
      </p:sp>
    </p:spTree>
    <p:extLst>
      <p:ext uri="{BB962C8B-B14F-4D97-AF65-F5344CB8AC3E}">
        <p14:creationId xmlns:p14="http://schemas.microsoft.com/office/powerpoint/2010/main" val="3340026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67F2F-1CA2-49A2-B3C6-783327ECEC0F}"/>
              </a:ext>
            </a:extLst>
          </p:cNvPr>
          <p:cNvSpPr>
            <a:spLocks noGrp="1"/>
          </p:cNvSpPr>
          <p:nvPr>
            <p:ph idx="1"/>
          </p:nvPr>
        </p:nvSpPr>
        <p:spPr>
          <a:xfrm>
            <a:off x="757708" y="643944"/>
            <a:ext cx="10676584" cy="5308241"/>
          </a:xfrm>
        </p:spPr>
        <p:txBody>
          <a:bodyPr>
            <a:normAutofit/>
          </a:bodyPr>
          <a:lstStyle/>
          <a:p>
            <a:pPr fontAlgn="base"/>
            <a:r>
              <a:rPr lang="en-GB" sz="2800" dirty="0"/>
              <a:t>Game Over: when users hit the boundaries</a:t>
            </a:r>
          </a:p>
          <a:p>
            <a:pPr fontAlgn="base"/>
            <a:r>
              <a:rPr lang="en-GB" sz="2800" dirty="0"/>
              <a:t>When the snake hits any boundary of the window, the user loses the game. For this, we have defined a variable game_close. When it is set to TRUE, it asks you to either play again or quit the game.</a:t>
            </a:r>
          </a:p>
          <a:p>
            <a:r>
              <a:rPr lang="en-GB" sz="2800" b="1" dirty="0"/>
              <a:t>Step 4: </a:t>
            </a:r>
            <a:r>
              <a:rPr lang="en-GB" sz="2800" dirty="0"/>
              <a:t>Create a function to display the score of the player. </a:t>
            </a:r>
          </a:p>
          <a:p>
            <a:r>
              <a:rPr lang="en-GB" sz="2800" dirty="0"/>
              <a:t>       we are displaying our score using </a:t>
            </a:r>
            <a:r>
              <a:rPr lang="en-GB" sz="2800" b="1" dirty="0"/>
              <a:t>blit. blit</a:t>
            </a:r>
            <a:r>
              <a:rPr lang="en-GB" sz="2800" dirty="0"/>
              <a:t> takes two argument</a:t>
            </a:r>
            <a:r>
              <a:rPr lang="en-GB" sz="2800" b="1" dirty="0"/>
              <a:t> screen.blit(background,(x,y))</a:t>
            </a:r>
            <a:br>
              <a:rPr lang="en-GB" sz="2800" dirty="0"/>
            </a:br>
            <a:endParaRPr lang="en-IN" sz="2800" dirty="0"/>
          </a:p>
          <a:p>
            <a:endParaRPr lang="en-IN" sz="2800" dirty="0"/>
          </a:p>
        </p:txBody>
      </p:sp>
    </p:spTree>
    <p:extLst>
      <p:ext uri="{BB962C8B-B14F-4D97-AF65-F5344CB8AC3E}">
        <p14:creationId xmlns:p14="http://schemas.microsoft.com/office/powerpoint/2010/main" val="1610837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6815-CBDC-455C-88A6-A473003343AC}"/>
              </a:ext>
            </a:extLst>
          </p:cNvPr>
          <p:cNvSpPr>
            <a:spLocks noGrp="1"/>
          </p:cNvSpPr>
          <p:nvPr>
            <p:ph type="title"/>
          </p:nvPr>
        </p:nvSpPr>
        <p:spPr/>
        <p:txBody>
          <a:bodyPr/>
          <a:lstStyle/>
          <a:p>
            <a:r>
              <a:rPr lang="en-GB" sz="9600" dirty="0"/>
              <a:t>Thank you….</a:t>
            </a:r>
            <a:endParaRPr lang="en-IN" sz="9600" dirty="0"/>
          </a:p>
        </p:txBody>
      </p:sp>
      <p:sp>
        <p:nvSpPr>
          <p:cNvPr id="3" name="Text Placeholder 2">
            <a:extLst>
              <a:ext uri="{FF2B5EF4-FFF2-40B4-BE49-F238E27FC236}">
                <a16:creationId xmlns:a16="http://schemas.microsoft.com/office/drawing/2014/main" id="{AC3C804E-7A70-4CB8-A675-C3990822D87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06168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TotalTime>
  <Words>98</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Century Gothic</vt:lpstr>
      <vt:lpstr>Wingdings 3</vt:lpstr>
      <vt:lpstr>Ion</vt:lpstr>
      <vt:lpstr>SNAKE GAME</vt:lpstr>
      <vt:lpstr>Introduction </vt:lpstr>
      <vt:lpstr>PowerPoint Presentation</vt:lpstr>
      <vt:lpstr>Steps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dc:title>
  <dc:creator>Pankaj Dinkar Gunjikar</dc:creator>
  <cp:lastModifiedBy>Pankaj Dinkar Gunjikar</cp:lastModifiedBy>
  <cp:revision>7</cp:revision>
  <dcterms:created xsi:type="dcterms:W3CDTF">2023-01-30T04:54:47Z</dcterms:created>
  <dcterms:modified xsi:type="dcterms:W3CDTF">2023-01-30T05:45:25Z</dcterms:modified>
</cp:coreProperties>
</file>