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5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6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17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18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1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6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7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6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1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</a:pPr>
            <a:r>
              <a:rPr kumimoji="0"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  <p:sp>
        <p:nvSpPr>
          <p:cNvPr id="1048637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7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9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511A1FD8-4E4B-450F-B527-06E56BDF4693}" type="datetimeFigureOut">
              <a:rPr lang="en-US" smtClean="0"/>
              <a:t>1/12/2023</a:t>
            </a:fld>
            <a:endParaRPr lang="en-IN"/>
          </a:p>
        </p:txBody>
      </p:sp>
      <p:sp>
        <p:nvSpPr>
          <p:cNvPr id="104858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E42140F9-1844-491F-9CE5-A8C2C547FC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239000" cy="71438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  <p:pic>
        <p:nvPicPr>
          <p:cNvPr id="20971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750099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757242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B6E1CB8-A50F-9C05-32FC-BB8256DD3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" y="204086"/>
            <a:ext cx="7832316" cy="63338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757242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18091DC-5091-8DC3-BB58-9AC1B085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2" y="181902"/>
            <a:ext cx="7656353" cy="6390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728667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70685C5-E838-7CD9-0DFA-CCF85016E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5" y="285728"/>
            <a:ext cx="7652387" cy="62865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742955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D01C8-F569-ED34-9E4A-E829B5FB0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9" y="197922"/>
            <a:ext cx="7631163" cy="64414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20971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742955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From this presentation, one can observe that an ATM system is associated with the bank transactions of the consumers.</a:t>
            </a:r>
          </a:p>
          <a:p>
            <a:r>
              <a:rPr lang="en-IN" dirty="0"/>
              <a:t>Majorly, the ATM system is utilized for the money associated transactions from the consumers. Consumers make major use of ATM to withdraw money from their bank account.</a:t>
            </a:r>
          </a:p>
          <a:p>
            <a:r>
              <a:rPr lang="en-IN" dirty="0"/>
              <a:t>It is a fast way to get money out of your account, especially when on the go or during a trip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Aim of the Project </a:t>
            </a:r>
            <a:br>
              <a:rPr lang="en-IN" dirty="0"/>
            </a:br>
            <a:endParaRPr lang="en-IN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of Automated Teller Machine Controller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154" lnSpcReduction="20000"/>
          </a:bodyPr>
          <a:lstStyle/>
          <a:p>
            <a:r>
              <a:rPr lang="en-IN" dirty="0"/>
              <a:t>  The ATM will service one customer at a time. </a:t>
            </a:r>
          </a:p>
          <a:p>
            <a:r>
              <a:rPr lang="en-IN" dirty="0"/>
              <a:t>A customer will be required to insert an ATM card and enter a personal identification number (PIN) - both of which will be sent to the bank for validation as part of each transaction.</a:t>
            </a:r>
          </a:p>
          <a:p>
            <a:r>
              <a:rPr lang="en-IN" dirty="0"/>
              <a:t> The customer will then be able to perform one or more transactions.</a:t>
            </a:r>
          </a:p>
          <a:p>
            <a:r>
              <a:rPr lang="en-IN" dirty="0"/>
              <a:t> The card will be retained in the machine until the customer indicates that he/she desires no further transactions, at which point it will be returned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the Project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review the literature for understanding the Automated Teller Machine Controller realization for RTL </a:t>
            </a:r>
            <a:r>
              <a:rPr lang="en-IN" dirty="0" err="1"/>
              <a:t>Modeling</a:t>
            </a:r>
            <a:r>
              <a:rPr lang="en-IN" dirty="0"/>
              <a:t> </a:t>
            </a:r>
          </a:p>
          <a:p>
            <a:r>
              <a:rPr lang="en-IN" dirty="0"/>
              <a:t> To arrive at the design specifications for architecture based on reviewed literature for intended application </a:t>
            </a:r>
          </a:p>
          <a:p>
            <a:r>
              <a:rPr lang="en-IN" dirty="0"/>
              <a:t> To design </a:t>
            </a:r>
            <a:r>
              <a:rPr lang="en-IN" dirty="0" err="1"/>
              <a:t>Verilog</a:t>
            </a:r>
            <a:r>
              <a:rPr lang="en-IN" dirty="0"/>
              <a:t> module for controller and perform </a:t>
            </a:r>
            <a:r>
              <a:rPr lang="en-IN" dirty="0" err="1"/>
              <a:t>behavioral</a:t>
            </a:r>
            <a:r>
              <a:rPr lang="en-IN" dirty="0"/>
              <a:t> simulation </a:t>
            </a:r>
          </a:p>
          <a:p>
            <a:r>
              <a:rPr lang="en-IN" dirty="0"/>
              <a:t> To Synthesis the design using the FPGA flow and perform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Automated Teller Machine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  Definition. </a:t>
            </a:r>
          </a:p>
          <a:p>
            <a:r>
              <a:rPr lang="en-IN" b="1" dirty="0"/>
              <a:t>ATM full form is Automated Teller Machine which is a self-service banking outlet</a:t>
            </a:r>
            <a:r>
              <a:rPr lang="en-IN" dirty="0"/>
              <a:t>.</a:t>
            </a:r>
          </a:p>
          <a:p>
            <a:r>
              <a:rPr lang="en-IN" dirty="0"/>
              <a:t>You can withdraw money, check your balance, or even transfer funds. </a:t>
            </a:r>
          </a:p>
          <a:p>
            <a:r>
              <a:rPr lang="en-IN" dirty="0"/>
              <a:t>Different banks provide their ATM services by installing cash machines in different parts of the country.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ATM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 rot="21595672">
            <a:off x="456397" y="1553203"/>
            <a:ext cx="7204429" cy="4902533"/>
          </a:xfrm>
        </p:spPr>
        <p:txBody>
          <a:bodyPr/>
          <a:lstStyle/>
          <a:p>
            <a:r>
              <a:rPr lang="en-IN" dirty="0"/>
              <a:t>• Provide Convenience to Customers</a:t>
            </a:r>
          </a:p>
          <a:p>
            <a:r>
              <a:rPr lang="en-IN" dirty="0"/>
              <a:t>• Offer 24×7 Service</a:t>
            </a:r>
          </a:p>
          <a:p>
            <a:r>
              <a:rPr lang="en-US" dirty="0"/>
              <a:t> </a:t>
            </a:r>
            <a:r>
              <a:rPr lang="en-IN" dirty="0"/>
              <a:t>Reduce Banks Workload</a:t>
            </a:r>
          </a:p>
          <a:p>
            <a:r>
              <a:rPr lang="en-IN" dirty="0"/>
              <a:t>• Access to Bank Account from Anywhere</a:t>
            </a:r>
          </a:p>
          <a:p>
            <a:r>
              <a:rPr lang="en-IN" dirty="0"/>
              <a:t>• Minimizes Transactions Cost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9167826" cy="1357298"/>
          </a:xfrm>
        </p:spPr>
        <p:txBody>
          <a:bodyPr/>
          <a:lstStyle/>
          <a:p>
            <a:r>
              <a:rPr lang="en-IN" dirty="0"/>
              <a:t>DISADVANTAGE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ATM use fees.</a:t>
            </a:r>
          </a:p>
          <a:p>
            <a:r>
              <a:rPr lang="en-IN" dirty="0"/>
              <a:t>The inability to withdraw cash if an ATM is broken.</a:t>
            </a:r>
          </a:p>
          <a:p>
            <a:r>
              <a:rPr lang="en-IN" dirty="0"/>
              <a:t>Potential for robbery.</a:t>
            </a:r>
          </a:p>
          <a:p>
            <a:r>
              <a:rPr lang="en-IN" dirty="0"/>
              <a:t>Potential for having your PIN hijacked by criminals manipulating an ATM.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239000" cy="1214446"/>
          </a:xfrm>
        </p:spPr>
        <p:txBody>
          <a:bodyPr>
            <a:normAutofit/>
          </a:bodyPr>
          <a:lstStyle/>
          <a:p>
            <a:r>
              <a:rPr lang="en-IN" dirty="0" err="1"/>
              <a:t>Verilog</a:t>
            </a:r>
            <a:r>
              <a:rPr lang="en-IN" dirty="0"/>
              <a:t> code</a:t>
            </a:r>
          </a:p>
        </p:txBody>
      </p:sp>
      <p:pic>
        <p:nvPicPr>
          <p:cNvPr id="209715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7000924" cy="512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CADFF94-3159-E253-C849-143CE3222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357298"/>
            <a:ext cx="7244338" cy="5246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7715304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28270F-356A-DB3C-9C97-E0E3567C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2" y="204539"/>
            <a:ext cx="7825960" cy="64618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    </vt:lpstr>
      <vt:lpstr> Aim of the Project  </vt:lpstr>
      <vt:lpstr>INTRODUCTION</vt:lpstr>
      <vt:lpstr>Objectives of the Project</vt:lpstr>
      <vt:lpstr>What is Automated Teller Machine</vt:lpstr>
      <vt:lpstr>ADVANTAGES OF ATM</vt:lpstr>
      <vt:lpstr>DISADVANTAGE</vt:lpstr>
      <vt:lpstr>Verilog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PC</dc:creator>
  <cp:lastModifiedBy>Manjunath Hotkar</cp:lastModifiedBy>
  <cp:revision>1</cp:revision>
  <dcterms:created xsi:type="dcterms:W3CDTF">2023-01-09T09:54:35Z</dcterms:created>
  <dcterms:modified xsi:type="dcterms:W3CDTF">2023-01-12T07:20:27Z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7b4dd73e42104242bcf6b7a2a59ce040</vt:lpwstr>
  </property>
</Properties>
</file>