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E0C4-8DA5-4C09-9BFE-B5313977C99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51C1-D108-48B9-96DA-F263EE48D7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538788"/>
          </a:xfrm>
        </p:spPr>
        <p:txBody>
          <a:bodyPr>
            <a:normAutofit/>
          </a:bodyPr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3306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Presented by Apoorva And Anu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barrel shifter is a digital circuit that can shift a data word by a specified number of bits without use of any sequential logic, only pure combinational logic[1]. </a:t>
            </a:r>
          </a:p>
          <a:p>
            <a:r>
              <a:rPr lang="en-US" dirty="0"/>
              <a:t>There are 3 type of bitwise shift operation: logical shift, arithmetic shift, and circular shift (rotate).</a:t>
            </a:r>
          </a:p>
          <a:p>
            <a:r>
              <a:rPr lang="en-US" dirty="0"/>
              <a:t> We can shift the data to the left as well as to the right. </a:t>
            </a:r>
          </a:p>
          <a:p>
            <a:r>
              <a:rPr lang="en-US" dirty="0"/>
              <a:t>The barrel shifter in this tutorial is a multifunction barrel shifter that can perform left or right circular shift.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934200" cy="332983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2500"/>
          </a:bodyPr>
          <a:lstStyle/>
          <a:p>
            <a:pPr marL="0" indent="0">
              <a:buNone/>
            </a:pPr>
            <a:r>
              <a:rPr lang="en-US" sz="2400" dirty="0"/>
              <a:t>///8 bit Barrel Shifter Verilog Code </a:t>
            </a:r>
          </a:p>
          <a:p>
            <a:pPr marL="0" indent="0">
              <a:buNone/>
            </a:pPr>
            <a:r>
              <a:rPr lang="en-US" sz="2400" dirty="0"/>
              <a:t>module barrel_shifter_8bit (in, ctrl, out);</a:t>
            </a:r>
          </a:p>
          <a:p>
            <a:pPr marL="0" indent="0">
              <a:buNone/>
            </a:pPr>
            <a:r>
              <a:rPr lang="en-US" sz="2400" dirty="0"/>
              <a:t> input [7:0] in;</a:t>
            </a:r>
          </a:p>
          <a:p>
            <a:pPr marL="0" indent="0">
              <a:buNone/>
            </a:pPr>
            <a:r>
              <a:rPr lang="en-US" sz="2400" dirty="0"/>
              <a:t> input [2:0] ctrl; </a:t>
            </a:r>
          </a:p>
          <a:p>
            <a:pPr marL="0" indent="0">
              <a:buNone/>
            </a:pPr>
            <a:r>
              <a:rPr lang="en-US" sz="2400" dirty="0"/>
              <a:t>output [7:0] out; </a:t>
            </a:r>
          </a:p>
          <a:p>
            <a:pPr marL="0" indent="0">
              <a:buNone/>
            </a:pPr>
            <a:r>
              <a:rPr lang="en-US" sz="2400" dirty="0"/>
              <a:t>wire [7:0] x,y; </a:t>
            </a:r>
          </a:p>
          <a:p>
            <a:pPr marL="0" indent="0">
              <a:buNone/>
            </a:pPr>
            <a:r>
              <a:rPr lang="en-US" sz="2400" dirty="0"/>
              <a:t>//4bit shift right </a:t>
            </a:r>
          </a:p>
          <a:p>
            <a:pPr marL="0" indent="0">
              <a:buNone/>
            </a:pPr>
            <a:r>
              <a:rPr lang="en-US" sz="2400" dirty="0"/>
              <a:t>mux2X1 ins_17 (.in0(in[7]),.in1(1'b0),.sel(ctrl[2]),.out(x[7]));</a:t>
            </a:r>
          </a:p>
          <a:p>
            <a:pPr marL="0" indent="0">
              <a:buNone/>
            </a:pPr>
            <a:r>
              <a:rPr lang="en-US" sz="2400" dirty="0"/>
              <a:t>mux2X1 ins_16 (.in0(in[6]),.in1(1'b0),.sel(ctrl[2]),.out(x[6])); </a:t>
            </a:r>
          </a:p>
          <a:p>
            <a:pPr marL="0" indent="0">
              <a:buNone/>
            </a:pPr>
            <a:r>
              <a:rPr lang="en-US" sz="2400" dirty="0"/>
              <a:t>mux2X1 ins_15 (.in0(in[5]),.in1(1'b0),.sel(ctrl[2]),.out(x[5])); </a:t>
            </a:r>
          </a:p>
          <a:p>
            <a:pPr marL="0" indent="0">
              <a:buNone/>
            </a:pPr>
            <a:r>
              <a:rPr lang="en-US" sz="2400" dirty="0"/>
              <a:t>mux2X1 ins_14 (.in0(in[4]),.in1(1'b0),.sel(ctrl[2]),.out(x[4])); </a:t>
            </a:r>
          </a:p>
          <a:p>
            <a:pPr marL="0" indent="0">
              <a:buNone/>
            </a:pPr>
            <a:r>
              <a:rPr lang="en-US" sz="2400" dirty="0"/>
              <a:t>mux2X1 ins_13 (.in0(in[3]),.in1(in[7]),.sel(ctrl[2]),.out(x[3])); </a:t>
            </a:r>
          </a:p>
          <a:p>
            <a:pPr marL="0" indent="0">
              <a:buNone/>
            </a:pPr>
            <a:r>
              <a:rPr lang="en-US" sz="2400" dirty="0"/>
              <a:t>mux2X1 ins_12 (.in0(in[2]),.in1(in[6]),.sel(ctrl[2]),.out(x[2])); </a:t>
            </a:r>
          </a:p>
          <a:p>
            <a:pPr marL="0" indent="0">
              <a:buNone/>
            </a:pPr>
            <a:r>
              <a:rPr lang="en-US" sz="2400" dirty="0"/>
              <a:t>mux2X1 ins_11 (.in0(in[1]),.in1(in[5]),.sel(ctrl[2]),.out(x[1]));</a:t>
            </a:r>
          </a:p>
          <a:p>
            <a:pPr marL="0" indent="0">
              <a:buNone/>
            </a:pPr>
            <a:r>
              <a:rPr lang="en-US" sz="2400" dirty="0"/>
              <a:t> mux2X1 ins_10 (.in0(in[0]),.in1(in[4]),.sel(ctrl[2]),.out(x[0]));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//2bit shift right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mux2X1 ins_27(.in0(x[7]),.in1(1'b0),.sel(ctrl[1]),.out(y[7]));</a:t>
            </a:r>
          </a:p>
          <a:p>
            <a:pPr marL="0" indent="0">
              <a:buNone/>
            </a:pPr>
            <a:r>
              <a:rPr lang="en-US" sz="2400" dirty="0"/>
              <a:t>mux2X1 ins_26 (.in0(x[6]),.in1(1'b0),.sel(ctrl[1]),.out(y[6])); </a:t>
            </a:r>
          </a:p>
          <a:p>
            <a:pPr marL="0" indent="0">
              <a:buNone/>
            </a:pPr>
            <a:r>
              <a:rPr lang="en-US" sz="2400" dirty="0"/>
              <a:t>mux2X1 ins_25 (.in0(x[5]),.in1(x[7]),.sel(ctrl[1]),.out(y[5])); </a:t>
            </a:r>
          </a:p>
          <a:p>
            <a:pPr marL="0" indent="0">
              <a:buNone/>
            </a:pPr>
            <a:r>
              <a:rPr lang="en-US" sz="2400" dirty="0"/>
              <a:t>mux2X1 ins_24 (.in0(x[4]),.in1(x[6]),.sel(ctrl[1]),.out(y[4])); </a:t>
            </a:r>
          </a:p>
          <a:p>
            <a:pPr marL="0" indent="0">
              <a:buNone/>
            </a:pPr>
            <a:r>
              <a:rPr lang="en-US" sz="2400" dirty="0"/>
              <a:t>mux2X1 ins_23 (.in0(x[3]),.in1(x[5]),.sel(ctrl[1]),.out(y[3])); </a:t>
            </a:r>
          </a:p>
          <a:p>
            <a:pPr marL="0" indent="0">
              <a:buNone/>
            </a:pPr>
            <a:r>
              <a:rPr lang="en-US" sz="2400" dirty="0"/>
              <a:t>mux2X1 ins_22 (.in0(x[2]),.in1(x[4]),.sel(ctrl[1]),.out(y[2])); </a:t>
            </a:r>
          </a:p>
          <a:p>
            <a:pPr marL="0" indent="0">
              <a:buNone/>
            </a:pPr>
            <a:r>
              <a:rPr lang="en-US" sz="2400" dirty="0"/>
              <a:t>mux2X1 ins_21 (.in0(x[1]),.in1(x[3]),.sel(ctrl[1]),.out(y[1])); </a:t>
            </a:r>
          </a:p>
          <a:p>
            <a:pPr marL="0" indent="0">
              <a:buNone/>
            </a:pPr>
            <a:r>
              <a:rPr lang="en-US" sz="2400" dirty="0"/>
              <a:t>mux2X1 ins_20 (.in0(x[0]),.in1(x[2]),.sel(ctrl[1]),.out(y[0])); 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//1 bit shift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mux2X1 ins_07 (.in0(y[7]),.in1(1'b0),.sel(ctrl[0]),.out(out[7])); </a:t>
            </a:r>
          </a:p>
          <a:p>
            <a:pPr marL="0" indent="0">
              <a:buNone/>
            </a:pPr>
            <a:r>
              <a:rPr lang="en-US" dirty="0"/>
              <a:t>mux2X1 ins_06 (.in0(y[6]),.in1(y[7]),.sel(ctrl[0]),.out(out[6])); </a:t>
            </a:r>
          </a:p>
          <a:p>
            <a:pPr marL="0" indent="0">
              <a:buNone/>
            </a:pPr>
            <a:r>
              <a:rPr lang="en-US" dirty="0"/>
              <a:t>mux2X1 ins_05 (.in0(y[5]),.in1(y[6]),.sel(ctrl[0]),.out(out[5]));</a:t>
            </a:r>
          </a:p>
          <a:p>
            <a:pPr marL="0" indent="0">
              <a:buNone/>
            </a:pPr>
            <a:r>
              <a:rPr lang="en-US" dirty="0"/>
              <a:t> mux2X1 ins_04 (.in0(y[4]),.in1(y[5]),.sel(ctrl[0]),.out(out[4]));</a:t>
            </a:r>
          </a:p>
          <a:p>
            <a:pPr marL="0" indent="0">
              <a:buNone/>
            </a:pPr>
            <a:r>
              <a:rPr lang="en-US" dirty="0"/>
              <a:t> mux2X1 ins_03 (.in0(y[3]),.in1(y[4]),.sel(ctrl[0]),.out(out[3])); </a:t>
            </a:r>
          </a:p>
          <a:p>
            <a:pPr marL="0" indent="0">
              <a:buNone/>
            </a:pPr>
            <a:r>
              <a:rPr lang="en-US" dirty="0"/>
              <a:t>mux2X1 ins_02 (.in0(y[2]),.in1(y[3]),.sel(ctrl[0]),.out(out[2])); </a:t>
            </a:r>
          </a:p>
          <a:p>
            <a:pPr marL="0" indent="0">
              <a:buNone/>
            </a:pPr>
            <a:r>
              <a:rPr lang="en-US" dirty="0"/>
              <a:t>mux2X1 ins_01 (.in0(y[1]),.in1(y[2]),.sel(ctrl[0]),.out(out[1])); </a:t>
            </a:r>
          </a:p>
          <a:p>
            <a:pPr marL="0" indent="0">
              <a:buNone/>
            </a:pPr>
            <a:r>
              <a:rPr lang="en-US" dirty="0"/>
              <a:t>mux2X1 ins_00 (.in0(y[0]),.in1(y[1]),.sel(ctrl[0]),.out(out[0])); </a:t>
            </a:r>
          </a:p>
          <a:p>
            <a:pPr marL="0" indent="0">
              <a:buNone/>
            </a:pPr>
            <a:r>
              <a:rPr lang="en-US" dirty="0"/>
              <a:t>endmodule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/2X1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module mux2X1( in0,in1,sel,out);</a:t>
            </a:r>
          </a:p>
          <a:p>
            <a:pPr marL="0" indent="0">
              <a:buNone/>
            </a:pPr>
            <a:r>
              <a:rPr lang="en-US" dirty="0"/>
              <a:t> input in0,in1;</a:t>
            </a:r>
          </a:p>
          <a:p>
            <a:pPr marL="0" indent="0">
              <a:buNone/>
            </a:pPr>
            <a:r>
              <a:rPr lang="en-US" dirty="0"/>
              <a:t> input sel;</a:t>
            </a:r>
          </a:p>
          <a:p>
            <a:pPr marL="0" indent="0">
              <a:buNone/>
            </a:pPr>
            <a:r>
              <a:rPr lang="en-US" dirty="0"/>
              <a:t> output out; </a:t>
            </a:r>
          </a:p>
          <a:p>
            <a:pPr marL="0" indent="0">
              <a:buNone/>
            </a:pPr>
            <a:r>
              <a:rPr lang="en-US" dirty="0"/>
              <a:t>assign out=(sel)?in1:in0; </a:t>
            </a:r>
          </a:p>
          <a:p>
            <a:pPr marL="0" indent="0">
              <a:buNone/>
            </a:pPr>
            <a:r>
              <a:rPr lang="en-US" dirty="0"/>
              <a:t>endmodule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7848600" cy="18525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Barrel shifter</vt:lpstr>
      <vt:lpstr>INTRODUCTION</vt:lpstr>
      <vt:lpstr>BLOCK DIAGRAM</vt:lpstr>
      <vt:lpstr>VERILOG CODE</vt:lpstr>
      <vt:lpstr>//2bit shift right </vt:lpstr>
      <vt:lpstr>//1 bit shift right</vt:lpstr>
      <vt:lpstr>/2X1 Mux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Apoorva Sh</cp:lastModifiedBy>
  <cp:revision>13</cp:revision>
  <dcterms:created xsi:type="dcterms:W3CDTF">2023-01-10T12:30:00Z</dcterms:created>
  <dcterms:modified xsi:type="dcterms:W3CDTF">2023-01-11T16:21:44Z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B463EF56D29E40A087FC518862E56E18</vt:lpwstr>
  </property>
  <property fmtid="{D5CDD505-2E9C-101B-9397-08002B2CF9AE}" pid="3" name="KSOProductBuildVer">
    <vt:lpwstr>1033-11.2.0.11440</vt:lpwstr>
  </property>
</Properties>
</file>