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6541-9128-00C6-E53F-301A7AD54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0"/>
            <a:ext cx="9448800" cy="362850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/>
              <a:t>BASAVESHWAR ENGINEERING COLLEGE</a:t>
            </a:r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SBJECT: Verilog programming seminar</a:t>
            </a:r>
            <a:br>
              <a:rPr lang="en-IN" sz="3600" dirty="0"/>
            </a:br>
            <a:br>
              <a:rPr lang="en-IN" sz="3200" dirty="0"/>
            </a:br>
            <a:br>
              <a:rPr lang="en-IN" sz="3600" dirty="0"/>
            </a:b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5203-42CE-54B7-280E-0A5830975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219717"/>
          </a:xfrm>
        </p:spPr>
        <p:txBody>
          <a:bodyPr>
            <a:normAutofit/>
          </a:bodyPr>
          <a:lstStyle/>
          <a:p>
            <a:r>
              <a:rPr lang="en-IN" dirty="0"/>
              <a:t>PRESENTED BY:</a:t>
            </a:r>
          </a:p>
          <a:p>
            <a:pPr algn="ctr"/>
            <a:r>
              <a:rPr lang="en-IN" dirty="0"/>
              <a:t>NEHA S HOSAMATH (2BA20EC043)</a:t>
            </a:r>
          </a:p>
          <a:p>
            <a:pPr algn="ctr"/>
            <a:r>
              <a:rPr lang="en-IN" dirty="0"/>
              <a:t>REVATI R SAVANUR (2BA20EC060)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19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F95031-3225-B6BD-FBA8-24FC53EBE15E}"/>
              </a:ext>
            </a:extLst>
          </p:cNvPr>
          <p:cNvSpPr txBox="1"/>
          <p:nvPr/>
        </p:nvSpPr>
        <p:spPr>
          <a:xfrm>
            <a:off x="87086" y="102637"/>
            <a:ext cx="1201782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4000" dirty="0"/>
              <a:t>The code is completely based on the concept of combinational circuit.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4000" dirty="0"/>
              <a:t>The output in a combinational circuit depends completely on the present inputs.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4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386C7-93AE-02D7-0BAC-482D07600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4" y="2886075"/>
            <a:ext cx="54006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0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C235-05EA-4F2B-E283-5BAE32F3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620"/>
            <a:ext cx="11506200" cy="4198776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TOPIC</a:t>
            </a:r>
            <a:br>
              <a:rPr lang="en-IN" dirty="0"/>
            </a:br>
            <a:br>
              <a:rPr lang="en-IN" dirty="0"/>
            </a:br>
            <a:r>
              <a:rPr lang="en-IN" dirty="0"/>
              <a:t>Verilog code for counting number of 1’s in a given binary sequence</a:t>
            </a:r>
          </a:p>
        </p:txBody>
      </p:sp>
    </p:spTree>
    <p:extLst>
      <p:ext uri="{BB962C8B-B14F-4D97-AF65-F5344CB8AC3E}">
        <p14:creationId xmlns:p14="http://schemas.microsoft.com/office/powerpoint/2010/main" val="260199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D1442A-EAAD-250C-B0E0-C51FC54E2A3F}"/>
              </a:ext>
            </a:extLst>
          </p:cNvPr>
          <p:cNvSpPr txBox="1"/>
          <p:nvPr/>
        </p:nvSpPr>
        <p:spPr>
          <a:xfrm>
            <a:off x="96417" y="130628"/>
            <a:ext cx="119991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4800" dirty="0"/>
              <a:t>The combinational circuits are mainly used in designing 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4800" dirty="0"/>
              <a:t>DECODERS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4800" dirty="0"/>
              <a:t>ENCODERS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4800" dirty="0"/>
              <a:t>MULTIPLEXERS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4800" dirty="0"/>
              <a:t>ADDERS</a:t>
            </a:r>
          </a:p>
        </p:txBody>
      </p:sp>
    </p:spTree>
    <p:extLst>
      <p:ext uri="{BB962C8B-B14F-4D97-AF65-F5344CB8AC3E}">
        <p14:creationId xmlns:p14="http://schemas.microsoft.com/office/powerpoint/2010/main" val="172562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8B31-2691-9CDE-76DD-6B6FBCF7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sz="5400" dirty="0"/>
              <a:t>APPLICATIONS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B6850-2964-83B4-89D8-171FC6796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DIGITAL MEASURING TECHNICS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DIGITAL PROCESSING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CALCULATORS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DIGITAL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123826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</TotalTime>
  <Words>94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Vapor Trail</vt:lpstr>
      <vt:lpstr>BASAVESHWAR ENGINEERING COLLEGE  SBJECT: Verilog programming seminar   </vt:lpstr>
      <vt:lpstr>PowerPoint Presentation</vt:lpstr>
      <vt:lpstr>TOPIC  Verilog code for counting number of 1’s in a given binary sequence</vt:lpstr>
      <vt:lpstr>PowerPoint Presentation</vt:lpstr>
      <vt:lpstr>APPLICATIONS: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BASAVESHWAR ENGINEERING COLLEGE  SBJECT: Verilog programming seminar   </dc:title>
  <dc:creator>devraj dongapure</dc:creator>
  <cp:lastModifiedBy>devraj dongapure</cp:lastModifiedBy>
  <cp:revision>1</cp:revision>
  <dcterms:created xsi:type="dcterms:W3CDTF">2023-01-11T05:36:12Z</dcterms:created>
  <dcterms:modified xsi:type="dcterms:W3CDTF">2023-01-11T06:05:03Z</dcterms:modified>
</cp:coreProperties>
</file>