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B5A63-9061-4B8A-8722-21A02A75559E}" v="8" dt="2023-01-11T04:11:08.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660"/>
  </p:normalViewPr>
  <p:slideViewPr>
    <p:cSldViewPr snapToGrid="0">
      <p:cViewPr varScale="1">
        <p:scale>
          <a:sx n="69" d="100"/>
          <a:sy n="69"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eshkumar817@outlook.com" userId="0e175af5eaa49205" providerId="LiveId" clId="{1BEB5A63-9061-4B8A-8722-21A02A75559E}"/>
    <pc:docChg chg="undo custSel modSld">
      <pc:chgData name="siddeshkumar817@outlook.com" userId="0e175af5eaa49205" providerId="LiveId" clId="{1BEB5A63-9061-4B8A-8722-21A02A75559E}" dt="2023-01-11T04:11:08.495" v="152"/>
      <pc:docMkLst>
        <pc:docMk/>
      </pc:docMkLst>
      <pc:sldChg chg="addSp delSp modSp mod">
        <pc:chgData name="siddeshkumar817@outlook.com" userId="0e175af5eaa49205" providerId="LiveId" clId="{1BEB5A63-9061-4B8A-8722-21A02A75559E}" dt="2023-01-11T03:58:48.607" v="109"/>
        <pc:sldMkLst>
          <pc:docMk/>
          <pc:sldMk cId="869985422" sldId="256"/>
        </pc:sldMkLst>
        <pc:spChg chg="mod">
          <ac:chgData name="siddeshkumar817@outlook.com" userId="0e175af5eaa49205" providerId="LiveId" clId="{1BEB5A63-9061-4B8A-8722-21A02A75559E}" dt="2023-01-11T03:58:35.363" v="108" actId="20577"/>
          <ac:spMkLst>
            <pc:docMk/>
            <pc:sldMk cId="869985422" sldId="256"/>
            <ac:spMk id="7" creationId="{938AE3A1-5418-CF37-BB36-7CAE7AE71FB8}"/>
          </ac:spMkLst>
        </pc:spChg>
        <pc:graphicFrameChg chg="add mod">
          <ac:chgData name="siddeshkumar817@outlook.com" userId="0e175af5eaa49205" providerId="LiveId" clId="{1BEB5A63-9061-4B8A-8722-21A02A75559E}" dt="2023-01-11T03:58:48.607" v="109"/>
          <ac:graphicFrameMkLst>
            <pc:docMk/>
            <pc:sldMk cId="869985422" sldId="256"/>
            <ac:graphicFrameMk id="3" creationId="{B87C72E5-4A52-405D-7545-EAAECF8891B4}"/>
          </ac:graphicFrameMkLst>
        </pc:graphicFrameChg>
        <pc:graphicFrameChg chg="del">
          <ac:chgData name="siddeshkumar817@outlook.com" userId="0e175af5eaa49205" providerId="LiveId" clId="{1BEB5A63-9061-4B8A-8722-21A02A75559E}" dt="2023-01-11T03:58:16.023" v="106" actId="478"/>
          <ac:graphicFrameMkLst>
            <pc:docMk/>
            <pc:sldMk cId="869985422" sldId="256"/>
            <ac:graphicFrameMk id="12" creationId="{B97110DA-81D5-EDFD-AD32-3DF1395CF3B9}"/>
          </ac:graphicFrameMkLst>
        </pc:graphicFrameChg>
      </pc:sldChg>
      <pc:sldChg chg="addSp delSp modSp mod">
        <pc:chgData name="siddeshkumar817@outlook.com" userId="0e175af5eaa49205" providerId="LiveId" clId="{1BEB5A63-9061-4B8A-8722-21A02A75559E}" dt="2023-01-11T04:07:30.026" v="130" actId="14100"/>
        <pc:sldMkLst>
          <pc:docMk/>
          <pc:sldMk cId="4161038684" sldId="258"/>
        </pc:sldMkLst>
        <pc:spChg chg="mod">
          <ac:chgData name="siddeshkumar817@outlook.com" userId="0e175af5eaa49205" providerId="LiveId" clId="{1BEB5A63-9061-4B8A-8722-21A02A75559E}" dt="2023-01-11T04:04:37.110" v="128" actId="20577"/>
          <ac:spMkLst>
            <pc:docMk/>
            <pc:sldMk cId="4161038684" sldId="258"/>
            <ac:spMk id="7" creationId="{A735FD28-CDDA-E99E-95A4-E689CD6B9FE3}"/>
          </ac:spMkLst>
        </pc:spChg>
        <pc:spChg chg="add del mod">
          <ac:chgData name="siddeshkumar817@outlook.com" userId="0e175af5eaa49205" providerId="LiveId" clId="{1BEB5A63-9061-4B8A-8722-21A02A75559E}" dt="2023-01-11T04:04:13.488" v="122" actId="22"/>
          <ac:spMkLst>
            <pc:docMk/>
            <pc:sldMk cId="4161038684" sldId="258"/>
            <ac:spMk id="40" creationId="{9FF2FCCB-AC7D-FB03-1F87-67AA4AC8ED72}"/>
          </ac:spMkLst>
        </pc:spChg>
        <pc:graphicFrameChg chg="add del mod">
          <ac:chgData name="siddeshkumar817@outlook.com" userId="0e175af5eaa49205" providerId="LiveId" clId="{1BEB5A63-9061-4B8A-8722-21A02A75559E}" dt="2023-01-11T04:02:43.480" v="110" actId="478"/>
          <ac:graphicFrameMkLst>
            <pc:docMk/>
            <pc:sldMk cId="4161038684" sldId="258"/>
            <ac:graphicFrameMk id="2" creationId="{0CF7BCC4-3D70-7095-40CC-CC92F74DA348}"/>
          </ac:graphicFrameMkLst>
        </pc:graphicFrameChg>
        <pc:graphicFrameChg chg="add del mod">
          <ac:chgData name="siddeshkumar817@outlook.com" userId="0e175af5eaa49205" providerId="LiveId" clId="{1BEB5A63-9061-4B8A-8722-21A02A75559E}" dt="2023-01-11T04:04:07.082" v="117"/>
          <ac:graphicFrameMkLst>
            <pc:docMk/>
            <pc:sldMk cId="4161038684" sldId="258"/>
            <ac:graphicFrameMk id="47" creationId="{8D4D96B7-4F94-1E24-E2C9-25F200021F90}"/>
          </ac:graphicFrameMkLst>
        </pc:graphicFrameChg>
        <pc:graphicFrameChg chg="add mod modGraphic">
          <ac:chgData name="siddeshkumar817@outlook.com" userId="0e175af5eaa49205" providerId="LiveId" clId="{1BEB5A63-9061-4B8A-8722-21A02A75559E}" dt="2023-01-11T04:07:30.026" v="130" actId="14100"/>
          <ac:graphicFrameMkLst>
            <pc:docMk/>
            <pc:sldMk cId="4161038684" sldId="258"/>
            <ac:graphicFrameMk id="48" creationId="{19AF5277-0607-6149-8693-323033BAE1B5}"/>
          </ac:graphicFrameMkLst>
        </pc:graphicFrameChg>
        <pc:inkChg chg="add del">
          <ac:chgData name="siddeshkumar817@outlook.com" userId="0e175af5eaa49205" providerId="LiveId" clId="{1BEB5A63-9061-4B8A-8722-21A02A75559E}" dt="2023-01-10T17:43:14.268" v="102" actId="9405"/>
          <ac:inkMkLst>
            <pc:docMk/>
            <pc:sldMk cId="4161038684" sldId="258"/>
            <ac:inkMk id="3" creationId="{EC2FB31B-9F56-9C31-197F-D54863716E89}"/>
          </ac:inkMkLst>
        </pc:inkChg>
        <pc:inkChg chg="add">
          <ac:chgData name="siddeshkumar817@outlook.com" userId="0e175af5eaa49205" providerId="LiveId" clId="{1BEB5A63-9061-4B8A-8722-21A02A75559E}" dt="2023-01-10T17:43:19.428" v="103" actId="9405"/>
          <ac:inkMkLst>
            <pc:docMk/>
            <pc:sldMk cId="4161038684" sldId="258"/>
            <ac:inkMk id="6" creationId="{B1F7E3C9-15BA-CB75-60D7-8A423B9E7BC5}"/>
          </ac:inkMkLst>
        </pc:inkChg>
        <pc:inkChg chg="add">
          <ac:chgData name="siddeshkumar817@outlook.com" userId="0e175af5eaa49205" providerId="LiveId" clId="{1BEB5A63-9061-4B8A-8722-21A02A75559E}" dt="2023-01-10T17:43:33.806" v="104" actId="9405"/>
          <ac:inkMkLst>
            <pc:docMk/>
            <pc:sldMk cId="4161038684" sldId="258"/>
            <ac:inkMk id="8" creationId="{45401798-98FC-6876-13D0-CC907802875B}"/>
          </ac:inkMkLst>
        </pc:inkChg>
        <pc:inkChg chg="add">
          <ac:chgData name="siddeshkumar817@outlook.com" userId="0e175af5eaa49205" providerId="LiveId" clId="{1BEB5A63-9061-4B8A-8722-21A02A75559E}" dt="2023-01-10T17:43:40.684" v="105" actId="9405"/>
          <ac:inkMkLst>
            <pc:docMk/>
            <pc:sldMk cId="4161038684" sldId="258"/>
            <ac:inkMk id="13" creationId="{B0BC062B-83E1-7188-98A8-210576E37048}"/>
          </ac:inkMkLst>
        </pc:inkChg>
        <pc:inkChg chg="add">
          <ac:chgData name="siddeshkumar817@outlook.com" userId="0e175af5eaa49205" providerId="LiveId" clId="{1BEB5A63-9061-4B8A-8722-21A02A75559E}" dt="2023-01-10T17:13:15.293" v="0" actId="9405"/>
          <ac:inkMkLst>
            <pc:docMk/>
            <pc:sldMk cId="4161038684" sldId="258"/>
            <ac:inkMk id="46" creationId="{6F7939E3-0EE3-A0F8-2643-40BD529C7895}"/>
          </ac:inkMkLst>
        </pc:inkChg>
      </pc:sldChg>
      <pc:sldChg chg="addSp delSp modSp mod">
        <pc:chgData name="siddeshkumar817@outlook.com" userId="0e175af5eaa49205" providerId="LiveId" clId="{1BEB5A63-9061-4B8A-8722-21A02A75559E}" dt="2023-01-11T04:11:08.495" v="152"/>
        <pc:sldMkLst>
          <pc:docMk/>
          <pc:sldMk cId="1103767253" sldId="259"/>
        </pc:sldMkLst>
        <pc:spChg chg="add mod">
          <ac:chgData name="siddeshkumar817@outlook.com" userId="0e175af5eaa49205" providerId="LiveId" clId="{1BEB5A63-9061-4B8A-8722-21A02A75559E}" dt="2023-01-11T04:10:30.193" v="151" actId="1076"/>
          <ac:spMkLst>
            <pc:docMk/>
            <pc:sldMk cId="1103767253" sldId="259"/>
            <ac:spMk id="2" creationId="{6FED9CB4-532A-6471-580E-5F43AC3E3CD1}"/>
          </ac:spMkLst>
        </pc:spChg>
        <pc:spChg chg="add del">
          <ac:chgData name="siddeshkumar817@outlook.com" userId="0e175af5eaa49205" providerId="LiveId" clId="{1BEB5A63-9061-4B8A-8722-21A02A75559E}" dt="2023-01-10T17:39:19.157" v="98" actId="22"/>
          <ac:spMkLst>
            <pc:docMk/>
            <pc:sldMk cId="1103767253" sldId="259"/>
            <ac:spMk id="3" creationId="{F86AC2C3-8168-F749-23A0-3D7E5270103B}"/>
          </ac:spMkLst>
        </pc:spChg>
        <pc:spChg chg="mod">
          <ac:chgData name="siddeshkumar817@outlook.com" userId="0e175af5eaa49205" providerId="LiveId" clId="{1BEB5A63-9061-4B8A-8722-21A02A75559E}" dt="2023-01-11T04:10:09.828" v="148" actId="1076"/>
          <ac:spMkLst>
            <pc:docMk/>
            <pc:sldMk cId="1103767253" sldId="259"/>
            <ac:spMk id="9" creationId="{3E3A57B8-70F8-E913-4B37-DFF6FAB3B488}"/>
          </ac:spMkLst>
        </pc:spChg>
        <pc:graphicFrameChg chg="add mod">
          <ac:chgData name="siddeshkumar817@outlook.com" userId="0e175af5eaa49205" providerId="LiveId" clId="{1BEB5A63-9061-4B8A-8722-21A02A75559E}" dt="2023-01-11T04:11:08.495" v="152"/>
          <ac:graphicFrameMkLst>
            <pc:docMk/>
            <pc:sldMk cId="1103767253" sldId="259"/>
            <ac:graphicFrameMk id="3" creationId="{4A87CC41-E468-4EB4-B66D-8114EC9E26A8}"/>
          </ac:graphicFrameMkLst>
        </pc:graphicFrameChg>
        <pc:graphicFrameChg chg="add del mod modGraphic">
          <ac:chgData name="siddeshkumar817@outlook.com" userId="0e175af5eaa49205" providerId="LiveId" clId="{1BEB5A63-9061-4B8A-8722-21A02A75559E}" dt="2023-01-11T04:09:20.760" v="132" actId="478"/>
          <ac:graphicFrameMkLst>
            <pc:docMk/>
            <pc:sldMk cId="1103767253" sldId="259"/>
            <ac:graphicFrameMk id="4" creationId="{578D7C2A-7E10-7C56-BDDC-93804C796D6A}"/>
          </ac:graphicFrameMkLst>
        </pc:graphicFrameChg>
        <pc:graphicFrameChg chg="del mod modGraphic">
          <ac:chgData name="siddeshkumar817@outlook.com" userId="0e175af5eaa49205" providerId="LiveId" clId="{1BEB5A63-9061-4B8A-8722-21A02A75559E}" dt="2023-01-10T17:39:06.217" v="92" actId="478"/>
          <ac:graphicFrameMkLst>
            <pc:docMk/>
            <pc:sldMk cId="1103767253" sldId="259"/>
            <ac:graphicFrameMk id="12" creationId="{7096FA52-5397-292B-7067-1901D664B303}"/>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8.545"/>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09:33.632"/>
    </inkml:context>
    <inkml:brush xml:id="br0">
      <inkml:brushProperty name="width" value="0.05" units="cm"/>
      <inkml:brushProperty name="height" value="0.05" units="cm"/>
      <inkml:brushProperty name="color" value="#FFFFFF"/>
    </inkml:brush>
  </inkml:definitions>
  <inkml:trace contextRef="#ctx0" brushRef="#br0">928 306 24575,'-245'-14'0,"219"11"0,1 0 0,-1-2 0,1 0 0,-26-10 0,46 13 0,0 1 0,-1-1 0,1 1 0,-1 0 0,1 1 0,-1-1 0,1 1 0,-1 0 0,1 1 0,-11 1 0,15-2 0,0 1 0,0-1 0,0 0 0,0 1 0,1-1 0,-1 0 0,0 1 0,0-1 0,0 1 0,0-1 0,1 1 0,-1 0 0,0-1 0,1 1 0,-1 0 0,0 0 0,1-1 0,-1 1 0,1 0 0,-1 0 0,1 0 0,-1 0 0,1-1 0,-1 3 0,1-1 0,1 0 0,-1 0 0,0 0 0,1 0 0,-1 0 0,1 0 0,-1 0 0,1-1 0,0 1 0,0 0 0,0 0 0,0 0 0,0-1 0,1 1 0,-1-1 0,0 1 0,2 1 0,19 24 0,-20-23 0,1 0 0,0 1 0,0-1 0,0 0 0,0-1 0,1 1 0,0 0 0,0-1 0,0 0 0,0 0 0,0 0 0,0-1 0,1 1 0,0-1 0,-1 0 0,1 0 0,0-1 0,0 1 0,0-1 0,0 0 0,5 0 0,49 8 0,-50-6 0,1-1 0,-1 0 0,1-1 0,0 0 0,-1 0 0,1-1 0,0-1 0,0 1 0,18-5 0,-27 4 0,1-1 0,0 1 0,-1 0 0,1-1 0,-1 0 0,0 1 0,0-1 0,0 0 0,0 1 0,0-1 0,0 0 0,0 0 0,0 0 0,0 0 0,-1 0 0,1 0 0,-1 0 0,0 0 0,0 0 0,0 0 0,0 0 0,0 0 0,0 0 0,0 0 0,0 0 0,-1 0 0,1 0 0,-1 0 0,0 0 0,-1-3 0,2 3 0,-1-1 0,1 0 0,-1 1 0,0-1 0,0 1 0,0-1 0,0 1 0,0 0 0,-1-1 0,1 1 0,-1 0 0,0 0 0,1 0 0,-1 0 0,0 0 0,0 0 0,0 1 0,-1-1 0,1 1 0,0-1 0,0 1 0,-1 0 0,-2-1 0,4 2 0,0 0 0,-1 1 0,1-1 0,0 1 0,0-1 0,0 1 0,-1 0 0,1-1 0,0 1 0,0 0 0,0 0 0,0 0 0,0 0 0,0 0 0,1 0 0,-1 0 0,0 0 0,0 0 0,1 0 0,-1 0 0,1 0 0,-1 1 0,1-1 0,-1 0 0,1 0 0,0 1 0,-1-1 0,1 0 0,0 0 0,0 1 0,0 1 0,-1 50 0,1-46 0,2 22 0,1 31 0,-3-57 0,0 0 0,0 0 0,-1 0 0,1 0 0,-1 0 0,1 0 0,-1 0 0,0-1 0,0 1 0,0 0 0,-1 0 0,1-1 0,0 1 0,-3 2 0,2-3 0,0-1 0,0-1 0,0 1 0,0 0 0,0 0 0,0-1 0,0 1 0,0-1 0,0 0 0,0 1 0,0-1 0,0 0 0,0 0 0,0 0 0,0-1 0,0 1 0,-1 0 0,1-1 0,0 0 0,0 1 0,0-1 0,1 0 0,-1 0 0,0 0 0,0 0 0,0 0 0,1 0 0,-1-1 0,0 1 0,-1-2 0,-7-5 0,0-1 0,0 0 0,-11-13 0,13 12 0,0 0 0,1 0 0,0 0 0,1-1 0,0 0 0,1 0 0,0 0 0,0-1 0,2 0 0,-1 0 0,2 0 0,-1 0 0,2 0 0,-1-1 0,2 1 0,1-24 0,-1 35 0,0 0 0,0-1 0,0 1 0,0-1 0,0 1 0,0 0 0,0-1 0,1 1 0,-1 0 0,1-1 0,-1 1 0,1 0 0,-1 0 0,1-1 0,0 1 0,0 0 0,-1 0 0,1 0 0,0 0 0,0 0 0,0 0 0,0 0 0,0 0 0,0 0 0,1 0 0,-1 1 0,0-1 0,0 0 0,1 1 0,-1-1 0,0 1 0,0 0 0,1-1 0,-1 1 0,1 0 0,-1 0 0,0 0 0,1-1 0,-1 2 0,1-1 0,-1 0 0,0 0 0,1 0 0,1 1 0,2 1 0,0 0 0,-1 0 0,1 0 0,0 0 0,-1 1 0,1 0 0,-1 0 0,0 0 0,0 0 0,6 7 0,19 19 0,-22-23 0,1 1 0,-2 0 0,1 0 0,-1 1 0,8 10 0,-13-15 0,1 0 0,-1 1 0,0-1 0,0 0 0,0 0 0,0 0 0,-1 1 0,1-1 0,-1 0 0,0 1 0,0-1 0,0 0 0,0 1 0,-1-1 0,1 0 0,-1 1 0,0-1 0,0 0 0,0 0 0,-2 4 0,3-6 0,0 0 0,0-1 0,0 1 0,0 0 0,0-1 0,-1 1 0,1 0 0,0-1 0,0 1 0,-1 0 0,1-1 0,0 1 0,-1 0 0,1-1 0,-1 1 0,1-1 0,-1 1 0,1-1 0,-1 1 0,1-1 0,-1 1 0,1-1 0,-1 0 0,0 1 0,1-1 0,-1 0 0,0 1 0,1-1 0,-1 0 0,0 0 0,1 0 0,-1 0 0,0 0 0,1 1 0,-1-1 0,0 0 0,0-1 0,1 1 0,-1 0 0,0 0 0,1 0 0,-1 0 0,0 0 0,1-1 0,-1 1 0,0 0 0,1-1 0,-1 1 0,0 0 0,1-1 0,-1 1 0,1-1 0,-1 1 0,1-1 0,-1 1 0,1-1 0,-1 1 0,1-1 0,0 0 0,-1 1 0,1-1 0,0 0 0,0 1 0,-1-1 0,1 0 0,0 0 0,-19-46 0,3-6 0,11 41 0,1 0 0,1-1 0,0 0 0,1 1 0,-2-19 0,5 19 0,-1 1 0,-1-1 0,0 1 0,-1 0 0,0 0 0,-1 0 0,0 0 0,-8-18 0,0 2 0,8 18 0,-1 0 0,-1-1 0,0 1 0,0 1 0,-9-13 0,14 21 0,0 0 0,0-1 0,0 1 0,0 0 0,-1-1 0,1 1 0,0 0 0,0 0 0,0 0 0,0-1 0,-1 1 0,1 0 0,0 0 0,0 0 0,-1-1 0,1 1 0,0 0 0,0 0 0,-1 0 0,1 0 0,0 0 0,0 0 0,-1 0 0,1 0 0,0 0 0,-1-1 0,1 1 0,0 0 0,0 0 0,-1 0 0,1 1 0,0-1 0,-1 0 0,1 0 0,0 0 0,0 0 0,-1 0 0,1 0 0,0 0 0,0 0 0,-1 1 0,1-1 0,0 0 0,0 0 0,-1 0 0,-4 17 0,6 21 0,1-30 0,1 1 0,0-1 0,0 0 0,1-1 0,0 1 0,1-1 0,-1 1 0,2-1 0,7 9 0,63 56 0,-37-37 0,-35-32 0,0 0 0,0 0 0,1-1 0,-1 0 0,1 1 0,0-1 0,-1-1 0,1 1 0,0-1 0,0 0 0,0 0 0,0 0 0,7-1 0,77-2 0,-43-1 0,-4 4 0,-29 1 0,-1-2 0,0 1 0,1-2 0,-1 1 0,0-2 0,0 0 0,0 0 0,0-1 0,23-8 0,-20 3 0,1 0 0,31-9 0,-41 15 0,-1 1 0,1-1 0,-1 1 0,1 1 0,-1-1 0,1 1 0,0 0 0,-1 0 0,1 1 0,0 0 0,-1 0 0,11 3 0,-15-4 0,0 0 0,1 1 0,-1-1 0,0 1 0,0 0 0,0-1 0,0 1 0,0 0 0,0 0 0,0-1 0,0 1 0,0 0 0,0 0 0,0 0 0,0 0 0,-1 0 0,2 2 0,-2-2 0,0 0 0,0 0 0,0-1 0,0 1 0,0 0 0,0-1 0,0 1 0,0 0 0,0 0 0,0-1 0,0 1 0,-1 0 0,1-1 0,0 1 0,0 0 0,-1-1 0,1 1 0,-1 0 0,1-1 0,0 1 0,-1-1 0,0 2 0,-2 0 0,1 0 0,-1 0 0,1 0 0,-1-1 0,0 1 0,0-1 0,1 1 0,-1-1 0,0 0 0,0 0 0,-1 0 0,-4 0 0,-229 1 0,116-5 0,73 1 0,1-2 0,-90-19 0,0-18 0,84 24 0,43 13 0,-1 0 0,1 1 0,-1 0 0,-19-2 0,-41-4 0,41 5 0,-45-1 0,-65-13 0,113 14 0,27 3 0,0 1 0,0 0 0,0 0 0,0-1 0,-1 1 0,1 0 0,0-1 0,0 1 0,0 0 0,0-1 0,0 1 0,0 0 0,0-1 0,0 1 0,1 0 0,-1-1 0,0 1 0,0 0 0,0-1 0,0 1 0,0 0 0,0-1 0,1 1 0,-1 0 0,0 0 0,0-1 0,0 1 0,1 0 0,-1 0 0,0 0 0,0-1 0,1 1 0,-1 0 0,0 0 0,1 0 0,-1 0 0,0-1 0,1 1 0,52-27 0,-32 18 0,-13 5 0,0 0 0,1 1 0,0 0 0,0 0 0,0 1 0,0 1 0,0-1 0,10 1 0,80 3 0,-38 0 0,-50-2 0,-1 0 0,1 1 0,0 0 0,-1 1 0,1 0 0,-1 1 0,1 0 0,14 6 0,-14-5 0,1 0 0,0 0 0,19 2 0,-22-5 0,-1 0 0,1 1 0,0 0 0,-1 1 0,1 0 0,-1 0 0,0 1 0,14 8 0,6 10 0,-21-16 0,0 0 0,0-1 0,1 0 0,-1 0 0,1-1 0,0 0 0,0 0 0,1-1 0,16 5 0,39 8 0,-48-11 0,1 0 0,0-2 0,0 0 0,28 1 0,124-5 0,-212 17 0,20-14 0,1-1 0,-1-1 0,0-1 0,0-1 0,1-1 0,-1-1 0,1-1 0,0-1 0,-38-16 0,50 19 0,0 0 0,-1 0 0,1 1 0,0 0 0,-1 1 0,0 0 0,-11 1 0,11 0 0,1-1 0,-1 1 0,0-2 0,1 1 0,0-2 0,-1 1 0,-13-6 0,17 5 0,-33-18 0,39 21 0,-1-1 0,1 0 0,-1 0 0,1 1 0,-1-1 0,1 0 0,0-1 0,0 1 0,0 0 0,0 0 0,-1 0 0,1-1 0,1 1 0,-1 0 0,0-1 0,0 1 0,0-1 0,1 1 0,-1-1 0,0-2 0,2 3 0,-1 0 0,1 0 0,-1 0 0,1 0 0,-1 0 0,1 0 0,0 1 0,0-1 0,-1 0 0,1 0 0,0 1 0,0-1 0,0 0 0,0 1 0,0-1 0,0 1 0,0-1 0,0 1 0,0-1 0,0 1 0,0 0 0,0-1 0,0 1 0,0 0 0,0 0 0,0 0 0,2 0 0,35-2 0,-31 2 0,67 0 0,129 15 0,-108-10 0,-77-6 0,0 1 0,0 1 0,-1 0 0,1 2 0,-1 0 0,28 8 0,-44-10 0,1-1 0,0 1 0,0 0 0,0-1 0,0 1 0,-1 0 0,1 0 0,0 0 0,-1 0 0,1 1 0,-1-1 0,1 0 0,-1 1 0,0-1 0,1 1 0,-1-1 0,0 1 0,0 0 0,0-1 0,0 1 0,0 0 0,-1 0 0,1 0 0,-1-1 0,1 1 0,-1 0 0,1 0 0,-1 0 0,0 0 0,0 0 0,0 0 0,0 0 0,0 0 0,-1 0 0,1 0 0,0 0 0,-1 0 0,0 0 0,1-1 0,-1 1 0,0 0 0,0 0 0,0-1 0,0 1 0,0 0 0,0-1 0,-1 1 0,1-1 0,0 0 0,-1 1 0,1-1 0,-1 0 0,0 0 0,1 0 0,-1 0 0,0 0 0,0 0 0,1 0 0,-1-1 0,0 1 0,0-1 0,0 1 0,0-1 0,0 0 0,0 0 0,0 0 0,-3 0 0,-51 2 0,-85-7 0,120 2 34,0-1-1,1-1 1,-27-9-1,-40-10-1532,71 22-5327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09:44.108"/>
    </inkml:context>
    <inkml:brush xml:id="br0">
      <inkml:brushProperty name="width" value="0.05" units="cm"/>
      <inkml:brushProperty name="height" value="0.05" units="cm"/>
      <inkml:brushProperty name="color" value="#FFFFFF"/>
    </inkml:brush>
  </inkml:definitions>
  <inkml:trace contextRef="#ctx0" brushRef="#br0">983 215 24575,'73'-1'0,"-10"0"0,0 2 0,68 10 0,-85-5 0,-27-4 0,-48-2 0,-87 2 0,-99-5 0,158-5 0,38 4 0,-1 1 0,-25 0 0,12 4 0,0-1 0,0-2 0,0-1 0,0-1 0,0-2 0,-62-20 0,69 17 0,-1 1 0,-40-5 0,-8-3 0,89 17 0,0 0 0,0-1 0,21-2 0,8 1 0,-7 2 0,-1 1 0,-1 3 0,1 0 0,0 3 0,36 12 0,-57-17 0,0 1 0,0-2 0,0 0 0,0-1 0,15 0 0,-63-3 0,1-1 0,-41-10 0,39 6 0,-1 2 0,-57-2 0,106 9 0,0 0 0,0 1 0,0 1 0,-1 0 0,20 9 0,42 12 0,-69-24 0,0 1 0,0 0 0,-1 0 0,1 0 0,-1 1 0,0 0 0,0-1 0,1 1 0,-2 1 0,5 3 0,-13-6 0,0 1 0,0-1 0,0 0 0,0 0 0,0-1 0,0 0 0,-8 0 0,-67-1 0,-92-13 0,82 6 0,68 8 0,0-1 0,0-2 0,0 0 0,-30-9 0,21 6 0,-12-2 0,41 8 0,0-1 0,1 1 0,-1-1 0,1 1 0,-1-1 0,1 0 0,-1 0 0,1 1 0,-1-1 0,1 0 0,0-1 0,0 1 0,-1 0 0,1 0 0,0 0 0,0-1 0,0 1 0,-1-3 0,1 3 0,1 0 0,0 1 0,0-1 0,0 0 0,-1 0 0,1 1 0,0-1 0,0 0 0,0 1 0,0-1 0,0 0 0,0 0 0,0 1 0,1-1 0,-1 0 0,0 1 0,0-1 0,0 0 0,1 1 0,-1-1 0,0 0 0,1 1 0,-1-1 0,1 0 0,-1 1 0,1-1 0,-1 1 0,1-1 0,0 0 0,26-9 0,33 8 0,-58 2 0,11 0 0,0 1 0,-1 0 0,1 1 0,-1 0 0,0 1 0,0 0 0,0 1 0,0 1 0,-1 0 0,15 8 0,-25-13 0,0 1 0,-1-1 0,1 0 0,-1 1 0,1-1 0,0 0 0,-1 1 0,1-1 0,-1 0 0,1 1 0,0-1 0,-1 1 0,0-1 0,1 1 0,-1-1 0,1 1 0,-1 0 0,0-1 0,1 1 0,-1 0 0,0-1 0,1 1 0,-1-1 0,0 1 0,0 0 0,0 0 0,0-1 0,0 1 0,0 0 0,0-1 0,0 2 0,-19 9 0,-35-5 0,37-5 0,1 0 0,-1-2 0,0 0 0,0 0 0,0-2 0,1 0 0,-1-1 0,1 0 0,0-2 0,-17-7 0,85 16 0,-27 1 0,-1 2 0,0 0 0,36 16 0,-27-4 0,-33-18 0,0 0 0,0 0 0,-1 0 0,1 0 0,0 0 0,0 0 0,0 0 0,0 0 0,0 0 0,0 0 0,0 0 0,0 0 0,0 0 0,0 0 0,0 0 0,0 0 0,-1 0 0,1 0 0,0 0 0,0 0 0,0 0 0,0 0 0,0 0 0,0 0 0,0 0 0,0 0 0,0 0 0,0 1 0,0-1 0,0 0 0,0 0 0,0 0 0,0 0 0,0 0 0,0 0 0,0 0 0,0 0 0,0 0 0,0 0 0,0 0 0,0 0 0,0 1 0,0-1 0,0 0 0,0 0 0,0 0 0,0 0 0,0 0 0,0 0 0,0 0 0,0 0 0,0 0 0,0 0 0,0 0 0,0 0 0,0 1 0,0-1 0,-21-4 0,-12-3 0,16 4 0,0 0 0,-26-11 0,35 11 0,-1-1 0,0 1 0,0 1 0,0-1 0,0 2 0,-1-1 0,1 1 0,0 1 0,-1-1 0,1 2 0,0-1 0,-1 1 0,-9 3 0,17-3 0,0 0 0,0 1 0,0-1 0,1 1 0,-1 0 0,0-1 0,1 1 0,0 0 0,-1 0 0,1 0 0,0 0 0,0 0 0,0 0 0,0 0 0,0 0 0,0 0 0,1 1 0,-1-1 0,1 0 0,0 1 0,0-1 0,0 4 0,2 61 0,0-43 0,-1 1 0,-1-28 0,0-44 0,0 22 0,0 11 0,1-1 0,0 1 0,1 0 0,1-1 0,0 1 0,1 0 0,0 1 0,2-1 0,-1 1 0,1 0 0,10-15 0,-12 21 0,-1-1 0,0 1 0,0-1 0,-1 0 0,0 0 0,-1 0 0,1 0 0,-1-11 0,-1 144 0,-2 62 0,2-185 0,0-1 0,0 0 0,0 0 0,0 0 0,0 0 0,-1 1 0,1-1 0,0 0 0,0 0 0,-1 0 0,1 0 0,-1 0 0,1 0 0,-1 1 0,1-1 0,-1 0 0,0-1 0,0 1 0,1 0 0,-1 0 0,0 0 0,0 0 0,0-1 0,0 1 0,0 0 0,-1 0 0,0-1 0,1 0 0,-1 0 0,1 0 0,-1 0 0,1 0 0,-1-1 0,1 1 0,0 0 0,-1-1 0,1 1 0,-1-1 0,1 0 0,0 1 0,0-1 0,-1 0 0,1 0 0,-2-1 0,-2-2 0,1 0 0,-1-1 0,1 1 0,0-1 0,0 0 0,1 0 0,-1 0 0,1-1 0,-4-7 0,4-6 0,0 0 0,1 0 0,1-1 0,0 1 0,5-34 0,-1-9 0,-4 59 0,1 0 0,0 0 0,0 1 0,0-1 0,1 0 0,-1 0 0,1 1 0,0-1 0,-1 0 0,1 1 0,0-1 0,0 0 0,1 1 0,-1 0 0,1-1 0,-1 1 0,1 0 0,0-1 0,-1 1 0,1 0 0,0 1 0,1-1 0,-1 0 0,0 0 0,0 1 0,1-1 0,-1 1 0,1 0 0,-1 0 0,1 0 0,0 0 0,-1 0 0,6 0 0,3 0 0,-1 0 0,1 1 0,-1 1 0,0 0 0,1 0 0,-1 1 0,0 0 0,11 4 0,-10-1 0,0 0 0,-1 1 0,0 0 0,0 1 0,-1 0 0,1 0 0,12 14 0,8 5 0,-27-23 0,0-1 0,0 1 0,-1-1 0,1 1 0,-1 0 0,1 0 0,-1 0 0,0 0 0,0 0 0,0 1 0,-1-1 0,1 0 0,-1 1 0,1 5 0,-1-7 0,-1 0 0,0-1 0,0 1 0,0 0 0,-1 0 0,1 0 0,0 0 0,-1 0 0,1 0 0,-1 0 0,0-1 0,1 1 0,-1 0 0,0 0 0,0-1 0,0 1 0,0-1 0,0 1 0,-1-1 0,1 1 0,0-1 0,-1 1 0,1-1 0,-1 0 0,0 0 0,1 0 0,-1 0 0,-2 1 0,-4 2 0,1 1 0,0 0 0,1 0 0,-1 0 0,1 1 0,-6 7 0,-5 4 0,13-14 0,0 0 0,-1 0 0,1 0 0,-1-1 0,1 1 0,-1-1 0,0 0 0,0-1 0,0 1 0,0-1 0,0 0 0,0 0 0,-7 0 0,-75-2 0,45-2 0,40 4 0,1-1 0,-1 0 0,0 0 0,0 0 0,0 0 0,0 0 0,0-1 0,1 1 0,-1 0 0,0-1 0,0 1 0,1-1 0,-1 0 0,0 0 0,0 0 0,1 1 0,-1-1 0,1-1 0,-1 1 0,1 0 0,0 0 0,-1-1 0,1 1 0,0 0 0,0-1 0,0 1 0,0-1 0,-1-2 0,2 2 0,0 0 0,0 0 0,0 0 0,0 0 0,1 0 0,-1 0 0,1-1 0,-1 1 0,1 0 0,0 0 0,0 1 0,0-1 0,0 0 0,0 0 0,0 0 0,1 0 0,-1 1 0,0-1 0,1 1 0,-1-1 0,1 1 0,0 0 0,0-1 0,3-1 0,8-6 0,1 1 0,0 1 0,1 0 0,0 1 0,0 0 0,0 1 0,26-5 0,-11 5 0,0 2 0,-1 0 0,36 2 0,-73 5 0,0 0 0,1 1 0,-1 0 0,1 0 0,-11 10 0,-6 4 0,18-13-91,-1-1 0,0 0 0,0 0 0,0-1 0,-1 1 0,0-2 0,1 1 0,-1-1 0,-1 0 0,1-1 0,0 0 0,-1 0 0,1-1 0,-10 0 0,3-1-6735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0:11.084"/>
    </inkml:context>
    <inkml:brush xml:id="br0">
      <inkml:brushProperty name="width" value="0.05" units="cm"/>
      <inkml:brushProperty name="height" value="0.05" units="cm"/>
      <inkml:brushProperty name="color" value="#FFFFFF"/>
    </inkml:brush>
  </inkml:definitions>
  <inkml:trace contextRef="#ctx0" brushRef="#br0">427 37 24575,'0'5'0,"0"9"0,0 0 0,-1 0 0,-4 20 0,4-29 0,-1 1 0,0-1 0,0 0 0,0 0 0,-1 0 0,0 0 0,0-1 0,0 1 0,0-1 0,-1 0 0,-7 8 0,-18 12 0,-61 41 0,66-49 0,-9 12 0,-13 10 0,44-36 0,-1-1 0,0 1 0,1-1 0,-1 1 0,0-1 0,0 0 0,0 0 0,0 0 0,0 0 0,0-1 0,0 1 0,0-1 0,0 0 0,-5 0 0,8 0 0,-1 0 0,0 0 0,1 0 0,-1 0 0,0 0 0,1 0 0,-1 0 0,1 0 0,-1-1 0,0 1 0,1 0 0,-1 0 0,1-1 0,-1 1 0,1 0 0,-1-1 0,1 1 0,-1-1 0,1 1 0,-1 0 0,1-1 0,-1 1 0,1-1 0,0 1 0,-1-1 0,1 0 0,0 1 0,0-1 0,-1 1 0,1-1 0,0 1 0,0-1 0,0-1 0,10-21 0,27-15 0,43-43 0,-57 54 0,40-33 0,-55 53 0,27-22 0,1 2 0,43-26 0,-71 47 0,-18 9 0,-21 11 0,23-5 0,0-1 0,1 1 0,0 0 0,0 0 0,1 1 0,0 0 0,1 0 0,0 0 0,1 1 0,0 0 0,1 0 0,0 0 0,0 0 0,1 0 0,1 0 0,0 1 0,1 18 0,1-38 0,1 1 0,0 1 0,0-1 0,1 0 0,0 0 0,0 1 0,0 0 0,1-1 0,0 1 0,6-7 0,55-65 0,-17 37 0,-45 39 0,0-1 0,1 1 0,-1 0 0,0 0 0,1 1 0,0-1 0,-1 1 0,1 0 0,0 0 0,0 0 0,-1 0 0,1 0 0,6 1 0,-44 42 0,-48 56 0,77-90 0,0-1 0,0 1 0,1 1 0,0-1 0,1 0 0,0 1 0,-4 14 0,13-58 0,-5 22 0,1 1 0,1 0 0,-1-1 0,7-15 0,-5 21 0,-1 0 0,1 0 0,0 1 0,1-1 0,0 1 0,0 0 0,0 0 0,1 1 0,-1-1 0,1 1 0,1 0 0,10-6 0,-5 0 0,-18 9 0,-24 12 0,10 7 0,0 1 0,1 1 0,-31 39 0,-5 5 0,47-53 0,-1-1 0,0 0 0,0 0 0,-1 0 0,0-2 0,-1 1 0,0-1 0,0-1 0,0 1 0,-1-2 0,0 0 0,-23 7 0,28-10 0,0 0 0,-1 1 0,2 0 0,-1 0 0,0 1 0,1 0 0,-12 9 0,13-9 0,-1 0 0,0 0 0,0-1 0,0 1 0,0-1 0,0 0 0,-14 3 0,19-5 0,0-1 0,0 0 0,0 0 0,0 1 0,0-1 0,0 0 0,0 0 0,0 0 0,0 0 0,0 0 0,0 0 0,0 0 0,0-1 0,0 1 0,0 0 0,0-1 0,0 1 0,0 0 0,0-1 0,0 1 0,1-1 0,-1 1 0,0-1 0,0 0 0,0 1 0,1-1 0,-1 0 0,0 0 0,0 0 0,0-1 0,1 0 0,-1 0 0,1-1 0,-1 1 0,1 0 0,0 0 0,0 0 0,0 0 0,0 0 0,0 0 0,1 0 0,-1-1 0,1-1 0,2-7 0,1-1 0,1 1 0,9-18 0,-11 22 0,1 1 0,-1 0 0,2 0 0,-1 0 0,1 0 0,0 1 0,0-1 0,0 1 0,1 1 0,-1-1 0,1 1 0,0 0 0,10-5 0,53-37 0,-62 42 0,-1 0 0,0-1 0,0 0 0,0 0 0,-1-1 0,6-6 0,24-22 0,-28 29 0,0 1 0,0 1 0,0 0 0,0 0 0,0 0 0,0 1 0,1 0 0,12-2 0,-9 2 0,-1 0 0,0-1 0,19-8 0,-26 10 0,0-1 0,-1 1 0,1-1 0,0 1 0,0 0 0,0 0 0,0 1 0,0-1 0,0 1 0,0-1 0,4 1 0,-7 0 0,0 0 0,1 0 0,-1 1 0,0-1 0,0 0 0,0 0 0,1 0 0,-1 1 0,0-1 0,0 0 0,0 0 0,0 0 0,0 1 0,0-1 0,1 0 0,-1 0 0,0 1 0,0-1 0,0 0 0,0 0 0,0 1 0,0-1 0,0 0 0,0 0 0,0 1 0,0-1 0,0 0 0,0 0 0,0 1 0,0-1 0,0 0 0,0 0 0,-1 1 0,1-1 0,0 0 0,0 0 0,0 0 0,0 1 0,-16 21 0,-7 2 0,-2-1 0,0-1 0,-37 24 0,27-20 0,21-14 0,-8 5 0,18-21 0,7-16 0,1 9 0,1 0 0,0 1 0,0-1 0,1 1 0,0 0 0,1 0 0,13-15 0,0 4 0,0 1 0,23-17 0,-61 52 0,6-7 0,0 1 0,1 1 0,0 0 0,0 1 0,1 0 0,1 0 0,-13 20 0,19-27 0,0 1 0,0-1 0,0-1 0,-1 1 0,1-1 0,-1 1 0,0-1 0,0 0 0,0 0 0,-7 3 0,7-4 0,0 0 0,1 0 0,-1 0 0,1 1 0,-1 0 0,1 0 0,0-1 0,0 2 0,0-1 0,0 0 0,1 1 0,-1-1 0,1 1 0,-3 6 0,0 6 0,3-10 0,0 0 0,0 0 0,0 0 0,-1 0 0,0-1 0,0 1 0,-5 6 0,5-10 0,1 0 0,0 0 0,-1 0 0,0-1 0,1 1 0,-1-1 0,0 1 0,0-1 0,0 0 0,0 0 0,0 0 0,0 0 0,0-1 0,0 1 0,-1-1 0,1 0 0,-6 0 0,7 0 0,-1 0 0,1 0 0,0 0 0,0 0 0,-1-1 0,1 1 0,0-1 0,0 1 0,0-1 0,-1 0 0,1 1 0,0-1 0,0 0 0,0-1 0,0 1 0,1 0 0,-1 0 0,0-1 0,0 1 0,1-1 0,-1 0 0,1 1 0,-1-1 0,1 0 0,0 0 0,0 0 0,0 0 0,0 0 0,0 0 0,0 0 0,0 0 0,1 0 0,-1-1 0,1 1 0,0 0 0,-1-3 0,1 1 0,0 1 0,1 0 0,-1-1 0,1 1 0,-1-1 0,1 1 0,0 0 0,1-1 0,-1 1 0,0 0 0,1 0 0,0 0 0,-1 0 0,1 0 0,0 1 0,1-1 0,-1 0 0,0 1 0,1 0 0,-1-1 0,1 1 0,0 0 0,5-2 0,15-7 0,48-14 0,-49 18 0,16-15 0,-37 22 0,0-1 0,0 1 0,0-1 0,0 1 0,-1-1 0,1 1 0,0-1 0,-1 0 0,1 1 0,0-1 0,-1 0 0,1 0 0,-1 0 0,1 1 0,-1-1 0,1 0 0,-1 0 0,1 0 0,-1 0 0,0 0 0,0 0 0,0 0 0,1 0 0,-1 0 0,0 0 0,0 1 0,0-1 0,0 0 0,0 0 0,-1 0 0,1 0 0,0 0 0,0 0 0,-1 0 0,1 0 0,0 0 0,-1 0 0,1 0 0,-1 1 0,0-2 0,0 1 0,0 1 0,0-1 0,0 1 0,0-1 0,0 1 0,0 0 0,0-1 0,0 1 0,0 0 0,0 0 0,0 0 0,0 0 0,0-1 0,0 1 0,0 1 0,0-1 0,0 0 0,0 0 0,0 0 0,0 1 0,0-1 0,0 0 0,0 1 0,1-1 0,-1 1 0,0-1 0,0 1 0,0-1 0,0 1 0,-1 1 0,-30 27 0,19-17 0,3-3 0,12-7 0,23-13 0,-18 8 0,0-1 0,0 0 0,0 0 0,-1-1 0,0 0 0,0 0 0,9-10 0,-13 10 0,0 1 0,0 0 0,1 0 0,-1 0 0,1 1 0,0-1 0,0 1 0,0-1 0,0 1 0,1 0 0,0 0 0,7-4 0,-4 4 0,1 0 0,0 1 0,-1 0 0,1 1 0,0-1 0,12 1 0,40-6 0,-22 2 0,43 1 0,166 20 0,-215-12 0,0 2 0,45 13 0,-24-3 0,-15-4 0,1-1 0,0-2 0,64 7 0,-77-13 0,1 1 0,28 8 0,8 3 0,227 41-1365,-254-50-5461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0:22.466"/>
    </inkml:context>
    <inkml:brush xml:id="br0">
      <inkml:brushProperty name="width" value="0.05" units="cm"/>
      <inkml:brushProperty name="height" value="0.05" units="cm"/>
      <inkml:brushProperty name="color" value="#FFFFFF"/>
    </inkml:brush>
  </inkml:definitions>
  <inkml:trace contextRef="#ctx0" brushRef="#br0">1365 341 24575,'-6'-3'0,"1"1"0,-1-1 0,1 0 0,-1 0 0,1-1 0,0 0 0,0 0 0,-5-6 0,-1 1 0,-71-43 0,69 45 0,-1-1 0,1 0 0,0 0 0,1-1 0,0-1 0,0 0 0,1-1 0,1 0 0,-18-23 0,1 7 0,10 12 0,16 15 0,1 0 0,0 0 0,0 0 0,0 0 0,0 0 0,0 0 0,0 0 0,-1 0 0,1-1 0,0 1 0,0 0 0,0 0 0,0 0 0,0 0 0,0 0 0,0 0 0,0 0 0,0-1 0,-1 1 0,1 0 0,0 0 0,0 0 0,0 0 0,0 0 0,0-1 0,0 1 0,0 0 0,0 0 0,0 0 0,0 0 0,0 0 0,0-1 0,0 1 0,0 0 0,0 0 0,0 0 0,1 0 0,-1 0 0,0-1 0,0 1 0,0 0 0,0 0 0,0 0 0,0 0 0,0 0 0,0 0 0,0 0 0,0-1 0,1 1 0,-1 0 0,0 0 0,0 0 0,0 0 0,0 0 0,0 0 0,0 0 0,1 0 0,-1 0 0,0 0 0,0 0 0,0 0 0,1 0 0,14 0 0,17 6 0,-19-1 0,0 2 0,-1-1 0,0 2 0,19 14 0,7 5 0,-11-9 0,-18-11 0,1-1 0,0 0 0,0 0 0,0-1 0,23 7 0,96 32 0,-123-42 0,-2-1 0,0 0 0,0 1 0,0 0 0,0-1 0,0 2 0,0-1 0,-1 0 0,1 1 0,-1 0 0,5 3 0,-51-34 0,13 7 0,1-2 0,-32-30 0,46 29 0,14 21 0,0 1 0,0-1 0,0 1 0,-1-1 0,1 1 0,-1 0 0,1-1 0,-1 1 0,0 0 0,0 0 0,0 0 0,0 1 0,0-1 0,0 0 0,0 1 0,-1-1 0,1 1 0,0 0 0,-1 0 0,-4-2 0,6 4 0,-1 1 0,0-1 0,0 0 0,1 1 0,-1-1 0,0 1 0,1-1 0,0 1 0,-1 0 0,1 0 0,0 0 0,0 0 0,-1 3 0,-14 16 0,11-18 0,0 0 0,0 0 0,-1-1 0,1 0 0,-1 0 0,1 0 0,-1-1 0,0 0 0,0 0 0,1 0 0,-7-1 0,-74-3 0,37 0 0,35 3 0,-43-2 0,55 1 0,-1 1 0,1 0 0,-1-1 0,1 0 0,-1 1 0,1-1 0,-1 0 0,1 0 0,0-1 0,-1 1 0,1 0 0,0-1 0,0 1 0,0-1 0,0 0 0,0 0 0,-2-3 0,3 5 0,1-1 0,0 1 0,0-1 0,-1 1 0,1 0 0,0-1 0,0 1 0,0-1 0,-1 1 0,1-1 0,0 1 0,0-1 0,0 1 0,0-1 0,0 1 0,0-1 0,0 1 0,0-1 0,0 0 0,0 1 0,0-1 0,1 1 0,-1-1 0,0 1 0,0 0 0,0-1 0,1 1 0,-1-1 0,0 1 0,0-1 0,1 1 0,-1 0 0,1-1 0,0 0 0,21-7 0,29 5 0,-50 3 0,17-1 0,0 2 0,0 0 0,0 1 0,0 1 0,0 1 0,-1 0 0,0 1 0,23 10 0,-32-12 0,-1 0 0,-1 0 0,1 0 0,0 1 0,-1 0 0,11 8 0,-15-10 0,-1-1 0,0 0 0,0 1 0,1-1 0,-1 1 0,0 0 0,0-1 0,0 1 0,-1 0 0,1 0 0,0-1 0,-1 1 0,1 0 0,-1 0 0,0 0 0,1 0 0,-1 0 0,0 0 0,0 0 0,0 0 0,0 0 0,-1-1 0,1 1 0,0 0 0,-1 0 0,0 0 0,1 0 0,-2 2 0,0-2 0,1 0 0,-1 0 0,0 0 0,0 0 0,-1 0 0,1 0 0,0 0 0,0-1 0,-1 1 0,1-1 0,-1 1 0,0-1 0,1 0 0,-1 0 0,0 0 0,1-1 0,-1 1 0,0-1 0,0 1 0,0-1 0,0 0 0,0 0 0,-5-1 0,-3 1 0,0-1 0,1 0 0,-1-1 0,0 0 0,-10-3 0,16 3 0,1 1 0,0 0 0,0-1 0,0 0 0,0 0 0,0 0 0,0-1 0,0 1 0,1-1 0,-1 0 0,1 0 0,0 0 0,0 0 0,0 0 0,0-1 0,1 0 0,-1 1 0,1-1 0,0 0 0,0 0 0,0 0 0,1-1 0,-3-6 0,0 0 0,-6-24 0,10 35 0,0 0 0,0 0 0,0-1 0,-1 1 0,1 0 0,0 0 0,0-1 0,1 1 0,-1 0 0,0 0 0,0-1 0,0 1 0,0 0 0,0 0 0,0-1 0,0 1 0,0 0 0,0 0 0,0 0 0,1-1 0,-1 1 0,0 0 0,0 0 0,0 0 0,0-1 0,1 1 0,-1 0 0,0 0 0,0 0 0,1 0 0,-1 0 0,0 0 0,0-1 0,0 1 0,1 0 0,-1 0 0,1 0 0,17 9 0,-9-3 0,0 2 0,0-1 0,-1 1 0,13 17 0,-18-22 0,-1 1 0,1-1 0,-1 1 0,0-1 0,0 1 0,0 0 0,0 0 0,0 0 0,-1 0 0,0 0 0,0 0 0,0 0 0,0 1 0,-1-1 0,0 8 0,0-11 0,0 1 0,0-1 0,-1 0 0,1 0 0,-1 0 0,1 0 0,-1 0 0,1 0 0,-1 0 0,0 0 0,1 0 0,-1 0 0,0 0 0,0 0 0,0 0 0,0 0 0,0-1 0,0 1 0,0 0 0,0-1 0,0 1 0,0-1 0,0 1 0,-2 0 0,0 0 0,-1-1 0,1 1 0,0-1 0,-1 0 0,1 0 0,-1 0 0,1 0 0,-6-2 0,-4-1 0,0-1 0,1 0 0,-19-9 0,-1-4 0,-43-30 0,69 43 0,-96-53 0,40 25 0,-23-3 0,85 35 0,0 0 0,-1 0 0,1 0 0,0 0 0,0 0 0,0 0 0,-1 0 0,1-1 0,0 1 0,0 0 0,-1 0 0,1 0 0,0 0 0,0 0 0,0 0 0,-1 0 0,1 0 0,0 0 0,0-1 0,0 1 0,-1 0 0,1 0 0,0 0 0,0 0 0,0-1 0,0 1 0,0 0 0,-1 0 0,1 0 0,0-1 0,0 1 0,0 0 0,0 0 0,0-1 0,0 1 0,0 0 0,0 0 0,0 0 0,0-1 0,0 1 0,0 0 0,0 0 0,0-1 0,0 1 0,0 0 0,0 0 0,0-1 0,0 1 0,0 0 0,15-5 0,21 3 0,-17 2 0,0 1 0,1 1 0,-1 1 0,0 1 0,0 0 0,0 2 0,-1 0 0,0 1 0,0 0 0,31 20 0,-1 3 0,-35-23 0,0 1 0,0 1 0,18 16 0,-30-25 0,0 1 0,0 0 0,0 0 0,0 0 0,0 0 0,0 0 0,0 0 0,0 0 0,0 1 0,-1-1 0,1 0 0,0 0 0,-1 1 0,1-1 0,-1 0 0,1 1 0,-1-1 0,0 0 0,0 1 0,1-1 0,-1 0 0,0 1 0,0 1 0,-1-2 0,0 0 0,0 0 0,1 0 0,-1 0 0,0 0 0,0 0 0,0 0 0,0-1 0,0 1 0,0 0 0,0 0 0,0-1 0,0 1 0,0-1 0,-1 1 0,1-1 0,0 0 0,0 1 0,0-1 0,-2 0 0,-4 2 0,-1-1 0,1-1 0,-1 0 0,1 0 0,-1 0 0,1-1 0,-11-2 0,3-3 0,1-1 0,0 0 0,0-1 0,1 0 0,0-1 0,0-1 0,-18-17 0,14 12 0,101 73 0,-55-36 0,-23-18 0,-1 0 0,1 0 0,-1 0 0,0 1 0,0-1 0,0 1 0,0 0 0,5 8 0,-10-12 0,0-1 0,1 1 0,-1-1 0,0 1 0,0-1 0,0 1 0,1-1 0,-1 1 0,0-1 0,0 1 0,0-1 0,0 1 0,0 0 0,0-1 0,0 1 0,0-1 0,0 1 0,0-1 0,0 1 0,0 0 0,0-1 0,0 1 0,-1-1 0,1 1 0,0-1 0,0 1 0,-1-1 0,1 1 0,0-1 0,-1 0 0,1 1 0,0-1 0,-1 1 0,1-1 0,-1 0 0,1 1 0,0-1 0,-1 0 0,1 1 0,-1-1 0,1 0 0,-1 0 0,1 1 0,-1-1 0,0 0 0,1 0 0,-1 0 0,1 0 0,-1 0 0,1 0 0,-1 0 0,1 0 0,-1 0 0,0 0 0,1 0 0,-1 0 0,1 0 0,-1 0 0,1-1 0,-1 1 0,1 0 0,-1 0 0,1-1 0,-1 1 0,-43-14 0,38 12 0,-14-6 0,-1 0 0,1-2 0,0 0 0,1-1 0,1-1 0,-1 0 0,2-2 0,-19-17 0,32 28 0,1 0 0,-1 1 0,0 0 0,0-1 0,-1 1 0,1 1 0,0-1 0,-1 1 0,1-1 0,-1 1 0,1 0 0,-1 1 0,-8-1 0,-70 4 0,39 0 0,-397-3 0,438 0 0,0 0 0,0 0 0,0-1 0,0 1 0,0 0 0,0-1 0,0 0 0,0 0 0,0 0 0,0 0 0,0 0 0,1-1 0,-1 1 0,0-1 0,1 1 0,-1-1 0,1 0 0,0 0 0,-1 0 0,1-1 0,0 1 0,0-1 0,1 1 0,-1-1 0,0 1 0,1-1 0,0 0 0,-1 0 0,1 1 0,0-1 0,1 0 0,-1 0 0,0 0 0,1 0 0,0-1 0,-1 1 0,1 0 0,0 0 0,1 0 0,-1 0 0,1 0 0,-1 0 0,1 0 0,0 0 0,2-5 0,-2 6 0,1 0 0,-1 0 0,0 0 0,1 0 0,0 1 0,-1-1 0,1 1 0,0-1 0,0 1 0,0-1 0,0 1 0,0 0 0,0 0 0,0 0 0,0 0 0,0 0 0,0 1 0,1-1 0,-1 1 0,0-1 0,1 1 0,2 0 0,61 1 0,-45 1 0,39-1-1365,-44-1-5461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0:42.333"/>
    </inkml:context>
    <inkml:brush xml:id="br0">
      <inkml:brushProperty name="width" value="0.05" units="cm"/>
      <inkml:brushProperty name="height" value="0.05" units="cm"/>
      <inkml:brushProperty name="color" value="#FFFFFF"/>
    </inkml:brush>
  </inkml:definitions>
  <inkml:trace contextRef="#ctx0" brushRef="#br0">552 91 24575,'11'2'0,"0"0"0,0 1 0,0 0 0,0 1 0,-1 0 0,1 1 0,15 9 0,10 4 0,-26-14 0,1-1 0,0 0 0,-1-1 0,1 0 0,0-1 0,0 0 0,17-1 0,13 1 0,-34 0 0,-1 1 0,0 0 0,0 0 0,1 0 0,-2 1 0,1 0 0,0 0 0,0 1 0,-1-1 0,0 1 0,0 0 0,0 1 0,0-1 0,-1 1 0,1 0 0,-1 0 0,4 8 0,-7-12 0,-1 0 0,0 0 0,0 0 0,1 0 0,-1 0 0,0 0 0,0 0 0,0 0 0,0 0 0,0 0 0,0 0 0,-1-1 0,1 1 0,0 0 0,0 0 0,-1 0 0,1 0 0,-1 0 0,1 0 0,-1 0 0,1-1 0,-1 1 0,1 0 0,-1 0 0,-1 1 0,0-1 0,0 0 0,0 1 0,0-1 0,-1 0 0,1 0 0,0 0 0,-1 0 0,1-1 0,0 1 0,-4 0 0,-65-1 0,58 0 0,-80 0 0,-44-1 0,119-1 0,0 0 0,0-1 0,0-1 0,1 0 0,-25-10 0,-4-13 0,39 22 0,0 1 0,0-1 0,0 1 0,-1 1 0,0-1 0,1 1 0,-11-2 0,-34-7 0,1 3 0,-1 2 0,-69 0 0,147 6 0,27-1 0,0 3 0,91 12 0,-124-10 0,0 1 0,-1 2 0,0-1 0,0 2 0,26 14 0,134 85 0,-170-102 0,0-1 0,-1 0 0,1-1 0,0 0 0,0 0 0,0 0 0,15-1 0,72-4 0,-34 1 0,26-2 0,-100-3 0,0 0 0,1-1 0,-13-11 0,-31-20 0,50 37 0,1-1 0,0 0 0,0 0 0,0-1 0,0 1 0,0-1 0,1 0 0,-1 0 0,1 0 0,0 0 0,1-1 0,-1 1 0,-3-10 0,6 13 0,0 1 0,0 0 0,0 0 0,-1-1 0,1 1 0,0 0 0,0-1 0,0 1 0,0 0 0,0 0 0,1-1 0,-1 1 0,0 0 0,0 0 0,0-1 0,0 1 0,0 0 0,0 0 0,0 0 0,0-1 0,1 1 0,-1 0 0,0 0 0,0 0 0,0-1 0,0 1 0,1 0 0,-1 0 0,0 0 0,0 0 0,0-1 0,1 1 0,-1 0 0,0 0 0,0 0 0,1 0 0,-1 0 0,0 0 0,0 0 0,1 0 0,10 6 0,9 15 0,-3 1 0,1-1 0,2-1 0,34 29 0,-52-48 0,-1 0 0,0 1 0,1-1 0,-1 0 0,1 0 0,-1 0 0,1 0 0,-1 0 0,1-1 0,0 1 0,0 0 0,-1-1 0,1 1 0,0-1 0,0 0 0,-1 0 0,1 1 0,0-1 0,0 0 0,0-1 0,-1 1 0,1 0 0,0 0 0,0-1 0,-1 1 0,4-2 0,-4 1 0,0 0 0,0-1 0,0 1 0,0-1 0,-1 1 0,1-1 0,0 1 0,-1-1 0,1 1 0,-1-1 0,1 1 0,-1-1 0,0 0 0,0 1 0,0-1 0,0 0 0,0 1 0,0-1 0,0 0 0,0 1 0,-1-1 0,1 1 0,-1-1 0,1 0 0,-1 1 0,1-1 0,-3-2 0,-2-6 0,0 1 0,0-1 0,-1 1 0,-1 0 0,-8-9 0,12 14 0,0 0 0,-1 0 0,0 1 0,0-1 0,0 1 0,0 0 0,0 0 0,-1 0 0,0 1 0,1-1 0,-1 1 0,-7-2 0,13 4 0,-1 1 0,0-1 0,1 0 0,-1 1 0,0-1 0,0 0 0,1 1 0,-1-1 0,0 0 0,0 1 0,0-1 0,1 0 0,-1 1 0,0-1 0,0 1 0,0-1 0,0 0 0,0 1 0,0-1 0,0 1 0,0-1 0,0 0 0,0 1 0,0-1 0,0 1 0,0-1 0,0 1 0,0-1 0,-1 0 0,1 1 0,0-1 0,0 0 0,0 1 0,-1-1 0,1 0 0,0 1 0,0-1 0,-1 0 0,1 1 0,0-1 0,-1 0 0,1 0 0,0 1 0,-1-1 0,1 0 0,0 0 0,-1 0 0,1 1 0,0-1 0,-1 0 0,1 0 0,-1 0 0,1 0 0,0 0 0,-1 0 0,1 0 0,-1 0 0,1 0 0,-1 0 0,1 0 0,0 0 0,-1 0 0,27 24 0,-16-18 0,-1 1 0,0-1 0,0 1 0,-1 1 0,0 0 0,11 13 0,-10-10 0,1-1 0,0 0 0,16 12 0,-17-16 0,-1 0 0,1-1 0,0 0 0,0-1 0,0 0 0,1 0 0,18 5 0,-27-10 0,-1 1 0,1 0 0,0 0 0,-1 0 0,1 0 0,-1 0 0,1 0 0,0-1 0,-1 1 0,1 0 0,-1-1 0,1 1 0,-1 0 0,1-1 0,-1 1 0,0 0 0,1-1 0,-1 1 0,1-1 0,-1 1 0,0-1 0,1 1 0,-1-1 0,0 1 0,0-1 0,1 1 0,-1-1 0,0 0 0,0 1 0,0-1 0,0 1 0,0-1 0,1 0 0,-1 1 0,0-1 0,0 1 0,-1-1 0,1 1 0,0-1 0,0 0 0,0 1 0,0-1 0,0 1 0,-1-1 0,1 1 0,0-1 0,-1 0 0,1 1 0,0-1 0,-1 0 0,-21-32 0,18 27 0,-13-19 0,-1 0 0,-1 1 0,-1 1 0,-2 1 0,-36-30 0,36 38 0,-1 1 0,-34-13 0,39 18 0,4 4 0,0 0 0,0 0 0,-1 2 0,0 0 0,1 0 0,-1 1 0,0 1 0,-26 3 0,22-1 0,-1-2 0,0 0 0,0-1 0,-23-4 0,-87-17 0,128 22 0,1 0 0,-1 0 0,1 0 0,-1 0 0,1 0 0,-1 0 0,1 1 0,-1-1 0,1 1 0,-1-1 0,1 1 0,0-1 0,-1 1 0,1 0 0,0-1 0,-1 1 0,1 0 0,0 0 0,0 0 0,0 0 0,-2 2 0,0 1 0,1-1 0,-1 1 0,1 0 0,0 0 0,1 0 0,-1 0 0,-2 8 0,0 6 0,1 0 0,-1 33 0,4-47 0,-4 97 0,5-61 0,-1-40 0,0-1 0,1 1 0,-1 0 0,0 0 0,0 0 0,0 0 0,0 0 0,1 0 0,-1 0 0,0 0 0,0 0 0,0 0 0,0 0 0,0 0 0,1 0 0,-1 0 0,0 0 0,0 0 0,0 0 0,0 0 0,1 0 0,-1 0 0,0 0 0,0 0 0,0 0 0,0 0 0,1 0 0,-1 0 0,0 0 0,0 1 0,0-1 0,0 0 0,0 0 0,21-68 0,-9 35 0,-2-1 0,-2 0 0,-1 0 0,4-47 0,-10 152 0,-1 42 0,-1-101 0,-1-1 0,1 0 0,-2 1 0,1-1 0,-2 0 0,1 0 0,-8 13 0,9-19 0,0-1 0,-1 1 0,0-1 0,0 0 0,0 0 0,-1 0 0,-5 5 0,9-8 0,0-1 0,0 0 0,-1 0 0,1 0 0,0 1 0,-1-1 0,1 0 0,0 0 0,-1 0 0,1 0 0,0 0 0,-1 0 0,1 0 0,0 0 0,-1 1 0,1-1 0,0 0 0,-1-1 0,1 1 0,0 0 0,-1 0 0,1 0 0,0 0 0,-1 0 0,1 0 0,0 0 0,-1 0 0,1-1 0,0 1 0,-1 0 0,1 0 0,0 0 0,0-1 0,-1 1 0,1 0 0,0 0 0,-1-1 0,-5-26 0,6-219 0,1 168 0,1 181 0,-4 114 0,0-208 0,1-1 0,-1 0 0,0 1 0,-1-1 0,0 0 0,-1 0 0,1 0 0,-9 11 0,8-64 0,5-120 0,1 226 0,0-37 0,-1 0 0,-1 0 0,-1-1 0,-6 32 0,6-51 0,0-1 0,-1 0 0,1 0 0,-1 0 0,1 0 0,-1 0 0,0 0 0,0 0 0,0-1 0,-1 1 0,1-1 0,-1 1 0,1-1 0,-5 2 0,7-3 0,-1-1 0,0 1 0,0-1 0,0 1 0,0-1 0,1 0 0,-1 1 0,0-1 0,0 0 0,0 0 0,0 0 0,0 0 0,0 0 0,0 0 0,0 0 0,0 0 0,1 0 0,-1 0 0,0 0 0,0 0 0,-1-1 0,1 0 0,-1 0 0,1 0 0,0 0 0,0 0 0,0 0 0,1 0 0,-1-1 0,0 1 0,0 0 0,0 0 0,1-1 0,-1 1 0,1 0 0,-1-1 0,1 1 0,0 0 0,-1-1 0,1-1 0,-3-28 0,1 0 0,1 0 0,7-56 0,-5 72 0,2 1 0,-1 0 0,2 0 0,0 0 0,1 1 0,0-1 0,13-22 0,-18 36 0,0 0 0,0-1 0,0 1 0,0 0 0,0 0 0,0 0 0,1 0 0,-1 0 0,0 0 0,0 0 0,0 0 0,0-1 0,0 1 0,0 0 0,0 0 0,0 0 0,1 0 0,-1 0 0,0 0 0,0 0 0,0 0 0,0 0 0,0 0 0,0 0 0,1 0 0,-1 0 0,0 0 0,0 0 0,0 0 0,0 0 0,0 0 0,0 0 0,1 0 0,-1 0 0,0 0 0,0 0 0,0 0 0,0 0 0,0 0 0,0 0 0,0 1 0,0-1 0,1 0 0,-1 0 0,0 0 0,0 0 0,0 0 0,0 0 0,0 0 0,0 0 0,0 0 0,0 1 0,0-1 0,0 0 0,0 0 0,0 0 0,0 0 0,0 0 0,1 0 0,-1 1 0,3 13 0,-1 16 0,-2-5 0,-1 0 0,-1 1 0,-2-1 0,0 0 0,-2 0 0,-12 32 0,13-39 0,1-3 0,-1-1 0,0 1 0,-1-1 0,-10 16 0,16-28 0,-1 0 0,0-1 0,0 1 0,0-1 0,0 0 0,0 1 0,0-1 0,0 0 0,0 1 0,0-1 0,-1 0 0,1 0 0,0 0 0,-1 0 0,1 0 0,-1 0 0,0-1 0,1 1 0,-1 0 0,1-1 0,-1 1 0,0-1 0,1 0 0,-1 1 0,0-1 0,0 0 0,1 0 0,-1 0 0,0 0 0,1-1 0,-1 1 0,0 0 0,0-1 0,1 1 0,-1-1 0,1 0 0,-1 1 0,0-1 0,1 0 0,0 0 0,-1 0 0,1 0 0,-1 0 0,1 0 0,0 0 0,-2-3 0,1 2 0,-1-1 0,1-1 0,0 1 0,1 0 0,-1 0 0,0-1 0,1 1 0,0-1 0,0 1 0,0-1 0,0 0 0,0 1 0,1-1 0,0-6 0,2-64 0,1 41 0,-3 26 0,1 1 0,0-1 0,0 1 0,0 0 0,1 0 0,0 0 0,1 0 0,-1 0 0,1 0 0,7-10 0,9-20 0,-10-4 0,-9 38 0,0 4 0,-1 23 0,2 78 0,-3 66 0,2-171 0,0 0 0,-1 0 0,1 0 0,-1 0 0,1 1 0,-1-1 0,0 0 0,0 0 0,0 1 0,0-1 0,0 0 0,0 1 0,0-1 0,0 1 0,0-1 0,-1 1 0,1 0 0,-1 0 0,1-1 0,-1 1 0,0 0 0,1 0 0,-1 0 0,0 1 0,0-1 0,1 0 0,-1 1 0,0-1 0,0 1 0,0 0 0,0-1 0,0 1 0,0 0 0,0 0 0,1 0 0,-1 0 0,0 1 0,0-1 0,0 0 0,0 1 0,0 0 0,0-1 0,1 1 0,-1 0 0,0 0 0,1 0 0,-1 0 0,0 0 0,1 0 0,-1 0 0,1 1 0,0-1 0,-1 1 0,1-1 0,0 1 0,0-1 0,0 1 0,0-1 0,0 1 0,0 0 0,0 0 0,1 0 0,-1-1 0,1 1 0,-1 0 0,1 4 0,-3-28 0,2 0 0,0 0 0,2 0 0,0 0 0,2 1 0,0-1 0,1 1 0,2-1 0,0 1 0,14-33 0,-4 0 0,-16 51 0,1 1 0,0-1 0,-1 0 0,0 0 0,0 1 0,0-1 0,0 0 0,0 0 0,0 1 0,-1-1 0,1 0 0,-1 0 0,0 1 0,0-1 0,0 1 0,0-1 0,-2-3 0,2 6 0,1 0 0,-1 0 0,1 1 0,0-1 0,-1 0 0,1 0 0,-1 0 0,1 0 0,0 1 0,-1-1 0,1 0 0,0 0 0,-1 1 0,1-1 0,0 0 0,-1 1 0,1-1 0,0 0 0,0 1 0,-1-1 0,1 0 0,0 1 0,0-1 0,0 0 0,0 1 0,-1-1 0,1 1 0,0-1 0,0 1 0,0-1 0,0 0 0,0 1 0,0-1 0,0 1 0,0-1 0,0 0 0,0 1 0,1 0 0,-5 20 0,1 8 0,-3 1 0,-10 37 0,1-10 0,-1-9 0,15-46 0,1 0 0,-1 0 0,0 0 0,0 0 0,0-1 0,0 1 0,0 0 0,0-1 0,0 1 0,0-1 0,-1 1 0,1-1 0,0 0 0,-1 1 0,1-1 0,-1 0 0,0 0 0,1 0 0,-1 0 0,0 0 0,0-1 0,-3 2 0,4-2 0,0-1 0,0 1 0,0-1 0,0 0 0,0 1 0,0-1 0,0 0 0,0 0 0,0 0 0,0 0 0,0 1 0,1-1 0,-1 0 0,0 0 0,1-1 0,-1 1 0,1 0 0,-1 0 0,1 0 0,-1 0 0,1 0 0,0-1 0,-1 1 0,1 0 0,0 0 0,0 0 0,0-3 0,-1-40 0,1 38 0,1-99 0,0 61 0,-1 35 0,0 14 0,1 60 0,-3 74 0,2-137 0,0-1 0,0 1 0,0-1 0,0 1 0,-1-1 0,1 1 0,-1-1 0,1 0 0,-1 1 0,1-1 0,-1 0 0,0 1 0,0-1 0,0 0 0,0 0 0,0 1 0,0-1 0,0 0 0,0 0 0,0 0 0,0 0 0,-1-1 0,1 1 0,0 0 0,-1 0 0,1-1 0,0 1 0,-1-1 0,1 1 0,-1-1 0,1 0 0,-1 1 0,1-1 0,-1 0 0,1 0 0,-1 0 0,1 0 0,-1 0 0,1-1 0,-1 1 0,1 0 0,-1-1 0,1 1 0,0-1 0,-1 1 0,1-1 0,0 0 0,-1 1 0,1-1 0,0 0 0,0 0 0,-1 0 0,1 0 0,0 0 0,0 0 0,0-1 0,0 1 0,1 0 0,-1 0 0,0-1 0,0 1 0,1 0 0,-1-1 0,1 1 0,-1-1 0,1 1 0,0-1 0,-1 1 0,1-3 0,-2-3 0,1 0 0,0 0 0,0 0 0,0-1 0,1 1 0,0 0 0,1-1 0,-1 1 0,1 0 0,1 0 0,0-1 0,0 1 0,0 0 0,0 1 0,1-1 0,1 0 0,-1 1 0,1-1 0,0 1 0,0 0 0,1 1 0,9-10 0,-1 2 0,-17 22 0,-9 21 0,8-6 0,1 1 0,1 0 0,1 0 0,2 0 0,3 37 0,0 7 0,-3-84 0,0 0 0,2 0 0,-1-1 0,2 2 0,0-1 0,1 0 0,1 1 0,0-1 0,11-19 0,-12 26 0,1 1 0,0 0 0,0 0 0,1 0 0,-1 1 0,2-1 0,-1 1 0,1 1 0,0-1 0,0 1 0,0 1 0,1-1 0,0 1 0,0 0 0,0 1 0,0 0 0,0 0 0,17-3 0,83-20 0,-78 17 0,0 2 0,0 1 0,1 1 0,44-2 0,532 9 0,-580 1 0,0 1 0,-1 1 0,0 1 0,0 2 0,37 15 0,-29-11 0,11 7 0,-36-14 0,0-1 0,1 0 0,-1-1 0,1 0 0,0 0 0,0-1 0,20 2 0,-8-2 0,1 1 0,0 1 0,-1 1 0,0 1 0,24 10 0,-18-6 0,0-1 0,39 6 0,-17-2 0,-76-13 0,24 1 0,1-1 0,-1 1 0,0-1 0,0 1 0,0-1 0,0 0 0,0 0 0,0 0 0,1 0 0,-1 0 0,0 0 0,0 0 0,0-1 0,0 1 0,0-1 0,0 0 0,1 1 0,-1-1 0,0 0 0,1 0 0,-1 0 0,0 0 0,1 0 0,-1 0 0,1 0 0,0-1 0,-1 1 0,1-1 0,0 1 0,-2-3 0,1-3 0,0 0 0,0 0 0,0 0 0,1 0 0,0-1 0,1 1 0,0-13 0,0 13 0,0 1 0,0-1 0,0 0 0,-1 0 0,0 1 0,-1-1 0,1 1 0,-5-11 0,5 16 0,0 0 0,0-1 0,0 1 0,0 0 0,0 0 0,0 0 0,0 0 0,0 0 0,-1 0 0,1 0 0,0 0 0,-1 0 0,1 0 0,0 1 0,-1-1 0,-2 0 0,0 0 0,0 1 0,0-1 0,0 1 0,0 0 0,1 0 0,-1 1 0,0-1 0,0 1 0,-6 1 0,8-1 0,-1-1 0,0 1 0,1 0 0,-1 0 0,1 0 0,-1 1 0,1-1 0,0 0 0,-1 1 0,1 0 0,0-1 0,0 1 0,0 0 0,0 0 0,0 0 0,1 0 0,-3 4 0,4-6 0,0 1 0,-1-1 0,1 1 0,0-1 0,0 1 0,0 0 0,0-1 0,0 1 0,0-1 0,0 1 0,0-1 0,0 1 0,0-1 0,0 1 0,0 0 0,1-1 0,-1 1 0,0-1 0,0 1 0,0-1 0,1 1 0,-1-1 0,0 1 0,1-1 0,-1 1 0,0-1 0,1 0 0,0 1 0,1 1 0,0-1 0,0 0 0,0 0 0,0-1 0,0 1 0,0 0 0,0-1 0,0 1 0,1-1 0,-1 0 0,4 1 0,-2-1 0,1 0 0,-1 0 0,0 1 0,0 0 0,0 0 0,0 0 0,0 0 0,0 0 0,0 1 0,0 0 0,0 0 0,-1 0 0,1 0 0,3 4 0,-1 0 0,0 1 0,0 1 0,-1-1 0,0 1 0,5 12 0,-9-19 0,0 0 0,-1 0 0,1 0 0,0 1 0,0-1 0,0 0 0,0 0 0,0 0 0,0 0 0,0-1 0,0 1 0,0 0 0,0 0 0,1-1 0,-1 1 0,0 0 0,1-1 0,-1 1 0,0-1 0,1 0 0,1 1 0,4-7 0,-12-10 0,0 10-1365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0:57.198"/>
    </inkml:context>
    <inkml:brush xml:id="br0">
      <inkml:brushProperty name="width" value="0.05" units="cm"/>
      <inkml:brushProperty name="height" value="0.05" units="cm"/>
      <inkml:brushProperty name="color" value="#FFFFFF"/>
    </inkml:brush>
  </inkml:definitions>
  <inkml:trace contextRef="#ctx0" brushRef="#br0">232 277 24575,'0'-6'0,"-1"0"0,1 1 0,-1-1 0,0 1 0,-1-1 0,1 1 0,-1 0 0,0 0 0,0-1 0,-1 1 0,1 0 0,-1 1 0,0-1 0,-1 1 0,1-1 0,-1 1 0,0 0 0,0 0 0,0 0 0,-7-4 0,-16-18 0,24 24 0,1-1 0,-1 0 0,1 0 0,0 0 0,0 0 0,0 0 0,0 0 0,1 0 0,-1-1 0,-1-6 0,3 10 0,0-1 0,0 0 0,0 1 0,0-1 0,0 1 0,0-1 0,0 1 0,0-1 0,0 0 0,0 1 0,0-1 0,0 1 0,1-1 0,-1 1 0,0-1 0,0 1 0,1-1 0,-1 1 0,0-1 0,1 1 0,-1-1 0,1 1 0,-1-1 0,0 1 0,1 0 0,0-1 0,1 0 0,-1 1 0,1-1 0,0 1 0,0-1 0,-1 1 0,1 0 0,0-1 0,0 1 0,0 0 0,-1 1 0,1-1 0,0 0 0,2 1 0,15 4 0,25 4 0,-44-9 0,1 0 0,-1 0 0,1 0 0,-1 0 0,1 0 0,-1 0 0,1 0 0,-1-1 0,1 1 0,-1 0 0,0 0 0,1 0 0,-1-1 0,1 1 0,-1 0 0,0 0 0,1-1 0,-1 1 0,0 0 0,1-1 0,-1 1 0,0 0 0,0-1 0,1 1 0,-1-1 0,0 1 0,0 0 0,1-2 0,-8-21 0,5 20 0,0 0 0,-1-1 0,1 1 0,-1 0 0,0 0 0,0 1 0,0-1 0,-1 1 0,1-1 0,0 1 0,-1 0 0,0 0 0,1 0 0,-1 1 0,0 0 0,0-1 0,0 1 0,0 1 0,0-1 0,0 0 0,0 1 0,0 0 0,-8 0 0,18 0 0,0 1 0,-1-1 0,1 1 0,-1 0 0,1 0 0,-1 1 0,1 0 0,-1 0 0,0 0 0,0 0 0,0 1 0,0 0 0,0 0 0,0 0 0,-1 0 0,0 1 0,1 0 0,-1 0 0,3 5 0,4 7 0,-9-13 0,0 0 0,-1 0 0,1 0 0,0 0 0,1-1 0,-1 1 0,0-1 0,1 1 0,3 2 0,-2-6 0,-10-5 0,-10-8 0,15 13 0,-19-26 0,21 28 0,4 10 0,6 2 0,-3-16 0,-7 2 0,-1 0 0,0 1 0,0-1 0,0 0 0,0 0 0,0 0 0,0 1 0,0-1 0,0 0 0,0 0 0,-1 1 0,1-1 0,0 0 0,0 0 0,-1 1 0,1-1 0,0 0 0,-1 0 0,1 1 0,0-1 0,-1 1 0,1-1 0,-1 0 0,0 1 0,1-1 0,-1 1 0,1-1 0,-1 1 0,0-1 0,1 1 0,-1 0 0,0-1 0,0 1 0,1 0 0,-2-1 0,-6-2 0,0 1 0,0 0 0,0 0 0,-1 0 0,-12 0 0,15 2 0,0-1 0,-1 1 0,1-1 0,0-1 0,0 1 0,-1-1 0,1 0 0,0-1 0,1 1 0,-1-1 0,-9-6 0,10 5 0,0 0 0,-1 0 0,1 0 0,-1 1 0,0 0 0,0 0 0,0 1 0,-12-4 0,16 6 0,1 0 0,0-1 0,-1 1 0,1 0 0,0 0 0,-1 0 0,1 1 0,0-1 0,0 0 0,-1 0 0,1 1 0,0-1 0,0 1 0,-1-1 0,1 1 0,0 0 0,0-1 0,0 1 0,-2 1 0,2 0 0,-1 0 0,1 0 0,0 0 0,0 0 0,0 0 0,0 0 0,0 1 0,0-1 0,0 0 0,1 0 0,-1 1 0,1-1 0,0 0 0,0 4 0,0 142 0,2-63 0,-2-84 0,0 0 0,0 0 0,0-1 0,0 1 0,0 0 0,0 0 0,0 0 0,1 0 0,-1 0 0,0 0 0,1-1 0,-1 1 0,1 0 0,-1 0 0,1-1 0,-1 1 0,1 0 0,0-1 0,-1 1 0,1 0 0,0-1 0,-1 1 0,1-1 0,0 1 0,0-1 0,-1 1 0,2-1 0,32 4 0,40-19 0,-65 13 0,-2 1 0,-1-1 0,0 0 0,1 0 0,-1 0 0,0-1 0,0 1 0,0-1 0,0-1 0,7-5 0,-68 23 0,34-10-325,0-1-1,-1-1 1,-41-2-1,62 0 263,-14 0-6763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07.847"/>
    </inkml:context>
    <inkml:brush xml:id="br0">
      <inkml:brushProperty name="width" value="0.05" units="cm"/>
      <inkml:brushProperty name="height" value="0.05" units="cm"/>
      <inkml:brushProperty name="color" value="#FFFFFF"/>
    </inkml:brush>
  </inkml:definitions>
  <inkml:trace contextRef="#ctx0" brushRef="#br0">395 434 24575,'0'-213'0,"-2"224"0,0-1 0,0 1 0,-1-1 0,0 1 0,-1-1 0,0 0 0,0 0 0,-1 0 0,-1-1 0,-12 18 0,10-17 0,2 1 0,-1-1 0,1 2 0,1-1 0,0 0 0,0 1 0,1 0 0,-4 19 0,8-24 0,-2-3 0,2 1 0,-1 0 0,0 0 0,1-1 0,0 1 0,0 0 0,1 0 0,-1-1 0,1 1 0,0 0 0,3 7 0,-4-12 0,1 0 0,0 0 0,-1 0 0,1 0 0,0-1 0,-1 1 0,1 0 0,-1 0 0,1 0 0,0-1 0,-1 1 0,1 0 0,-1 0 0,1-1 0,0 1 0,-1 0 0,1-1 0,-1 1 0,1-1 0,-1 1 0,0-1 0,1 1 0,-1-1 0,1 1 0,-1-1 0,1 0 0,14-19 0,-14 17 0,49-56 0,-35 43 0,0-2 0,23-36 0,-27 38 0,-7 10 0,0 1 0,0-1 0,0 0 0,-1 0 0,4-10 0,-7 15 0,1 0 0,-1 0 0,0 1 0,0-1 0,0 0 0,0 0 0,0 0 0,0 0 0,0 0 0,0 0 0,0 0 0,-1 0 0,1 1 0,0-1 0,0 0 0,-1 0 0,1 0 0,-1 0 0,1 1 0,-1-1 0,1 0 0,-1 0 0,1 1 0,-1-1 0,0 1 0,1-1 0,-1 0 0,0 1 0,0-1 0,1 1 0,-1-1 0,0 1 0,0 0 0,0-1 0,1 1 0,-1 0 0,0 0 0,0-1 0,0 1 0,0 0 0,0 0 0,0 0 0,0 0 0,1 0 0,-1 0 0,0 0 0,0 0 0,-1 1 0,-3-1 0,1 0 0,0 0 0,0 1 0,-1-1 0,1 1 0,0 0 0,0 1 0,0-1 0,0 0 0,0 1 0,0 0 0,0 0 0,0 0 0,1 1 0,-1-1 0,1 1 0,0 0 0,-1 0 0,2 0 0,-6 6 0,-2 6 0,0-1 0,2 2 0,-14 29 0,3-6 0,-9 38 0,31-195 0,-5-253 0,2 370 0,0 0 0,1-1 0,-1 1 0,0 0 0,0 0 0,-1-1 0,1 1 0,0 0 0,0 0 0,0-1 0,-1 1 0,1 0 0,-1 0 0,1 0 0,-1-1 0,0 1 0,1 0 0,-1 0 0,0 0 0,0 0 0,1 0 0,-3-1 0,2 2 0,0 1 0,0-1 0,0 0 0,0 1 0,0-1 0,1 1 0,-1 0 0,0-1 0,0 1 0,0 0 0,0-1 0,1 1 0,-1 0 0,0 0 0,1 0 0,-1-1 0,1 1 0,-1 0 0,0 2 0,-26 58 0,14-23 0,3-1 0,1 2 0,1-1 0,2 1 0,2 1 0,2 49 0,2-50 0,0-18 0,0-43 0,3-112 0,-6-142 0,3 275 0,0-1 0,0 1 0,0 0 0,0 0 0,0 0 0,0 0 0,0 0 0,0 0 0,-1 0 0,1 0 0,0 0 0,-1 0 0,1 0 0,-1 0 0,1 0 0,-1 0 0,1 0 0,-1 1 0,1-1 0,-1 0 0,0 0 0,0 0 0,1 1 0,-1-1 0,0 0 0,0 1 0,0-1 0,0 1 0,0-1 0,0 1 0,0 0 0,0-1 0,0 1 0,0 0 0,0-1 0,0 1 0,-1 0 0,0 0 0,1 1 0,-1 0 0,1-1 0,0 1 0,-1 0 0,1 0 0,0-1 0,-1 1 0,1 0 0,0 0 0,0 0 0,0 1 0,0-1 0,0 0 0,0 0 0,0 1 0,0-1 0,0 0 0,1 1 0,-1-1 0,1 1 0,-1-1 0,1 1 0,-1 2 0,-4 30 0,1-1 0,2 1 0,2 0 0,4 37 0,-1 15 0,-5-15 0,0-48 0,1 1 0,1 0 0,0 0 0,2-1 0,1 1 0,1-1 0,9 30 0,-12-51 0,0 1 0,0-1 0,0 1 0,0-1 0,0 0 0,0 0 0,1 0 0,-1 0 0,1 0 0,0 0 0,-1 0 0,1 0 0,0-1 0,0 1 0,0 0 0,0-1 0,0 0 0,0 1 0,1-1 0,-1 0 0,0 0 0,1-1 0,-1 1 0,0 0 0,1-1 0,-1 1 0,1-1 0,-1 0 0,6 0 0,-5-1 0,-1 0 0,1 1 0,-1-1 0,1-1 0,-1 1 0,0 0 0,0-1 0,1 1 0,-1-1 0,0 0 0,0 1 0,0-1 0,-1 0 0,1 0 0,0-1 0,-1 1 0,1 0 0,-1 0 0,0-1 0,0 1 0,0-1 0,0 1 0,0-1 0,0 1 0,-1-1 0,1 0 0,-1 1 0,1-4 0,2-52 0,-5-83 0,-1 37 0,3-2 0,0 64 0,0 36 0,0 15 0,0 332 0,-2-330 0,-4-25 0,-5-30 0,10 42 0,-61-216 0,35 97 0,27 120 0,-1 0 0,1-1 0,0 1 0,0 0 0,-1-1 0,1 1 0,0 0 0,-1 0 0,1-1 0,-1 1 0,0 0 0,1 0 0,-1 0 0,0 0 0,0 0 0,0 0 0,1 0 0,-1 0 0,0 0 0,0 0 0,0 1 0,-1-1 0,1 0 0,0 1 0,0-1 0,0 1 0,0-1 0,-1 1 0,1-1 0,0 1 0,-1 0 0,1 0 0,0 0 0,0-1 0,-1 1 0,1 0 0,0 1 0,-3-1 0,2 1 0,0 0 0,0 0 0,0 1 0,0-1 0,0 0 0,1 1 0,-1 0 0,1-1 0,-1 1 0,1 0 0,-1 0 0,1-1 0,0 1 0,0 0 0,0 0 0,0 0 0,0 1 0,0-1 0,1 0 0,-1 0 0,1 0 0,-1 3 0,-3 47 0,5 99 0,2-51 0,-3-47 0,0-49 0,0-7 0,0-28 0,0-241 0,2 369 0,-4 108 0,1-206 0,1 0 0,0 0 0,-1 0 0,1 0 0,0 0 0,-1 0 0,0 0 0,1 0 0,-1 0 0,1 0 0,-1 0 0,0 0 0,0 1 0,0-1 0,1 0 0,-1 0 0,0 1 0,0-1 0,0 1 0,0-1 0,0 1 0,0-1 0,0 1 0,0-1 0,0 1 0,0 0 0,-1 0 0,1 0 0,0 0 0,0-1 0,0 1 0,0 1 0,0-1 0,0 0 0,0 0 0,-1 0 0,1 1 0,0-1 0,0 0 0,0 1 0,0-1 0,0 1 0,0-1 0,0 1 0,0-1 0,1 1 0,-1 0 0,0 0 0,0-1 0,0 1 0,1 0 0,-1 0 0,0 0 0,1 0 0,-1 0 0,1 0 0,-1 0 0,1 0 0,-1 0 0,1 0 0,0 0 0,0 0 0,-1 2 0,-3-33 0,2 0 0,0 1 0,6-54 0,-1 3 0,-3 34-1365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14.703"/>
    </inkml:context>
    <inkml:brush xml:id="br0">
      <inkml:brushProperty name="width" value="0.05" units="cm"/>
      <inkml:brushProperty name="height" value="0.05" units="cm"/>
      <inkml:brushProperty name="color" value="#FFFFFF"/>
    </inkml:brush>
  </inkml:definitions>
  <inkml:trace contextRef="#ctx0" brushRef="#br0">333 0 24575,'1'26'0,"2"-1"0,0 0 0,1 0 0,2 0 0,15 43 0,-20-64 0,1-1 0,-1 0 0,1 0 0,0 0 0,0 0 0,0-1 0,0 1 0,0 0 0,1-1 0,-1 0 0,1 1 0,-1-1 0,1 0 0,0 0 0,0 0 0,0-1 0,0 1 0,0-1 0,1 0 0,5 2 0,-7-3 0,0 0 0,0 0 0,0 0 0,0 0 0,0 0 0,-1-1 0,1 1 0,0-1 0,0 1 0,0-1 0,-1 0 0,1 0 0,0 0 0,-1 0 0,1 0 0,0 0 0,-1 0 0,0 0 0,1 0 0,-1-1 0,0 1 0,1-1 0,-1 1 0,0-1 0,0 0 0,0 1 0,0-1 0,-1 0 0,1 1 0,0-1 0,-1 0 0,1 0 0,-1 0 0,0 0 0,0 1 0,1-1 0,-1 0 0,-1-3 0,0-139 0,0 157 0,0 0 0,-2 1 0,1-1 0,-2 0 0,0 0 0,-9 20 0,6-16 0,1 0 0,-6 26 0,14-53 0,4-20 0,0 0 0,-3-1 0,0 0 0,-2 1 0,-4-43 0,0 68 0,-2 12 0,-5 21 0,7-18 0,1-3 0,0-2 0,0 1 0,0-1 0,-1 0 0,0 0 0,0 0 0,0 0 0,0 0 0,-1 0 0,-6 6 0,10-11 0,0 0 0,-1 1 0,1-1 0,0 0 0,0 0 0,0 0 0,-1 0 0,1 0 0,0 0 0,0 0 0,-1 0 0,1 0 0,0 0 0,0 0 0,-1 0 0,1 0 0,0 0 0,0 0 0,-1 0 0,1 0 0,0 0 0,0 0 0,0 0 0,-1 0 0,1 0 0,0 0 0,0-1 0,-1 1 0,1 0 0,0 0 0,0 0 0,0 0 0,0 0 0,-1-1 0,1 1 0,0 0 0,0 0 0,0 0 0,0-1 0,0 1 0,-1 0 0,-1-15 0,6-13 0,-3 25 0,0-1 0,1 0 0,-1 0 0,1 0 0,0 1 0,0-1 0,0 1 0,0-1 0,1 1 0,-1 0 0,5-4 0,-7 7 0,0 0 0,1-1 0,-1 1 0,0 0 0,1 0 0,-1-1 0,0 1 0,1 0 0,-1 0 0,1 0 0,-1 0 0,0 0 0,1-1 0,-1 1 0,1 0 0,-1 0 0,1 0 0,-1 0 0,0 0 0,1 0 0,-1 0 0,1 0 0,-1 1 0,0-1 0,1 0 0,-1 0 0,1 0 0,-1 0 0,0 0 0,1 1 0,-1-1 0,1 0 0,-1 0 0,0 1 0,1-1 0,0 2 0,0 0 0,0 0 0,0 0 0,0 0 0,-1 0 0,1 0 0,0 1 0,-1-1 0,0 0 0,1 0 0,-1 0 0,0 3 0,17 141 0,-17-144 0,0-1 0,0 1 0,0-1 0,0 1 0,0-1 0,1 1 0,-1-1 0,1 0 0,-1 1 0,1-1 0,-1 1 0,1-1 0,0 0 0,-1 1 0,1-1 0,0 0 0,0 0 0,0 0 0,0 0 0,0 0 0,0 0 0,0 0 0,0 0 0,1 0 0,-1 0 0,0 0 0,1-1 0,-1 1 0,0-1 0,1 1 0,-1-1 0,1 1 0,-1-1 0,1 0 0,-1 0 0,1 1 0,-1-1 0,1 0 0,-1-1 0,1 1 0,-1 0 0,1 0 0,1-1 0,0 0 0,1 0 0,-1-1 0,0 1 0,0-1 0,1 0 0,-1 0 0,-1 0 0,1 0 0,0 0 0,0 0 0,-1-1 0,1 0 0,-1 1 0,0-1 0,0 0 0,0 0 0,2-5 0,0-6 0,-1-1 0,0 1 0,-1-1 0,-1 1 0,0-1 0,-1 1 0,-3-24 0,1-3 0,1 54 0,-1 0 0,0-1 0,-1 1 0,0-1 0,-1 1 0,-11 22 0,-44 78 0,45-87 0,-2-1 0,0-1 0,-33 37 0,46-58 0,-1-1 0,0 1 0,0 0 0,1-1 0,-1 0 0,-1 0 0,1 0 0,0-1 0,0 1 0,-1-1 0,1 0 0,-1 0 0,1-1 0,-1 1 0,1-1 0,-6 0 0,-11-1 0,1-1 0,-30-7 0,-23-2 0,-33 12-1365,91-1-5461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17.23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21.41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9.467"/>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22.56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23.294"/>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23.6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24.656"/>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28.8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0.015"/>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0.401"/>
    </inkml:context>
    <inkml:brush xml:id="br0">
      <inkml:brushProperty name="width" value="0.05" units="cm"/>
      <inkml:brushProperty name="height" value="0.05" units="cm"/>
      <inkml:brushProperty name="color" value="#FFFFFF"/>
    </inkml:brush>
  </inkml:definitions>
  <inkml:trace contextRef="#ctx0" brushRef="#br0">1 0 24575,'0'0'-8191</inkml:trace>
  <inkml:trace contextRef="#ctx0" brushRef="#br0" timeOffset="1">1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1.01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4.239"/>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5.664"/>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9.82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6.016"/>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36.41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46.31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47.178"/>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47.52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49.094"/>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49.453"/>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49.795"/>
    </inkml:context>
    <inkml:brush xml:id="br0">
      <inkml:brushProperty name="width" value="0.05" units="cm"/>
      <inkml:brushProperty name="height" value="0.05" units="cm"/>
      <inkml:brushProperty name="color" value="#FFFFFF"/>
    </inkml:brush>
  </inkml:definitions>
  <inkml:trace contextRef="#ctx0" brushRef="#br0">0 1 24575</inkml:trace>
  <inkml:trace contextRef="#ctx0" brushRef="#br0" timeOffset="1">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50.14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3:15.287"/>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1:40.19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43:19.428"/>
    </inkml:context>
    <inkml:brush xml:id="br0">
      <inkml:brushProperty name="width" value="0.05" units="cm"/>
      <inkml:brushProperty name="height" value="0.05" units="cm"/>
      <inkml:brushProperty name="color" value="#FFFFFF"/>
    </inkml:brush>
  </inkml:definitions>
  <inkml:trace contextRef="#ctx0" brushRef="#br0">44 1 24575,'0'573'0,"0"-564"0,-2 1 0,1-1 0,-1 0 0,0 1 0,-1-1 0,0 0 0,-5 9 0,4-8 0,0-1 0,0 1 0,1 0 0,1 0 0,0 0 0,-1 15 0,4 124-1365,-1-131-5461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43:33.806"/>
    </inkml:context>
    <inkml:brush xml:id="br0">
      <inkml:brushProperty name="width" value="0.05" units="cm"/>
      <inkml:brushProperty name="height" value="0.05" units="cm"/>
      <inkml:brushProperty name="color" value="#FFFFFF"/>
    </inkml:brush>
  </inkml:definitions>
  <inkml:trace contextRef="#ctx0" brushRef="#br0">107 0 24575,'-1'24'0,"-2"-1"0,-7 32 0,1-13 0,-7 56 0,3 1 0,1 115 0,12-180 0,-1 0 0,-2-1 0,-1 1 0,-16 61 0,14-70-273,2 1 0,1 0 0,1 0 0,3 40 0,-1-48-6553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43:40.68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13.999"/>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14.430"/>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12:14.775"/>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09:09.683"/>
    </inkml:context>
    <inkml:brush xml:id="br0">
      <inkml:brushProperty name="width" value="0.05" units="cm"/>
      <inkml:brushProperty name="height" value="0.05" units="cm"/>
      <inkml:brushProperty name="color" value="#FFFFFF"/>
    </inkml:brush>
  </inkml:definitions>
  <inkml:trace contextRef="#ctx0" brushRef="#br0">3067 76 24575,'-302'0'0,"446"3"0,156-6 0,-283 0 0,0 0 0,28-9 0,-31 8 0,0 0 0,1 1 0,-1 0 0,26-1 0,70-8 0,-110 12 0,1 0 0,0-1 0,-1 1 0,1 0 0,-1 0 0,1 0 0,0 0 0,-1-1 0,1 1 0,0 0 0,-1 0 0,1 0 0,0 1 0,-1-1 0,1 0 0,-1 0 0,1 0 0,0 0 0,-1 0 0,1 1 0,-1-1 0,1 0 0,0 1 0,-1-1 0,1 0 0,-1 1 0,1-1 0,-1 1 0,1-1 0,-1 1 0,0-1 0,1 1 0,-1-1 0,0 1 0,1-1 0,-1 1 0,0-1 0,1 1 0,-1 0 0,0-1 0,0 1 0,0 0 0,0 0 0,-1 0 0,1 0 0,-1 0 0,1 0 0,-1 0 0,0 0 0,1 0 0,-1 0 0,0 0 0,0 0 0,0-1 0,0 1 0,0 0 0,0-1 0,0 1 0,0 0 0,0-1 0,0 1 0,0-1 0,0 0 0,0 1 0,0-1 0,-3 0 0,-21 5 0,-23 6 0,-1-2 0,0-2 0,0-3 0,-87-2 0,80-11 0,36 6 0,0 0 0,-25 0 0,-29 5 0,42 0 0,-1-1 0,0-2 0,-43-6 0,20-7 0,41 9 0,0 1 0,0 1 0,0 0 0,-27-1 0,-964 6 0,932-13 0,25 3 0,-180-9 0,-371 17 0,582 1 0,0 1 0,1 1 0,-35 9 0,35-7 0,-1 0 0,0-2 0,0 0 0,-18 0 0,-38-4 0,27-1 0,1 2 0,-87 12 0,122-10 0,2 1 0,0-1 0,0 0 0,0-1 0,0 0 0,0 0 0,0-1 0,-1-1 0,1 1 0,-10-3 0,18 3 0,1-1 0,-1 1 0,1-1 0,-1 1 0,1-1 0,-1 1 0,1-1 0,-1 0 0,1 1 0,0-1 0,-1 1 0,1-1 0,0 0 0,0 0 0,-1 1 0,1-1 0,0 0 0,0 1 0,0-1 0,0 0 0,0 0 0,0 1 0,0-1 0,0 0 0,0 1 0,0-1 0,0 0 0,1 0 0,-1 1 0,0-1 0,0 0 0,1 1 0,-1-1 0,0 1 0,1-1 0,-1 0 0,1 1 0,-1-1 0,1 1 0,-1-1 0,1 1 0,0-1 0,25-20 0,-9 17 0,0 1 0,0 1 0,0 0 0,0 2 0,0 0 0,0 0 0,0 2 0,0 0 0,0 1 0,28 9 0,-2 3 0,-30-10 0,1 0 0,0-1 0,0-1 0,0 0 0,0-1 0,15 1 0,112 14 0,-85-9 0,-29-4 0,49 2 0,154 11 0,916-17 0,-988-18 0,-135 17 0,0-1 0,0-1 0,0-1 0,0 0 0,28-11 0,-31 8 0,0 2 0,0 1 0,0 0 0,0 1 0,1 2 0,-1 0 0,27 2 0,19-10 0,-16 0 0,-96 40 0,-45-4 0,-15 5 0,51-6 0,43-19 0,-1-1 0,0 0 0,1-1 0,-2 0 0,1-1 0,-1 0 0,1-1 0,-22 1 0,-211-5 0,228-2 0,0-1 0,-1-1 0,2 0 0,-1-1 0,1-1 0,-29-16 0,30 14 0,0 1 0,0 1 0,0 1 0,-1 0 0,0 1 0,0 0 0,-32-3 0,-43 0 0,-28-1 0,-830 10 0,1213 15 0,-99-1 0,-138-12 0,47 0 0,-52-4 0,1 2 0,-1 0 0,31 7 0,11 3 0,0-3 0,1-3 0,103-4 0,-90-1 0,-58-2 0,1-1 0,-1-1 0,0 0 0,0-1 0,-1-1 0,25-12 0,50-14 0,-44 24 0,0 1 0,1 3 0,0 2 0,63 6 0,-4-1 0,0-5 0,117 4 0,-225-2 0,1 0 0,-1 0 0,1 0 0,-1 1 0,1-1 0,0 0 0,-1 1 0,1-1 0,-1 1 0,0 0 0,1-1 0,-1 1 0,1 0 0,-1 0 0,0 0 0,0 0 0,3 2 0,-4-2 0,1 0 0,-1-1 0,0 1 0,1 0 0,-1 0 0,0 0 0,0 0 0,0 0 0,0 0 0,0-1 0,0 1 0,0 0 0,0 0 0,0 0 0,0 0 0,0 0 0,0 0 0,-1 0 0,1-1 0,0 1 0,-1 0 0,0 1 0,0 1 0,-1 0 0,0-1 0,0 1 0,0-1 0,0 0 0,-1 1 0,1-1 0,-1 0 0,1 0 0,-1-1 0,0 1 0,1-1 0,-1 1 0,0-1 0,0 0 0,-5 2 0,-42 6 0,-1-2 0,-1-3 0,1-1 0,-81-7 0,118 1-1365,3-1-5461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0T17:09:23.084"/>
    </inkml:context>
    <inkml:brush xml:id="br0">
      <inkml:brushProperty name="width" value="0.05" units="cm"/>
      <inkml:brushProperty name="height" value="0.05" units="cm"/>
      <inkml:brushProperty name="color" value="#FFFFFF"/>
    </inkml:brush>
  </inkml:definitions>
  <inkml:trace contextRef="#ctx0" brushRef="#br0">505 243 24575,'14'0'0,"17"-2"0,1 2 0,-1 2 0,1 1 0,-1 1 0,0 2 0,40 12 0,-51-12 0,1 0 0,-1-1 0,1-2 0,38 3 0,88-8 0,-54 0 0,-84 2 0,33 0 0,-41 0 0,0 0 0,0-1 0,0 1 0,0 0 0,0 0 0,0 1 0,0-1 0,0 0 0,0 0 0,0 0 0,0 1 0,0-1 0,0 0 0,0 1 0,0-1 0,-1 1 0,1-1 0,0 1 0,0 0 0,0-1 0,-1 1 0,1 0 0,0-1 0,-1 1 0,1 0 0,0 0 0,-1 0 0,1 0 0,0 1 0,-2-1 0,1 0 0,-1 0 0,1 0 0,-1 0 0,0 0 0,1 0 0,-1 0 0,0 0 0,0 0 0,0 0 0,1 0 0,-1 0 0,0-1 0,0 1 0,0 0 0,-1-1 0,1 1 0,0 0 0,0-1 0,0 0 0,0 1 0,0-1 0,-1 0 0,1 1 0,0-1 0,0 0 0,-3 0 0,-39 3 0,40-3 0,-38 1 0,-240-3 0,269 0 0,0-1 0,0 0 0,1-1 0,-1 0 0,-20-11 0,-35-11 0,22 13 0,29 7 0,-1 1 0,-28-4 0,40 8 0,0 0 0,0-1 0,0 0 0,1 0 0,-1 0 0,1 0 0,-1-1 0,1 1 0,-6-6 0,6 5 0,-1 0 0,1 0 0,0 0 0,-1 1 0,0-1 0,0 1 0,0 0 0,0 1 0,-8-3 0,-58 0 0,-95 5 0,50 2 0,75 7 0,37-8 0,0 0 0,1-1 0,-1 0 0,0 0 0,0 0 0,1 0 0,-1 0 0,0-1 0,0 0 0,0 0 0,-7-1 0,10 1 0,1 0 0,0 0 0,0 0 0,0 0 0,0 0 0,0 0 0,0 0 0,-1 0 0,1 0 0,0 0 0,0 0 0,0 0 0,0 0 0,0 0 0,0 0 0,-1 0 0,1 0 0,0 0 0,0 0 0,0-1 0,0 1 0,0 0 0,0 0 0,0 0 0,0 0 0,0 0 0,0 0 0,0 0 0,-1-1 0,1 1 0,0 0 0,0 0 0,0 0 0,0 0 0,0 0 0,0 0 0,0-1 0,0 1 0,0 0 0,0 0 0,0 0 0,0 0 0,0 0 0,0 0 0,0-1 0,0 1 0,1 0 0,-1 0 0,0 0 0,0 0 0,0 0 0,0 0 0,0 0 0,0-1 0,0 1 0,0 0 0,0 0 0,0 0 0,0 0 0,1 0 0,11-6 0,15-1 0,230 4 0,-137 5 0,-107-1 0,1 0 0,-1 2 0,0-1 0,23 9 0,-22-7 0,1 0 0,-1 0 0,25 2 0,-29-6 0,144 13 0,-79-8 0,112-5 0,-131-1 0,-363 1 0,790 0 0,-472-1 0,-1-1 0,1 1 0,0-1 0,-1-1 0,17-6 0,-16 4 0,0 2 0,1 0 0,-1 0 0,22-2 0,39 5 0,-47 1 0,-1-1 0,1-1 0,48-8 0,-72 9 0,8-3 0,0 1 0,0 1 0,0-1 0,17 1 0,-24 1 0,-1 0 0,1 0 0,-1 1 0,1-1 0,0 0 0,-1 0 0,1 1 0,-1-1 0,1 1 0,-1 0 0,0-1 0,1 1 0,-1 0 0,1 0 0,-1 0 0,0 0 0,0 0 0,0 0 0,0 0 0,1 0 0,-2 1 0,1-1 0,0 0 0,0 0 0,0 1 0,0-1 0,-1 1 0,1-1 0,-1 1 0,1-1 0,-1 1 0,0-1 0,1 1 0,-1 3 0,1 20 0,-1-18 0,0 0 0,0 0 0,1-1 0,0 1 0,0 0 0,1-1 0,0 1 0,0-1 0,0 0 0,4 7 0,3 6 0,-1 0 0,8 31 0,4 9 0,-12-39 0,-2 1 0,0-1 0,-1 1 0,-2 0 0,3 31 0,2-13 0,-3-34 0,-2-26 0,-2-384 0,-2 256 0,1 503 0,2-336 0,4-28 0,3-28 0,-9 14 0,0 1 0,-2-1 0,-1 0 0,0 1 0,-2 0 0,0 0 0,-2 0 0,-1 1 0,-10-22 0,5-17 0,12 54 0,1 0 0,-1 0 0,-1-1 0,1 1 0,-1 0 0,0 0 0,-1 1 0,0-1 0,0 0 0,0 1 0,-1-1 0,0 1 0,-6-7 0,10 12 0,0 1 0,-1-1 0,0 1 0,1-1 0,-1 0 0,1 1 0,-1-1 0,0 1 0,1 0 0,-1-1 0,0 1 0,0-1 0,1 1 0,-1 0 0,0 0 0,0-1 0,0 1 0,1 0 0,-1 0 0,0 0 0,0 0 0,0 0 0,1 0 0,-1 0 0,0 0 0,0 0 0,0 1 0,1-1 0,-1 0 0,0 0 0,-1 1 0,1 1 0,-1-1 0,1 1 0,0 0 0,0-1 0,0 1 0,0 0 0,0-1 0,1 1 0,-1 0 0,0 0 0,1 0 0,-1 4 0,-3 62 0,5-65 0,0 23 0,2 0 0,0 0 0,2-1 0,13 40 0,-11-35 0,-2 0 0,-1 0 0,1 42 0,-1-12 0,-4-59 0,0 0 0,0 0 0,0 1 0,0-1 0,0 0 0,0 0 0,1 0 0,-1 1 0,1-1 0,-1 0 0,0 0 0,1 0 0,0 0 0,-1 0 0,1 0 0,0 0 0,-1 0 0,2 1 0,-1-2 0,-1 0 0,1 0 0,0 1 0,-1-1 0,1 0 0,-1 0 0,1 0 0,-1 0 0,1 0 0,0 0 0,-1 0 0,1 0 0,-1 0 0,1 0 0,0-1 0,-1 1 0,1 0 0,-1 0 0,1 0 0,-1-1 0,1 1 0,-1 0 0,1-1 0,-1 1 0,1-1 0,2-1 0,-1 0 0,1 0 0,-1-1 0,0 1 0,0-1 0,0 1 0,0-1 0,-1 0 0,1 0 0,-1 1 0,0-1 0,2-4 0,3-23 0,-5 24 0,0 0 0,0-1 0,1 1 0,0 0 0,0 0 0,0 0 0,1 0 0,0 0 0,0 0 0,8-9 0,-6 9 0,-1 0 0,0-1 0,0 1 0,0-1 0,-1 0 0,0 0 0,0 0 0,-1 0 0,0-1 0,0 1 0,-1-1 0,0 1 0,0-1 0,-1 1 0,1-1 0,-2 0 0,1 1 0,-1-1 0,-3-11 0,3 17 0,-1 0 0,1 0 0,0 0 0,-1 0 0,0 1 0,1-1 0,-1 1 0,0-1 0,0 1 0,0 0 0,0 0 0,0 0 0,0 0 0,0 0 0,0 0 0,0 0 0,0 1 0,0-1 0,-1 1 0,1-1 0,0 1 0,-5 0 0,-60 2 0,43 0 0,-7-1 0,18-1 0,35 0 0,18-2 0,-26 1 0,0 0 0,0 1 0,0 1 0,0 0 0,19 4 0,-33-5 0,0 0 0,1 0 0,-1 0 0,0 1 0,0-1 0,1 0 0,-1 0 0,0 0 0,1 0 0,-1 1 0,0-1 0,0 0 0,0 0 0,1 0 0,-1 1 0,0-1 0,0 0 0,0 1 0,1-1 0,-1 0 0,0 0 0,0 1 0,0-1 0,0 0 0,0 1 0,0-1 0,0 0 0,0 1 0,0-1 0,0 0 0,0 0 0,0 1 0,0-1 0,0 0 0,0 1 0,0-1 0,0 0 0,0 1 0,0-1 0,-1 1 0,-10 16 0,-21 12 0,24-26 0,0 0 0,-1-1 0,1 1 0,-1-2 0,0 1 0,1-1 0,-1-1 0,0 1 0,0-2 0,1 1 0,-1-1 0,0 0 0,-10-4 0,19 5 0,0 0 0,-1 0 0,1 0 0,0 1 0,0-1 0,0 0 0,-1 0 0,1 0 0,0 0 0,0 0 0,0 0 0,-1-1 0,1 1 0,0 0 0,0 0 0,0 0 0,-1 0 0,1 0 0,0 0 0,0 0 0,0 0 0,-1 0 0,1 0 0,0-1 0,0 1 0,0 0 0,0 0 0,-1 0 0,1 0 0,0-1 0,0 1 0,0 0 0,0 0 0,0 0 0,0-1 0,0 1 0,0 0 0,0 0 0,-1 0 0,1-1 0,0 1 0,0 0 0,0 0 0,0 0 0,0-1 0,0 1 0,0 0 0,0 0 0,1 0 0,-1-1 0,0 1 0,0 0 0,14-5 0,22 0 0,-34 5 0,1 0 0,-1 0 0,1 0 0,-1 0 0,1 0 0,-1-1 0,0 1 0,1-1 0,-1 1 0,0-1 0,1 0 0,-1 0 0,0 0 0,0-1 0,0 1 0,0 0 0,0-1 0,0 1 0,0-1 0,0 0 0,-1 0 0,3-3 0,-2 0 0,0 0 0,0 0 0,-1 0 0,0 0 0,0 0 0,0 0 0,-1 0 0,0 0 0,0 0 0,-1-6 0,0-29 0,0 34 0,0 27 0,1 144-1365,0-150-5461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73DE-42FC-E663-A70E-4A347D2B0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FE0506-6A4B-91A3-C2AF-D85418393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613DD0-9BD0-7EC6-86D2-05A43E70B8E0}"/>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5" name="Footer Placeholder 4">
            <a:extLst>
              <a:ext uri="{FF2B5EF4-FFF2-40B4-BE49-F238E27FC236}">
                <a16:creationId xmlns:a16="http://schemas.microsoft.com/office/drawing/2014/main" id="{8787F01F-06C5-4A41-E773-D25B3FCAE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041C2-9606-FB24-F010-C88DB56AC750}"/>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118122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F288-54B1-3F9A-6082-07EE27621E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025945-47F6-7F7F-D976-C5FAEEF5A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64A29-A85E-6446-9D38-47CA50328570}"/>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5" name="Footer Placeholder 4">
            <a:extLst>
              <a:ext uri="{FF2B5EF4-FFF2-40B4-BE49-F238E27FC236}">
                <a16:creationId xmlns:a16="http://schemas.microsoft.com/office/drawing/2014/main" id="{69329FFC-885D-D355-DC39-736108EAF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6ACDA-53F4-4755-F1DE-31F2A78912EF}"/>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340863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9B7ED-3B02-5174-037F-6515369E9E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0D23B7-11AD-4C5B-70AC-4BA405DEA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8A29F-2FA3-1F90-D5ED-64AAECDA8B80}"/>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5" name="Footer Placeholder 4">
            <a:extLst>
              <a:ext uri="{FF2B5EF4-FFF2-40B4-BE49-F238E27FC236}">
                <a16:creationId xmlns:a16="http://schemas.microsoft.com/office/drawing/2014/main" id="{77B8547C-FDA1-7236-F7B9-E21DBC8F27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D070C-70C9-0FD0-2BE1-E5007F59498F}"/>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23455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A77D-5383-DE38-6DFD-A5982AD183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540742-5B59-8EEE-3792-B3DFB881C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B7AE6-6056-B6E6-4719-F8E641880E8F}"/>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5" name="Footer Placeholder 4">
            <a:extLst>
              <a:ext uri="{FF2B5EF4-FFF2-40B4-BE49-F238E27FC236}">
                <a16:creationId xmlns:a16="http://schemas.microsoft.com/office/drawing/2014/main" id="{1D1099DC-8683-912C-51BB-0516D15CD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DFF0F-9675-99A0-556B-3AF84FA8D884}"/>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111559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E161-BCEB-5E45-28A4-7ADF1551F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FA335E-BF36-090C-0C4C-FF6C46BD5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06FF9-DA78-BE27-801D-8CB48D44A0EF}"/>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5" name="Footer Placeholder 4">
            <a:extLst>
              <a:ext uri="{FF2B5EF4-FFF2-40B4-BE49-F238E27FC236}">
                <a16:creationId xmlns:a16="http://schemas.microsoft.com/office/drawing/2014/main" id="{4AA3441A-EF1A-3277-D387-4BE0E96A2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AEC8C3-716D-3EFD-06DE-EE4B704C64E3}"/>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248342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A6F5-F23C-0FF4-830E-94DB48F513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BC36B2-AF26-4F39-8A38-939614EC7B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0098D0-FE8D-EBF2-D202-E6A0CAA4D4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0C9FBA-09B2-508B-BA30-F90000FC15C7}"/>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6" name="Footer Placeholder 5">
            <a:extLst>
              <a:ext uri="{FF2B5EF4-FFF2-40B4-BE49-F238E27FC236}">
                <a16:creationId xmlns:a16="http://schemas.microsoft.com/office/drawing/2014/main" id="{38A81C4D-668F-0720-A744-91FA450163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E05D60-3C4F-FE95-C413-E89B444274DF}"/>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428486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5D34-E4D9-F98D-7845-68B379F1C5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85A00D-B345-FD90-F7D4-BEF2A1AB0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C0D6A-3869-0C25-DA1C-990A877C9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08CE33-9BCF-0CF3-D8A3-CC77A3E02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E57B83-86CF-FA4F-391C-05EFC82E1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E61791-4BF6-3820-210E-06B57AD7FA4E}"/>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8" name="Footer Placeholder 7">
            <a:extLst>
              <a:ext uri="{FF2B5EF4-FFF2-40B4-BE49-F238E27FC236}">
                <a16:creationId xmlns:a16="http://schemas.microsoft.com/office/drawing/2014/main" id="{8F49C763-94E9-1638-5ED0-36F92A714C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A73343-CC09-FA4C-E41A-095413318C10}"/>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114593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A9F5-43F9-1847-62E6-F12A84A714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D73F3C-8348-48B9-6918-723C10DB17BC}"/>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4" name="Footer Placeholder 3">
            <a:extLst>
              <a:ext uri="{FF2B5EF4-FFF2-40B4-BE49-F238E27FC236}">
                <a16:creationId xmlns:a16="http://schemas.microsoft.com/office/drawing/2014/main" id="{F3D91278-ACC9-96D9-9889-B16A4746E0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7CF0BF-F735-70DF-1E58-5CB2ECA5E3C8}"/>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190521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D0ED3-F041-7694-6831-705E52142206}"/>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3" name="Footer Placeholder 2">
            <a:extLst>
              <a:ext uri="{FF2B5EF4-FFF2-40B4-BE49-F238E27FC236}">
                <a16:creationId xmlns:a16="http://schemas.microsoft.com/office/drawing/2014/main" id="{680D5A44-9D8F-0CB5-398A-865401E857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C21FD0-20C2-1FAC-7577-7A80975252E0}"/>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394070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0804-FD78-1B56-A26D-6311D6E0F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BC0E76-3802-844A-B3CB-7D3ED9FCE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CA6973-9C78-BED0-0ABE-2754A61C5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5FA33-A5C0-B29D-4ECB-05FEC42A13CC}"/>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6" name="Footer Placeholder 5">
            <a:extLst>
              <a:ext uri="{FF2B5EF4-FFF2-40B4-BE49-F238E27FC236}">
                <a16:creationId xmlns:a16="http://schemas.microsoft.com/office/drawing/2014/main" id="{0A51508B-0210-7530-631D-324A5E9709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965792-E40E-A1DE-A26A-1C735768F066}"/>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298670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0265-9F53-74D3-68DF-D6921B4C3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CA21B9-CF10-63D7-0262-7535AD5BC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46E9F6-1A0F-A208-8394-97838C485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81840-B37F-4DC4-98CA-8909752E0D56}"/>
              </a:ext>
            </a:extLst>
          </p:cNvPr>
          <p:cNvSpPr>
            <a:spLocks noGrp="1"/>
          </p:cNvSpPr>
          <p:nvPr>
            <p:ph type="dt" sz="half" idx="10"/>
          </p:nvPr>
        </p:nvSpPr>
        <p:spPr/>
        <p:txBody>
          <a:bodyPr/>
          <a:lstStyle/>
          <a:p>
            <a:fld id="{8A7F5C5A-EDF2-4B42-97E1-97C642D8481D}" type="datetimeFigureOut">
              <a:rPr lang="en-IN" smtClean="0"/>
              <a:t>11-01-2023</a:t>
            </a:fld>
            <a:endParaRPr lang="en-IN"/>
          </a:p>
        </p:txBody>
      </p:sp>
      <p:sp>
        <p:nvSpPr>
          <p:cNvPr id="6" name="Footer Placeholder 5">
            <a:extLst>
              <a:ext uri="{FF2B5EF4-FFF2-40B4-BE49-F238E27FC236}">
                <a16:creationId xmlns:a16="http://schemas.microsoft.com/office/drawing/2014/main" id="{506C464E-31E4-391C-6078-3DE3DA8956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66122-7184-3B13-73C7-05AD94254F4B}"/>
              </a:ext>
            </a:extLst>
          </p:cNvPr>
          <p:cNvSpPr>
            <a:spLocks noGrp="1"/>
          </p:cNvSpPr>
          <p:nvPr>
            <p:ph type="sldNum" sz="quarter" idx="12"/>
          </p:nvPr>
        </p:nvSpPr>
        <p:spPr/>
        <p:txBody>
          <a:bodyPr/>
          <a:lstStyle/>
          <a:p>
            <a:fld id="{24D323B7-7244-46F5-8CA1-0932E125949D}" type="slidenum">
              <a:rPr lang="en-IN" smtClean="0"/>
              <a:t>‹#›</a:t>
            </a:fld>
            <a:endParaRPr lang="en-IN"/>
          </a:p>
        </p:txBody>
      </p:sp>
    </p:spTree>
    <p:extLst>
      <p:ext uri="{BB962C8B-B14F-4D97-AF65-F5344CB8AC3E}">
        <p14:creationId xmlns:p14="http://schemas.microsoft.com/office/powerpoint/2010/main" val="235712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45A0D-C33A-A048-57E8-7463664B5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F33BA8-C722-8203-785D-39C8A9378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8E229-830B-DC8F-FA2E-765AE0C6AF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F5C5A-EDF2-4B42-97E1-97C642D8481D}" type="datetimeFigureOut">
              <a:rPr lang="en-IN" smtClean="0"/>
              <a:t>11-01-2023</a:t>
            </a:fld>
            <a:endParaRPr lang="en-IN"/>
          </a:p>
        </p:txBody>
      </p:sp>
      <p:sp>
        <p:nvSpPr>
          <p:cNvPr id="5" name="Footer Placeholder 4">
            <a:extLst>
              <a:ext uri="{FF2B5EF4-FFF2-40B4-BE49-F238E27FC236}">
                <a16:creationId xmlns:a16="http://schemas.microsoft.com/office/drawing/2014/main" id="{74774457-17DC-2A53-9964-57E95E163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8C5500-F34C-86C1-CB0D-85F8AF1A9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323B7-7244-46F5-8CA1-0932E125949D}" type="slidenum">
              <a:rPr lang="en-IN" smtClean="0"/>
              <a:t>‹#›</a:t>
            </a:fld>
            <a:endParaRPr lang="en-IN"/>
          </a:p>
        </p:txBody>
      </p:sp>
    </p:spTree>
    <p:extLst>
      <p:ext uri="{BB962C8B-B14F-4D97-AF65-F5344CB8AC3E}">
        <p14:creationId xmlns:p14="http://schemas.microsoft.com/office/powerpoint/2010/main" val="3608273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13.xml"/><Relationship Id="rId18" Type="http://schemas.openxmlformats.org/officeDocument/2006/relationships/image" Target="../media/image12.png"/><Relationship Id="rId26" Type="http://schemas.openxmlformats.org/officeDocument/2006/relationships/customXml" Target="../ink/ink20.xml"/><Relationship Id="rId39" Type="http://schemas.openxmlformats.org/officeDocument/2006/relationships/customXml" Target="../ink/ink33.xml"/><Relationship Id="rId21" Type="http://schemas.openxmlformats.org/officeDocument/2006/relationships/customXml" Target="../ink/ink17.xml"/><Relationship Id="rId34" Type="http://schemas.openxmlformats.org/officeDocument/2006/relationships/customXml" Target="../ink/ink28.xml"/><Relationship Id="rId42" Type="http://schemas.openxmlformats.org/officeDocument/2006/relationships/customXml" Target="../ink/ink36.xml"/><Relationship Id="rId47" Type="http://schemas.openxmlformats.org/officeDocument/2006/relationships/image" Target="../media/image15.png"/><Relationship Id="rId50" Type="http://schemas.openxmlformats.org/officeDocument/2006/relationships/customXml" Target="../ink/ink42.xml"/><Relationship Id="rId7" Type="http://schemas.openxmlformats.org/officeDocument/2006/relationships/customXml" Target="../ink/ink10.xml"/><Relationship Id="rId2" Type="http://schemas.openxmlformats.org/officeDocument/2006/relationships/image" Target="../media/image4.png"/><Relationship Id="rId16" Type="http://schemas.openxmlformats.org/officeDocument/2006/relationships/image" Target="../media/image11.png"/><Relationship Id="rId29" Type="http://schemas.openxmlformats.org/officeDocument/2006/relationships/customXml" Target="../ink/ink23.xml"/><Relationship Id="rId11" Type="http://schemas.openxmlformats.org/officeDocument/2006/relationships/customXml" Target="../ink/ink12.xml"/><Relationship Id="rId24" Type="http://schemas.openxmlformats.org/officeDocument/2006/relationships/image" Target="../media/image2.png"/><Relationship Id="rId32" Type="http://schemas.openxmlformats.org/officeDocument/2006/relationships/customXml" Target="../ink/ink26.xml"/><Relationship Id="rId37" Type="http://schemas.openxmlformats.org/officeDocument/2006/relationships/customXml" Target="../ink/ink31.xml"/><Relationship Id="rId40" Type="http://schemas.openxmlformats.org/officeDocument/2006/relationships/customXml" Target="../ink/ink34.xml"/><Relationship Id="rId45" Type="http://schemas.openxmlformats.org/officeDocument/2006/relationships/customXml" Target="../ink/ink39.xml"/><Relationship Id="rId5" Type="http://schemas.openxmlformats.org/officeDocument/2006/relationships/customXml" Target="../ink/ink9.xml"/><Relationship Id="rId15" Type="http://schemas.openxmlformats.org/officeDocument/2006/relationships/customXml" Target="../ink/ink14.xml"/><Relationship Id="rId23" Type="http://schemas.openxmlformats.org/officeDocument/2006/relationships/customXml" Target="../ink/ink18.xml"/><Relationship Id="rId28" Type="http://schemas.openxmlformats.org/officeDocument/2006/relationships/customXml" Target="../ink/ink22.xml"/><Relationship Id="rId36" Type="http://schemas.openxmlformats.org/officeDocument/2006/relationships/customXml" Target="../ink/ink30.xml"/><Relationship Id="rId49" Type="http://schemas.openxmlformats.org/officeDocument/2006/relationships/image" Target="../media/image16.png"/><Relationship Id="rId10" Type="http://schemas.openxmlformats.org/officeDocument/2006/relationships/image" Target="../media/image8.png"/><Relationship Id="rId19" Type="http://schemas.openxmlformats.org/officeDocument/2006/relationships/customXml" Target="../ink/ink16.xml"/><Relationship Id="rId31" Type="http://schemas.openxmlformats.org/officeDocument/2006/relationships/customXml" Target="../ink/ink25.xml"/><Relationship Id="rId44" Type="http://schemas.openxmlformats.org/officeDocument/2006/relationships/customXml" Target="../ink/ink38.xml"/><Relationship Id="rId4" Type="http://schemas.openxmlformats.org/officeDocument/2006/relationships/image" Target="../media/image5.png"/><Relationship Id="rId9" Type="http://schemas.openxmlformats.org/officeDocument/2006/relationships/customXml" Target="../ink/ink11.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21.xml"/><Relationship Id="rId30" Type="http://schemas.openxmlformats.org/officeDocument/2006/relationships/customXml" Target="../ink/ink24.xml"/><Relationship Id="rId35" Type="http://schemas.openxmlformats.org/officeDocument/2006/relationships/customXml" Target="../ink/ink29.xml"/><Relationship Id="rId43" Type="http://schemas.openxmlformats.org/officeDocument/2006/relationships/customXml" Target="../ink/ink37.xml"/><Relationship Id="rId48" Type="http://schemas.openxmlformats.org/officeDocument/2006/relationships/customXml" Target="../ink/ink41.xml"/><Relationship Id="rId8" Type="http://schemas.openxmlformats.org/officeDocument/2006/relationships/image" Target="../media/image7.png"/><Relationship Id="rId51" Type="http://schemas.openxmlformats.org/officeDocument/2006/relationships/image" Target="../media/image17.png"/><Relationship Id="rId3" Type="http://schemas.openxmlformats.org/officeDocument/2006/relationships/customXml" Target="../ink/ink8.xml"/><Relationship Id="rId12" Type="http://schemas.openxmlformats.org/officeDocument/2006/relationships/image" Target="../media/image9.png"/><Relationship Id="rId17" Type="http://schemas.openxmlformats.org/officeDocument/2006/relationships/customXml" Target="../ink/ink15.xml"/><Relationship Id="rId25" Type="http://schemas.openxmlformats.org/officeDocument/2006/relationships/customXml" Target="../ink/ink19.xml"/><Relationship Id="rId33" Type="http://schemas.openxmlformats.org/officeDocument/2006/relationships/customXml" Target="../ink/ink27.xml"/><Relationship Id="rId38" Type="http://schemas.openxmlformats.org/officeDocument/2006/relationships/customXml" Target="../ink/ink32.xml"/><Relationship Id="rId46" Type="http://schemas.openxmlformats.org/officeDocument/2006/relationships/customXml" Target="../ink/ink40.xml"/><Relationship Id="rId20" Type="http://schemas.openxmlformats.org/officeDocument/2006/relationships/image" Target="../media/image13.png"/><Relationship Id="rId41"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5869-B06F-E6CD-39EF-864A894FCC12}"/>
              </a:ext>
            </a:extLst>
          </p:cNvPr>
          <p:cNvSpPr>
            <a:spLocks noGrp="1"/>
          </p:cNvSpPr>
          <p:nvPr>
            <p:ph type="ctrTitle"/>
          </p:nvPr>
        </p:nvSpPr>
        <p:spPr>
          <a:xfrm>
            <a:off x="1523998" y="300416"/>
            <a:ext cx="9144000" cy="1323110"/>
          </a:xfrm>
        </p:spPr>
        <p:txBody>
          <a:bodyPr>
            <a:normAutofit/>
          </a:bodyPr>
          <a:lstStyle/>
          <a:p>
            <a:r>
              <a:rPr lang="en-IN" sz="2600" b="1" i="1" dirty="0" err="1"/>
              <a:t>Basaveshwar</a:t>
            </a:r>
            <a:r>
              <a:rPr lang="en-IN" sz="2600" b="1" i="1" dirty="0"/>
              <a:t> Engineering </a:t>
            </a:r>
            <a:r>
              <a:rPr lang="en-IN" sz="2600" b="1" i="1" dirty="0" err="1"/>
              <a:t>College,Bagalkot</a:t>
            </a:r>
            <a:br>
              <a:rPr lang="en-IN" sz="6000" i="1" dirty="0"/>
            </a:br>
            <a:endParaRPr lang="en-IN" dirty="0"/>
          </a:p>
        </p:txBody>
      </p:sp>
      <p:pic>
        <p:nvPicPr>
          <p:cNvPr id="4" name="Picture 3">
            <a:extLst>
              <a:ext uri="{FF2B5EF4-FFF2-40B4-BE49-F238E27FC236}">
                <a16:creationId xmlns:a16="http://schemas.microsoft.com/office/drawing/2014/main" id="{35CBF9BF-9F57-228B-A71F-05DB47E8F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440" y="925883"/>
            <a:ext cx="1743115" cy="2287838"/>
          </a:xfrm>
          <a:prstGeom prst="rect">
            <a:avLst/>
          </a:prstGeom>
        </p:spPr>
      </p:pic>
      <p:sp>
        <p:nvSpPr>
          <p:cNvPr id="5" name="TextBox 4">
            <a:extLst>
              <a:ext uri="{FF2B5EF4-FFF2-40B4-BE49-F238E27FC236}">
                <a16:creationId xmlns:a16="http://schemas.microsoft.com/office/drawing/2014/main" id="{76E8FC1C-BD0B-A988-4A49-49F6ABC7B1F6}"/>
              </a:ext>
            </a:extLst>
          </p:cNvPr>
          <p:cNvSpPr txBox="1"/>
          <p:nvPr/>
        </p:nvSpPr>
        <p:spPr>
          <a:xfrm>
            <a:off x="3477036" y="3300579"/>
            <a:ext cx="5237921" cy="1077218"/>
          </a:xfrm>
          <a:prstGeom prst="rect">
            <a:avLst/>
          </a:prstGeom>
          <a:noFill/>
        </p:spPr>
        <p:txBody>
          <a:bodyPr wrap="square" rtlCol="0">
            <a:spAutoFit/>
          </a:bodyPr>
          <a:lstStyle/>
          <a:p>
            <a:pPr algn="ctr"/>
            <a:r>
              <a:rPr lang="en-IN" sz="3200" dirty="0"/>
              <a:t>Department of electronics and communication</a:t>
            </a:r>
          </a:p>
        </p:txBody>
      </p:sp>
      <p:sp>
        <p:nvSpPr>
          <p:cNvPr id="6" name="TextBox 5">
            <a:extLst>
              <a:ext uri="{FF2B5EF4-FFF2-40B4-BE49-F238E27FC236}">
                <a16:creationId xmlns:a16="http://schemas.microsoft.com/office/drawing/2014/main" id="{FEC1F7CA-00B0-4F95-BF16-B950905A14A9}"/>
              </a:ext>
            </a:extLst>
          </p:cNvPr>
          <p:cNvSpPr txBox="1"/>
          <p:nvPr/>
        </p:nvSpPr>
        <p:spPr>
          <a:xfrm>
            <a:off x="537014" y="4377797"/>
            <a:ext cx="4158532" cy="892552"/>
          </a:xfrm>
          <a:prstGeom prst="rect">
            <a:avLst/>
          </a:prstGeom>
          <a:noFill/>
        </p:spPr>
        <p:txBody>
          <a:bodyPr wrap="square">
            <a:spAutoFit/>
          </a:bodyPr>
          <a:lstStyle/>
          <a:p>
            <a:r>
              <a:rPr lang="en-US" sz="2600" i="1" dirty="0"/>
              <a:t>Title</a:t>
            </a:r>
            <a:r>
              <a:rPr lang="en-US" sz="2600" dirty="0"/>
              <a:t> :Steering Control using Verilog</a:t>
            </a:r>
          </a:p>
        </p:txBody>
      </p:sp>
      <p:sp>
        <p:nvSpPr>
          <p:cNvPr id="7" name="TextBox 6">
            <a:extLst>
              <a:ext uri="{FF2B5EF4-FFF2-40B4-BE49-F238E27FC236}">
                <a16:creationId xmlns:a16="http://schemas.microsoft.com/office/drawing/2014/main" id="{938AE3A1-5418-CF37-BB36-7CAE7AE71FB8}"/>
              </a:ext>
            </a:extLst>
          </p:cNvPr>
          <p:cNvSpPr txBox="1"/>
          <p:nvPr/>
        </p:nvSpPr>
        <p:spPr>
          <a:xfrm flipH="1">
            <a:off x="8995480" y="4377797"/>
            <a:ext cx="2934034" cy="830997"/>
          </a:xfrm>
          <a:prstGeom prst="rect">
            <a:avLst/>
          </a:prstGeom>
          <a:noFill/>
        </p:spPr>
        <p:txBody>
          <a:bodyPr wrap="square" rtlCol="0">
            <a:spAutoFit/>
          </a:bodyPr>
          <a:lstStyle/>
          <a:p>
            <a:r>
              <a:rPr lang="en-IN" sz="2400" i="1" dirty="0"/>
              <a:t>Faculty</a:t>
            </a:r>
            <a:r>
              <a:rPr lang="en-IN" sz="2400" dirty="0"/>
              <a:t> : </a:t>
            </a:r>
          </a:p>
          <a:p>
            <a:r>
              <a:rPr lang="en-IN" sz="2400" dirty="0"/>
              <a:t>Prof. M C </a:t>
            </a:r>
            <a:r>
              <a:rPr lang="en-IN" sz="2400" dirty="0" err="1"/>
              <a:t>Aralimarad</a:t>
            </a:r>
            <a:r>
              <a:rPr lang="en-IN" sz="2400" dirty="0"/>
              <a:t> </a:t>
            </a:r>
          </a:p>
        </p:txBody>
      </p:sp>
      <p:sp>
        <p:nvSpPr>
          <p:cNvPr id="8" name="TextBox 7">
            <a:extLst>
              <a:ext uri="{FF2B5EF4-FFF2-40B4-BE49-F238E27FC236}">
                <a16:creationId xmlns:a16="http://schemas.microsoft.com/office/drawing/2014/main" id="{7DE04276-6D5E-5156-DB7A-1DA2BBA95663}"/>
              </a:ext>
            </a:extLst>
          </p:cNvPr>
          <p:cNvSpPr txBox="1"/>
          <p:nvPr/>
        </p:nvSpPr>
        <p:spPr>
          <a:xfrm>
            <a:off x="537014" y="5378119"/>
            <a:ext cx="6587655" cy="1107996"/>
          </a:xfrm>
          <a:prstGeom prst="rect">
            <a:avLst/>
          </a:prstGeom>
          <a:noFill/>
        </p:spPr>
        <p:txBody>
          <a:bodyPr wrap="square" rtlCol="0">
            <a:spAutoFit/>
          </a:bodyPr>
          <a:lstStyle/>
          <a:p>
            <a:r>
              <a:rPr lang="en-IN" sz="2200" i="1" dirty="0"/>
              <a:t>Submitted by </a:t>
            </a:r>
            <a:r>
              <a:rPr lang="en-IN" sz="2200" dirty="0"/>
              <a:t>:</a:t>
            </a:r>
          </a:p>
          <a:p>
            <a:r>
              <a:rPr lang="en-IN" sz="2200" dirty="0"/>
              <a:t>         </a:t>
            </a:r>
            <a:r>
              <a:rPr lang="en-IN" sz="2200" dirty="0" err="1"/>
              <a:t>Siddeshkumar</a:t>
            </a:r>
            <a:r>
              <a:rPr lang="en-IN" sz="2200" dirty="0"/>
              <a:t> k  ,</a:t>
            </a:r>
            <a:r>
              <a:rPr lang="en-IN" sz="2200" dirty="0" err="1"/>
              <a:t>Usn</a:t>
            </a:r>
            <a:r>
              <a:rPr lang="en-IN" sz="2200" dirty="0"/>
              <a:t> :2BA20EC082</a:t>
            </a:r>
          </a:p>
          <a:p>
            <a:r>
              <a:rPr lang="en-IN" sz="2200" dirty="0"/>
              <a:t>         Naveen                 ,</a:t>
            </a:r>
            <a:r>
              <a:rPr lang="en-IN" sz="2200" dirty="0" err="1"/>
              <a:t>Usn</a:t>
            </a:r>
            <a:r>
              <a:rPr lang="en-IN" sz="2200" dirty="0"/>
              <a:t> :2BA20EC041</a:t>
            </a:r>
          </a:p>
        </p:txBody>
      </p:sp>
      <p:graphicFrame>
        <p:nvGraphicFramePr>
          <p:cNvPr id="3" name="Table 2">
            <a:extLst>
              <a:ext uri="{FF2B5EF4-FFF2-40B4-BE49-F238E27FC236}">
                <a16:creationId xmlns:a16="http://schemas.microsoft.com/office/drawing/2014/main" id="{B87C72E5-4A52-405D-7545-EAAECF8891B4}"/>
              </a:ext>
            </a:extLst>
          </p:cNvPr>
          <p:cNvGraphicFramePr>
            <a:graphicFrameLocks noGrp="1"/>
          </p:cNvGraphicFramePr>
          <p:nvPr/>
        </p:nvGraphicFramePr>
        <p:xfrm>
          <a:off x="235527" y="249382"/>
          <a:ext cx="11707091" cy="6373091"/>
        </p:xfrm>
        <a:graphic>
          <a:graphicData uri="http://schemas.openxmlformats.org/drawingml/2006/table">
            <a:tbl>
              <a:tblPr/>
              <a:tblGrid>
                <a:gridCol w="11707091">
                  <a:extLst>
                    <a:ext uri="{9D8B030D-6E8A-4147-A177-3AD203B41FA5}">
                      <a16:colId xmlns:a16="http://schemas.microsoft.com/office/drawing/2014/main" val="3257204581"/>
                    </a:ext>
                  </a:extLst>
                </a:gridCol>
              </a:tblGrid>
              <a:tr h="6373091">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841755137"/>
                  </a:ext>
                </a:extLst>
              </a:tr>
            </a:tbl>
          </a:graphicData>
        </a:graphic>
      </p:graphicFrame>
    </p:spTree>
    <p:extLst>
      <p:ext uri="{BB962C8B-B14F-4D97-AF65-F5344CB8AC3E}">
        <p14:creationId xmlns:p14="http://schemas.microsoft.com/office/powerpoint/2010/main" val="86998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6E679C-3FF7-9B91-7CDC-37032CD2B72E}"/>
              </a:ext>
            </a:extLst>
          </p:cNvPr>
          <p:cNvSpPr txBox="1"/>
          <p:nvPr/>
        </p:nvSpPr>
        <p:spPr>
          <a:xfrm>
            <a:off x="1120410" y="1166842"/>
            <a:ext cx="9951179" cy="4524315"/>
          </a:xfrm>
          <a:prstGeom prst="rect">
            <a:avLst/>
          </a:prstGeom>
          <a:noFill/>
        </p:spPr>
        <p:txBody>
          <a:bodyPr wrap="square">
            <a:spAutoFit/>
          </a:bodyPr>
          <a:lstStyle/>
          <a:p>
            <a:pPr marL="285750" indent="-285750">
              <a:buFont typeface="Arial" panose="020B0604020202020204" pitchFamily="34" charset="0"/>
              <a:buChar char="•"/>
            </a:pPr>
            <a:r>
              <a:rPr lang="en-US" dirty="0"/>
              <a:t>The purpose of this code is to examine the output of each of the reflectance sensor, and tell how motors need to engage to get the car back on track.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Depending on the relative position to the black line, the code will decide which way to turn. For instance, if the right most sensor is engaged, it means that the car is on the left side of the track, and needs to turn right to stay on track.</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 The steering is done by one side of the car going in one direction, and the other side going in the opposite direction (like a tank).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This part helps us achieve the correct motion of the car by telling which motors need to engage, and in what direction. This is a decision-making algorithm for the car, and is equivalent to a human steering the wheel in the appropriate direction.</a:t>
            </a:r>
            <a:endParaRPr lang="en-IN" dirty="0"/>
          </a:p>
        </p:txBody>
      </p:sp>
      <p:sp>
        <p:nvSpPr>
          <p:cNvPr id="5" name="TextBox 4">
            <a:extLst>
              <a:ext uri="{FF2B5EF4-FFF2-40B4-BE49-F238E27FC236}">
                <a16:creationId xmlns:a16="http://schemas.microsoft.com/office/drawing/2014/main" id="{307592CB-A2B0-7A95-BF34-A6428FEAB5DE}"/>
              </a:ext>
            </a:extLst>
          </p:cNvPr>
          <p:cNvSpPr txBox="1"/>
          <p:nvPr/>
        </p:nvSpPr>
        <p:spPr>
          <a:xfrm flipH="1">
            <a:off x="937590" y="377382"/>
            <a:ext cx="4250635" cy="492443"/>
          </a:xfrm>
          <a:prstGeom prst="rect">
            <a:avLst/>
          </a:prstGeom>
          <a:noFill/>
        </p:spPr>
        <p:txBody>
          <a:bodyPr wrap="square" rtlCol="0">
            <a:spAutoFit/>
          </a:bodyPr>
          <a:lstStyle/>
          <a:p>
            <a:r>
              <a:rPr lang="en-US" sz="2600" b="1" i="1" dirty="0"/>
              <a:t>Steering control :</a:t>
            </a:r>
            <a:endParaRPr lang="en-IN" sz="2600" b="1" i="1" dirty="0"/>
          </a:p>
        </p:txBody>
      </p:sp>
      <p:graphicFrame>
        <p:nvGraphicFramePr>
          <p:cNvPr id="7" name="Table 6">
            <a:extLst>
              <a:ext uri="{FF2B5EF4-FFF2-40B4-BE49-F238E27FC236}">
                <a16:creationId xmlns:a16="http://schemas.microsoft.com/office/drawing/2014/main" id="{2E8113FF-A179-546D-9CBA-106631DEC4D1}"/>
              </a:ext>
            </a:extLst>
          </p:cNvPr>
          <p:cNvGraphicFramePr>
            <a:graphicFrameLocks noGrp="1"/>
          </p:cNvGraphicFramePr>
          <p:nvPr/>
        </p:nvGraphicFramePr>
        <p:xfrm>
          <a:off x="235527" y="249382"/>
          <a:ext cx="11707091" cy="6373091"/>
        </p:xfrm>
        <a:graphic>
          <a:graphicData uri="http://schemas.openxmlformats.org/drawingml/2006/table">
            <a:tbl>
              <a:tblPr/>
              <a:tblGrid>
                <a:gridCol w="11707091">
                  <a:extLst>
                    <a:ext uri="{9D8B030D-6E8A-4147-A177-3AD203B41FA5}">
                      <a16:colId xmlns:a16="http://schemas.microsoft.com/office/drawing/2014/main" val="3257204581"/>
                    </a:ext>
                  </a:extLst>
                </a:gridCol>
              </a:tblGrid>
              <a:tr h="6373091">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84175513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38C58987-CFE4-4C0B-6D28-BB707193E170}"/>
                  </a:ext>
                </a:extLst>
              </p14:cNvPr>
              <p14:cNvContentPartPr/>
              <p14:nvPr/>
            </p14:nvContentPartPr>
            <p14:xfrm>
              <a:off x="4833137" y="2728200"/>
              <a:ext cx="360" cy="360"/>
            </p14:xfrm>
          </p:contentPart>
        </mc:Choice>
        <mc:Fallback xmlns="">
          <p:pic>
            <p:nvPicPr>
              <p:cNvPr id="8" name="Ink 7">
                <a:extLst>
                  <a:ext uri="{FF2B5EF4-FFF2-40B4-BE49-F238E27FC236}">
                    <a16:creationId xmlns:a16="http://schemas.microsoft.com/office/drawing/2014/main" id="{38C58987-CFE4-4C0B-6D28-BB707193E170}"/>
                  </a:ext>
                </a:extLst>
              </p:cNvPr>
              <p:cNvPicPr/>
              <p:nvPr/>
            </p:nvPicPr>
            <p:blipFill>
              <a:blip r:embed="rId3"/>
              <a:stretch>
                <a:fillRect/>
              </a:stretch>
            </p:blipFill>
            <p:spPr>
              <a:xfrm>
                <a:off x="4824497" y="2719560"/>
                <a:ext cx="18000" cy="18000"/>
              </a:xfrm>
              <a:prstGeom prst="rect">
                <a:avLst/>
              </a:prstGeom>
            </p:spPr>
          </p:pic>
        </mc:Fallback>
      </mc:AlternateContent>
      <p:grpSp>
        <p:nvGrpSpPr>
          <p:cNvPr id="12" name="Group 11">
            <a:extLst>
              <a:ext uri="{FF2B5EF4-FFF2-40B4-BE49-F238E27FC236}">
                <a16:creationId xmlns:a16="http://schemas.microsoft.com/office/drawing/2014/main" id="{3B625D6E-0192-7A78-CD5D-A08D6DDC0635}"/>
              </a:ext>
            </a:extLst>
          </p:cNvPr>
          <p:cNvGrpSpPr/>
          <p:nvPr/>
        </p:nvGrpSpPr>
        <p:grpSpPr>
          <a:xfrm>
            <a:off x="4426697" y="1712280"/>
            <a:ext cx="360" cy="360"/>
            <a:chOff x="4426697" y="1712280"/>
            <a:chExt cx="360" cy="360"/>
          </a:xfrm>
        </p:grpSpPr>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38D5DF18-9468-6965-14CC-6F0E9A130F78}"/>
                    </a:ext>
                  </a:extLst>
                </p14:cNvPr>
                <p14:cNvContentPartPr/>
                <p14:nvPr/>
              </p14:nvContentPartPr>
              <p14:xfrm>
                <a:off x="4426697" y="1712280"/>
                <a:ext cx="360" cy="360"/>
              </p14:xfrm>
            </p:contentPart>
          </mc:Choice>
          <mc:Fallback xmlns="">
            <p:pic>
              <p:nvPicPr>
                <p:cNvPr id="9" name="Ink 8">
                  <a:extLst>
                    <a:ext uri="{FF2B5EF4-FFF2-40B4-BE49-F238E27FC236}">
                      <a16:creationId xmlns:a16="http://schemas.microsoft.com/office/drawing/2014/main" id="{38D5DF18-9468-6965-14CC-6F0E9A130F78}"/>
                    </a:ext>
                  </a:extLst>
                </p:cNvPr>
                <p:cNvPicPr/>
                <p:nvPr/>
              </p:nvPicPr>
              <p:blipFill>
                <a:blip r:embed="rId3"/>
                <a:stretch>
                  <a:fillRect/>
                </a:stretch>
              </p:blipFill>
              <p:spPr>
                <a:xfrm>
                  <a:off x="4418057" y="1703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F2B521B9-89A2-F484-E68C-9A65129387C7}"/>
                    </a:ext>
                  </a:extLst>
                </p14:cNvPr>
                <p14:cNvContentPartPr/>
                <p14:nvPr/>
              </p14:nvContentPartPr>
              <p14:xfrm>
                <a:off x="4426697" y="1712280"/>
                <a:ext cx="360" cy="360"/>
              </p14:xfrm>
            </p:contentPart>
          </mc:Choice>
          <mc:Fallback xmlns="">
            <p:pic>
              <p:nvPicPr>
                <p:cNvPr id="10" name="Ink 9">
                  <a:extLst>
                    <a:ext uri="{FF2B5EF4-FFF2-40B4-BE49-F238E27FC236}">
                      <a16:creationId xmlns:a16="http://schemas.microsoft.com/office/drawing/2014/main" id="{F2B521B9-89A2-F484-E68C-9A65129387C7}"/>
                    </a:ext>
                  </a:extLst>
                </p:cNvPr>
                <p:cNvPicPr/>
                <p:nvPr/>
              </p:nvPicPr>
              <p:blipFill>
                <a:blip r:embed="rId3"/>
                <a:stretch>
                  <a:fillRect/>
                </a:stretch>
              </p:blipFill>
              <p:spPr>
                <a:xfrm>
                  <a:off x="4418057" y="1703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A5F564E1-56B1-398C-D7DC-43E448B7B7DA}"/>
                    </a:ext>
                  </a:extLst>
                </p14:cNvPr>
                <p14:cNvContentPartPr/>
                <p14:nvPr/>
              </p14:nvContentPartPr>
              <p14:xfrm>
                <a:off x="4426697" y="1712280"/>
                <a:ext cx="360" cy="360"/>
              </p14:xfrm>
            </p:contentPart>
          </mc:Choice>
          <mc:Fallback xmlns="">
            <p:pic>
              <p:nvPicPr>
                <p:cNvPr id="11" name="Ink 10">
                  <a:extLst>
                    <a:ext uri="{FF2B5EF4-FFF2-40B4-BE49-F238E27FC236}">
                      <a16:creationId xmlns:a16="http://schemas.microsoft.com/office/drawing/2014/main" id="{A5F564E1-56B1-398C-D7DC-43E448B7B7DA}"/>
                    </a:ext>
                  </a:extLst>
                </p:cNvPr>
                <p:cNvPicPr/>
                <p:nvPr/>
              </p:nvPicPr>
              <p:blipFill>
                <a:blip r:embed="rId3"/>
                <a:stretch>
                  <a:fillRect/>
                </a:stretch>
              </p:blipFill>
              <p:spPr>
                <a:xfrm>
                  <a:off x="4418057" y="1703640"/>
                  <a:ext cx="18000" cy="18000"/>
                </a:xfrm>
                <a:prstGeom prst="rect">
                  <a:avLst/>
                </a:prstGeom>
              </p:spPr>
            </p:pic>
          </mc:Fallback>
        </mc:AlternateContent>
      </p:grpSp>
      <p:grpSp>
        <p:nvGrpSpPr>
          <p:cNvPr id="16" name="Group 15">
            <a:extLst>
              <a:ext uri="{FF2B5EF4-FFF2-40B4-BE49-F238E27FC236}">
                <a16:creationId xmlns:a16="http://schemas.microsoft.com/office/drawing/2014/main" id="{3D6974EB-5265-61CE-46BC-68760D112A31}"/>
              </a:ext>
            </a:extLst>
          </p:cNvPr>
          <p:cNvGrpSpPr/>
          <p:nvPr/>
        </p:nvGrpSpPr>
        <p:grpSpPr>
          <a:xfrm>
            <a:off x="3543060" y="4419150"/>
            <a:ext cx="360" cy="360"/>
            <a:chOff x="3543060" y="4419150"/>
            <a:chExt cx="360" cy="360"/>
          </a:xfrm>
        </p:grpSpPr>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FE22F417-EEC9-12F6-2641-0C6D3B9ACE97}"/>
                    </a:ext>
                  </a:extLst>
                </p14:cNvPr>
                <p14:cNvContentPartPr/>
                <p14:nvPr/>
              </p14:nvContentPartPr>
              <p14:xfrm>
                <a:off x="3543060" y="4419150"/>
                <a:ext cx="360" cy="360"/>
              </p14:xfrm>
            </p:contentPart>
          </mc:Choice>
          <mc:Fallback xmlns="">
            <p:pic>
              <p:nvPicPr>
                <p:cNvPr id="13" name="Ink 12">
                  <a:extLst>
                    <a:ext uri="{FF2B5EF4-FFF2-40B4-BE49-F238E27FC236}">
                      <a16:creationId xmlns:a16="http://schemas.microsoft.com/office/drawing/2014/main" id="{FE22F417-EEC9-12F6-2641-0C6D3B9ACE97}"/>
                    </a:ext>
                  </a:extLst>
                </p:cNvPr>
                <p:cNvPicPr/>
                <p:nvPr/>
              </p:nvPicPr>
              <p:blipFill>
                <a:blip r:embed="rId3"/>
                <a:stretch>
                  <a:fillRect/>
                </a:stretch>
              </p:blipFill>
              <p:spPr>
                <a:xfrm>
                  <a:off x="3534420" y="4410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8B9AD66F-30C6-7E60-D3BA-B7E036F35CFE}"/>
                    </a:ext>
                  </a:extLst>
                </p14:cNvPr>
                <p14:cNvContentPartPr/>
                <p14:nvPr/>
              </p14:nvContentPartPr>
              <p14:xfrm>
                <a:off x="3543060" y="4419150"/>
                <a:ext cx="360" cy="360"/>
              </p14:xfrm>
            </p:contentPart>
          </mc:Choice>
          <mc:Fallback xmlns="">
            <p:pic>
              <p:nvPicPr>
                <p:cNvPr id="14" name="Ink 13">
                  <a:extLst>
                    <a:ext uri="{FF2B5EF4-FFF2-40B4-BE49-F238E27FC236}">
                      <a16:creationId xmlns:a16="http://schemas.microsoft.com/office/drawing/2014/main" id="{8B9AD66F-30C6-7E60-D3BA-B7E036F35CFE}"/>
                    </a:ext>
                  </a:extLst>
                </p:cNvPr>
                <p:cNvPicPr/>
                <p:nvPr/>
              </p:nvPicPr>
              <p:blipFill>
                <a:blip r:embed="rId3"/>
                <a:stretch>
                  <a:fillRect/>
                </a:stretch>
              </p:blipFill>
              <p:spPr>
                <a:xfrm>
                  <a:off x="3534420" y="4410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1A52A97B-56A4-B7B5-83A2-6A98341A281F}"/>
                    </a:ext>
                  </a:extLst>
                </p14:cNvPr>
                <p14:cNvContentPartPr/>
                <p14:nvPr/>
              </p14:nvContentPartPr>
              <p14:xfrm>
                <a:off x="3543060" y="4419150"/>
                <a:ext cx="360" cy="360"/>
              </p14:xfrm>
            </p:contentPart>
          </mc:Choice>
          <mc:Fallback xmlns="">
            <p:pic>
              <p:nvPicPr>
                <p:cNvPr id="15" name="Ink 14">
                  <a:extLst>
                    <a:ext uri="{FF2B5EF4-FFF2-40B4-BE49-F238E27FC236}">
                      <a16:creationId xmlns:a16="http://schemas.microsoft.com/office/drawing/2014/main" id="{1A52A97B-56A4-B7B5-83A2-6A98341A281F}"/>
                    </a:ext>
                  </a:extLst>
                </p:cNvPr>
                <p:cNvPicPr/>
                <p:nvPr/>
              </p:nvPicPr>
              <p:blipFill>
                <a:blip r:embed="rId3"/>
                <a:stretch>
                  <a:fillRect/>
                </a:stretch>
              </p:blipFill>
              <p:spPr>
                <a:xfrm>
                  <a:off x="3534420" y="4410510"/>
                  <a:ext cx="18000" cy="18000"/>
                </a:xfrm>
                <a:prstGeom prst="rect">
                  <a:avLst/>
                </a:prstGeom>
              </p:spPr>
            </p:pic>
          </mc:Fallback>
        </mc:AlternateContent>
      </p:grpSp>
    </p:spTree>
    <p:extLst>
      <p:ext uri="{BB962C8B-B14F-4D97-AF65-F5344CB8AC3E}">
        <p14:creationId xmlns:p14="http://schemas.microsoft.com/office/powerpoint/2010/main" val="207285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328C76-E21A-7FBE-A49E-43A56C674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663" y="387815"/>
            <a:ext cx="7555680" cy="5582542"/>
          </a:xfrm>
          <a:prstGeom prst="rect">
            <a:avLst/>
          </a:prstGeom>
        </p:spPr>
      </p:pic>
      <p:sp>
        <p:nvSpPr>
          <p:cNvPr id="8" name="TextBox 7">
            <a:extLst>
              <a:ext uri="{FF2B5EF4-FFF2-40B4-BE49-F238E27FC236}">
                <a16:creationId xmlns:a16="http://schemas.microsoft.com/office/drawing/2014/main" id="{3510266D-0462-776D-75D5-5EF72C39E8ED}"/>
              </a:ext>
            </a:extLst>
          </p:cNvPr>
          <p:cNvSpPr txBox="1"/>
          <p:nvPr/>
        </p:nvSpPr>
        <p:spPr>
          <a:xfrm>
            <a:off x="4934858" y="6070075"/>
            <a:ext cx="6096000" cy="400110"/>
          </a:xfrm>
          <a:prstGeom prst="rect">
            <a:avLst/>
          </a:prstGeom>
          <a:noFill/>
        </p:spPr>
        <p:txBody>
          <a:bodyPr wrap="square">
            <a:spAutoFit/>
          </a:bodyPr>
          <a:lstStyle/>
          <a:p>
            <a:r>
              <a:rPr lang="en-US" sz="2000" dirty="0"/>
              <a:t>The car on the track</a:t>
            </a:r>
            <a:endParaRPr lang="en-IN" sz="2000" dirty="0"/>
          </a:p>
        </p:txBody>
      </p:sp>
      <p:graphicFrame>
        <p:nvGraphicFramePr>
          <p:cNvPr id="11" name="Table 10">
            <a:extLst>
              <a:ext uri="{FF2B5EF4-FFF2-40B4-BE49-F238E27FC236}">
                <a16:creationId xmlns:a16="http://schemas.microsoft.com/office/drawing/2014/main" id="{E267D179-141E-23F9-984A-5AF909F4D0D1}"/>
              </a:ext>
            </a:extLst>
          </p:cNvPr>
          <p:cNvGraphicFramePr>
            <a:graphicFrameLocks noGrp="1"/>
          </p:cNvGraphicFramePr>
          <p:nvPr/>
        </p:nvGraphicFramePr>
        <p:xfrm>
          <a:off x="235527" y="249382"/>
          <a:ext cx="11707091" cy="6373091"/>
        </p:xfrm>
        <a:graphic>
          <a:graphicData uri="http://schemas.openxmlformats.org/drawingml/2006/table">
            <a:tbl>
              <a:tblPr/>
              <a:tblGrid>
                <a:gridCol w="11707091">
                  <a:extLst>
                    <a:ext uri="{9D8B030D-6E8A-4147-A177-3AD203B41FA5}">
                      <a16:colId xmlns:a16="http://schemas.microsoft.com/office/drawing/2014/main" val="3257204581"/>
                    </a:ext>
                  </a:extLst>
                </a:gridCol>
              </a:tblGrid>
              <a:tr h="6373091">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841755137"/>
                  </a:ext>
                </a:extLst>
              </a:tr>
            </a:tbl>
          </a:graphicData>
        </a:graphic>
      </p:graphicFrame>
    </p:spTree>
    <p:extLst>
      <p:ext uri="{BB962C8B-B14F-4D97-AF65-F5344CB8AC3E}">
        <p14:creationId xmlns:p14="http://schemas.microsoft.com/office/powerpoint/2010/main" val="173851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538B3D-3D09-B32A-FD2E-D55100E8AB24}"/>
              </a:ext>
            </a:extLst>
          </p:cNvPr>
          <p:cNvPicPr>
            <a:picLocks noChangeAspect="1"/>
          </p:cNvPicPr>
          <p:nvPr/>
        </p:nvPicPr>
        <p:blipFill rotWithShape="1">
          <a:blip r:embed="rId2"/>
          <a:srcRect b="33075"/>
          <a:stretch/>
        </p:blipFill>
        <p:spPr>
          <a:xfrm>
            <a:off x="519546" y="187853"/>
            <a:ext cx="3439375" cy="4879866"/>
          </a:xfrm>
          <a:prstGeom prst="rect">
            <a:avLst/>
          </a:prstGeom>
          <a:noFill/>
        </p:spPr>
      </p:pic>
      <p:pic>
        <p:nvPicPr>
          <p:cNvPr id="5" name="Picture 4">
            <a:extLst>
              <a:ext uri="{FF2B5EF4-FFF2-40B4-BE49-F238E27FC236}">
                <a16:creationId xmlns:a16="http://schemas.microsoft.com/office/drawing/2014/main" id="{18D5C8E1-8109-3966-F591-6D7EA9FC0096}"/>
              </a:ext>
            </a:extLst>
          </p:cNvPr>
          <p:cNvPicPr>
            <a:picLocks noChangeAspect="1"/>
          </p:cNvPicPr>
          <p:nvPr/>
        </p:nvPicPr>
        <p:blipFill rotWithShape="1">
          <a:blip r:embed="rId2"/>
          <a:srcRect t="74729" b="5652"/>
          <a:stretch/>
        </p:blipFill>
        <p:spPr>
          <a:xfrm>
            <a:off x="450275" y="5024174"/>
            <a:ext cx="3650672" cy="1506154"/>
          </a:xfrm>
          <a:prstGeom prst="rect">
            <a:avLst/>
          </a:prstGeom>
        </p:spPr>
      </p:pic>
      <p:sp>
        <p:nvSpPr>
          <p:cNvPr id="7" name="TextBox 6">
            <a:extLst>
              <a:ext uri="{FF2B5EF4-FFF2-40B4-BE49-F238E27FC236}">
                <a16:creationId xmlns:a16="http://schemas.microsoft.com/office/drawing/2014/main" id="{A735FD28-CDDA-E99E-95A4-E689CD6B9FE3}"/>
              </a:ext>
            </a:extLst>
          </p:cNvPr>
          <p:cNvSpPr txBox="1"/>
          <p:nvPr/>
        </p:nvSpPr>
        <p:spPr>
          <a:xfrm>
            <a:off x="5084619" y="667849"/>
            <a:ext cx="6096000" cy="5078313"/>
          </a:xfrm>
          <a:prstGeom prst="rect">
            <a:avLst/>
          </a:prstGeom>
          <a:noFill/>
        </p:spPr>
        <p:txBody>
          <a:bodyPr wrap="square">
            <a:spAutoFit/>
          </a:bodyPr>
          <a:lstStyle/>
          <a:p>
            <a:pPr marL="285750" indent="-285750">
              <a:buFont typeface="Arial" panose="020B0604020202020204" pitchFamily="34" charset="0"/>
              <a:buChar char="•"/>
            </a:pPr>
            <a:r>
              <a:rPr lang="en-US" dirty="0"/>
              <a:t>The QTR-8RC Reflectance Sensor will send  input data as 8bit binary form</a:t>
            </a:r>
          </a:p>
          <a:p>
            <a:pPr marL="285750" indent="-285750">
              <a:buFont typeface="Arial" panose="020B0604020202020204" pitchFamily="34" charset="0"/>
              <a:buChar char="•"/>
            </a:pPr>
            <a:endParaRPr lang="en-IN" sz="1800" b="0" i="0" u="none" strike="noStrike" dirty="0">
              <a:effectLst/>
              <a:latin typeface="Arial" panose="020B0604020202020204" pitchFamily="34" charset="0"/>
            </a:endParaRPr>
          </a:p>
          <a:p>
            <a:pPr marL="285750" indent="-285750">
              <a:buFont typeface="Arial" panose="020B0604020202020204" pitchFamily="34" charset="0"/>
              <a:buChar char="•"/>
            </a:pPr>
            <a:r>
              <a:rPr lang="en-US" dirty="0"/>
              <a:t>The sensor emits (mostly) infrared light, which is reflected as soon as an object enters into the light cone.</a:t>
            </a:r>
            <a:endParaRPr lang="en-US" dirty="0">
              <a:latin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Short decay time indicates good reflectance (white surface), and long decay time indicates poor reflectance (black surface).</a:t>
            </a:r>
          </a:p>
          <a:p>
            <a:r>
              <a:rPr lang="en-US" dirty="0"/>
              <a:t> </a:t>
            </a:r>
          </a:p>
          <a:p>
            <a:pPr marL="285750" indent="-285750">
              <a:buFont typeface="Arial" panose="020B0604020202020204" pitchFamily="34" charset="0"/>
              <a:buChar char="•"/>
            </a:pPr>
            <a:r>
              <a:rPr lang="en-US" dirty="0"/>
              <a:t>Ultimately it provides an 8-bit array that is composed of binary bits, where 0 stands for a sensor being on the white surface, and 1 stands for the sensor being on the black surface.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QTR-8RC sensor provides the information about the position of the car. </a:t>
            </a:r>
          </a:p>
          <a:p>
            <a:endParaRPr lang="en-US"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A034E90-7A46-3781-4ECB-247ECE97D2AC}"/>
                  </a:ext>
                </a:extLst>
              </p14:cNvPr>
              <p14:cNvContentPartPr/>
              <p14:nvPr/>
            </p14:nvContentPartPr>
            <p14:xfrm>
              <a:off x="2312180" y="4811140"/>
              <a:ext cx="1266120" cy="66240"/>
            </p14:xfrm>
          </p:contentPart>
        </mc:Choice>
        <mc:Fallback xmlns="">
          <p:pic>
            <p:nvPicPr>
              <p:cNvPr id="9" name="Ink 8">
                <a:extLst>
                  <a:ext uri="{FF2B5EF4-FFF2-40B4-BE49-F238E27FC236}">
                    <a16:creationId xmlns:a16="http://schemas.microsoft.com/office/drawing/2014/main" id="{FA034E90-7A46-3781-4ECB-247ECE97D2AC}"/>
                  </a:ext>
                </a:extLst>
              </p:cNvPr>
              <p:cNvPicPr/>
              <p:nvPr/>
            </p:nvPicPr>
            <p:blipFill>
              <a:blip r:embed="rId4"/>
              <a:stretch>
                <a:fillRect/>
              </a:stretch>
            </p:blipFill>
            <p:spPr>
              <a:xfrm>
                <a:off x="2303540" y="4802500"/>
                <a:ext cx="128376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4D3E0FB7-A51D-682E-99FF-E45A1CE8A005}"/>
                  </a:ext>
                </a:extLst>
              </p14:cNvPr>
              <p14:cNvContentPartPr/>
              <p14:nvPr/>
            </p14:nvContentPartPr>
            <p14:xfrm>
              <a:off x="2936060" y="4763980"/>
              <a:ext cx="684720" cy="243360"/>
            </p14:xfrm>
          </p:contentPart>
        </mc:Choice>
        <mc:Fallback xmlns="">
          <p:pic>
            <p:nvPicPr>
              <p:cNvPr id="10" name="Ink 9">
                <a:extLst>
                  <a:ext uri="{FF2B5EF4-FFF2-40B4-BE49-F238E27FC236}">
                    <a16:creationId xmlns:a16="http://schemas.microsoft.com/office/drawing/2014/main" id="{4D3E0FB7-A51D-682E-99FF-E45A1CE8A005}"/>
                  </a:ext>
                </a:extLst>
              </p:cNvPr>
              <p:cNvPicPr/>
              <p:nvPr/>
            </p:nvPicPr>
            <p:blipFill>
              <a:blip r:embed="rId6"/>
              <a:stretch>
                <a:fillRect/>
              </a:stretch>
            </p:blipFill>
            <p:spPr>
              <a:xfrm>
                <a:off x="2927060" y="4754980"/>
                <a:ext cx="7023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768A4F0-D1F6-E74C-46DA-A781FA9A2CB9}"/>
                  </a:ext>
                </a:extLst>
              </p14:cNvPr>
              <p14:cNvContentPartPr/>
              <p14:nvPr/>
            </p14:nvContentPartPr>
            <p14:xfrm>
              <a:off x="2193380" y="4785940"/>
              <a:ext cx="447840" cy="191880"/>
            </p14:xfrm>
          </p:contentPart>
        </mc:Choice>
        <mc:Fallback xmlns="">
          <p:pic>
            <p:nvPicPr>
              <p:cNvPr id="11" name="Ink 10">
                <a:extLst>
                  <a:ext uri="{FF2B5EF4-FFF2-40B4-BE49-F238E27FC236}">
                    <a16:creationId xmlns:a16="http://schemas.microsoft.com/office/drawing/2014/main" id="{0768A4F0-D1F6-E74C-46DA-A781FA9A2CB9}"/>
                  </a:ext>
                </a:extLst>
              </p:cNvPr>
              <p:cNvPicPr/>
              <p:nvPr/>
            </p:nvPicPr>
            <p:blipFill>
              <a:blip r:embed="rId8"/>
              <a:stretch>
                <a:fillRect/>
              </a:stretch>
            </p:blipFill>
            <p:spPr>
              <a:xfrm>
                <a:off x="2184380" y="4776940"/>
                <a:ext cx="4654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57F1C71F-2431-90D6-D9A9-EDE0221F63FE}"/>
                  </a:ext>
                </a:extLst>
              </p14:cNvPr>
              <p14:cNvContentPartPr/>
              <p14:nvPr/>
            </p14:nvContentPartPr>
            <p14:xfrm>
              <a:off x="2071700" y="4774060"/>
              <a:ext cx="496080" cy="126000"/>
            </p14:xfrm>
          </p:contentPart>
        </mc:Choice>
        <mc:Fallback xmlns="">
          <p:pic>
            <p:nvPicPr>
              <p:cNvPr id="12" name="Ink 11">
                <a:extLst>
                  <a:ext uri="{FF2B5EF4-FFF2-40B4-BE49-F238E27FC236}">
                    <a16:creationId xmlns:a16="http://schemas.microsoft.com/office/drawing/2014/main" id="{57F1C71F-2431-90D6-D9A9-EDE0221F63FE}"/>
                  </a:ext>
                </a:extLst>
              </p:cNvPr>
              <p:cNvPicPr/>
              <p:nvPr/>
            </p:nvPicPr>
            <p:blipFill>
              <a:blip r:embed="rId10"/>
              <a:stretch>
                <a:fillRect/>
              </a:stretch>
            </p:blipFill>
            <p:spPr>
              <a:xfrm>
                <a:off x="2063060" y="4765060"/>
                <a:ext cx="5137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E7F108AC-6F21-1394-AC01-21F2EECE3FFE}"/>
                  </a:ext>
                </a:extLst>
              </p14:cNvPr>
              <p14:cNvContentPartPr/>
              <p14:nvPr/>
            </p14:nvContentPartPr>
            <p14:xfrm>
              <a:off x="1897460" y="4806460"/>
              <a:ext cx="595800" cy="133200"/>
            </p14:xfrm>
          </p:contentPart>
        </mc:Choice>
        <mc:Fallback xmlns="">
          <p:pic>
            <p:nvPicPr>
              <p:cNvPr id="14" name="Ink 13">
                <a:extLst>
                  <a:ext uri="{FF2B5EF4-FFF2-40B4-BE49-F238E27FC236}">
                    <a16:creationId xmlns:a16="http://schemas.microsoft.com/office/drawing/2014/main" id="{E7F108AC-6F21-1394-AC01-21F2EECE3FFE}"/>
                  </a:ext>
                </a:extLst>
              </p:cNvPr>
              <p:cNvPicPr/>
              <p:nvPr/>
            </p:nvPicPr>
            <p:blipFill>
              <a:blip r:embed="rId12"/>
              <a:stretch>
                <a:fillRect/>
              </a:stretch>
            </p:blipFill>
            <p:spPr>
              <a:xfrm>
                <a:off x="1888460" y="4797820"/>
                <a:ext cx="6134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D20869C2-66F2-E50F-FD14-29DCD9809BC3}"/>
                  </a:ext>
                </a:extLst>
              </p14:cNvPr>
              <p14:cNvContentPartPr/>
              <p14:nvPr/>
            </p14:nvContentPartPr>
            <p14:xfrm>
              <a:off x="1026260" y="4773340"/>
              <a:ext cx="537840" cy="122760"/>
            </p14:xfrm>
          </p:contentPart>
        </mc:Choice>
        <mc:Fallback xmlns="">
          <p:pic>
            <p:nvPicPr>
              <p:cNvPr id="15" name="Ink 14">
                <a:extLst>
                  <a:ext uri="{FF2B5EF4-FFF2-40B4-BE49-F238E27FC236}">
                    <a16:creationId xmlns:a16="http://schemas.microsoft.com/office/drawing/2014/main" id="{D20869C2-66F2-E50F-FD14-29DCD9809BC3}"/>
                  </a:ext>
                </a:extLst>
              </p:cNvPr>
              <p:cNvPicPr/>
              <p:nvPr/>
            </p:nvPicPr>
            <p:blipFill>
              <a:blip r:embed="rId14"/>
              <a:stretch>
                <a:fillRect/>
              </a:stretch>
            </p:blipFill>
            <p:spPr>
              <a:xfrm>
                <a:off x="1017260" y="4764700"/>
                <a:ext cx="5554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053E961F-3808-99F1-0BE9-F2B5CBE896A7}"/>
                  </a:ext>
                </a:extLst>
              </p14:cNvPr>
              <p14:cNvContentPartPr/>
              <p14:nvPr/>
            </p14:nvContentPartPr>
            <p14:xfrm>
              <a:off x="912500" y="4742380"/>
              <a:ext cx="661680" cy="180000"/>
            </p14:xfrm>
          </p:contentPart>
        </mc:Choice>
        <mc:Fallback xmlns="">
          <p:pic>
            <p:nvPicPr>
              <p:cNvPr id="16" name="Ink 15">
                <a:extLst>
                  <a:ext uri="{FF2B5EF4-FFF2-40B4-BE49-F238E27FC236}">
                    <a16:creationId xmlns:a16="http://schemas.microsoft.com/office/drawing/2014/main" id="{053E961F-3808-99F1-0BE9-F2B5CBE896A7}"/>
                  </a:ext>
                </a:extLst>
              </p:cNvPr>
              <p:cNvPicPr/>
              <p:nvPr/>
            </p:nvPicPr>
            <p:blipFill>
              <a:blip r:embed="rId16"/>
              <a:stretch>
                <a:fillRect/>
              </a:stretch>
            </p:blipFill>
            <p:spPr>
              <a:xfrm>
                <a:off x="903500" y="4733740"/>
                <a:ext cx="6793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EDD88085-F05F-BFD9-767C-5DA2009B4FEE}"/>
                  </a:ext>
                </a:extLst>
              </p14:cNvPr>
              <p14:cNvContentPartPr/>
              <p14:nvPr/>
            </p14:nvContentPartPr>
            <p14:xfrm>
              <a:off x="1491380" y="4821580"/>
              <a:ext cx="100080" cy="108720"/>
            </p14:xfrm>
          </p:contentPart>
        </mc:Choice>
        <mc:Fallback xmlns="">
          <p:pic>
            <p:nvPicPr>
              <p:cNvPr id="17" name="Ink 16">
                <a:extLst>
                  <a:ext uri="{FF2B5EF4-FFF2-40B4-BE49-F238E27FC236}">
                    <a16:creationId xmlns:a16="http://schemas.microsoft.com/office/drawing/2014/main" id="{EDD88085-F05F-BFD9-767C-5DA2009B4FEE}"/>
                  </a:ext>
                </a:extLst>
              </p:cNvPr>
              <p:cNvPicPr/>
              <p:nvPr/>
            </p:nvPicPr>
            <p:blipFill>
              <a:blip r:embed="rId18"/>
              <a:stretch>
                <a:fillRect/>
              </a:stretch>
            </p:blipFill>
            <p:spPr>
              <a:xfrm>
                <a:off x="1482740" y="4812580"/>
                <a:ext cx="1177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31116D9C-CDA2-AF20-DAF6-DB23AF3C7930}"/>
                  </a:ext>
                </a:extLst>
              </p14:cNvPr>
              <p14:cNvContentPartPr/>
              <p14:nvPr/>
            </p14:nvContentPartPr>
            <p14:xfrm>
              <a:off x="3744260" y="4707820"/>
              <a:ext cx="172440" cy="235800"/>
            </p14:xfrm>
          </p:contentPart>
        </mc:Choice>
        <mc:Fallback xmlns="">
          <p:pic>
            <p:nvPicPr>
              <p:cNvPr id="18" name="Ink 17">
                <a:extLst>
                  <a:ext uri="{FF2B5EF4-FFF2-40B4-BE49-F238E27FC236}">
                    <a16:creationId xmlns:a16="http://schemas.microsoft.com/office/drawing/2014/main" id="{31116D9C-CDA2-AF20-DAF6-DB23AF3C7930}"/>
                  </a:ext>
                </a:extLst>
              </p:cNvPr>
              <p:cNvPicPr/>
              <p:nvPr/>
            </p:nvPicPr>
            <p:blipFill>
              <a:blip r:embed="rId20"/>
              <a:stretch>
                <a:fillRect/>
              </a:stretch>
            </p:blipFill>
            <p:spPr>
              <a:xfrm>
                <a:off x="3735260" y="4698820"/>
                <a:ext cx="1900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39BC6AF0-4482-7A59-6A74-72B864039EB8}"/>
                  </a:ext>
                </a:extLst>
              </p14:cNvPr>
              <p14:cNvContentPartPr/>
              <p14:nvPr/>
            </p14:nvContentPartPr>
            <p14:xfrm>
              <a:off x="3499460" y="4806820"/>
              <a:ext cx="198360" cy="141840"/>
            </p14:xfrm>
          </p:contentPart>
        </mc:Choice>
        <mc:Fallback xmlns="">
          <p:pic>
            <p:nvPicPr>
              <p:cNvPr id="19" name="Ink 18">
                <a:extLst>
                  <a:ext uri="{FF2B5EF4-FFF2-40B4-BE49-F238E27FC236}">
                    <a16:creationId xmlns:a16="http://schemas.microsoft.com/office/drawing/2014/main" id="{39BC6AF0-4482-7A59-6A74-72B864039EB8}"/>
                  </a:ext>
                </a:extLst>
              </p:cNvPr>
              <p:cNvPicPr/>
              <p:nvPr/>
            </p:nvPicPr>
            <p:blipFill>
              <a:blip r:embed="rId22"/>
              <a:stretch>
                <a:fillRect/>
              </a:stretch>
            </p:blipFill>
            <p:spPr>
              <a:xfrm>
                <a:off x="3490460" y="4797820"/>
                <a:ext cx="2160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3453F995-F656-64FE-4058-C647B797EF06}"/>
                  </a:ext>
                </a:extLst>
              </p14:cNvPr>
              <p14:cNvContentPartPr/>
              <p14:nvPr/>
            </p14:nvContentPartPr>
            <p14:xfrm>
              <a:off x="4603580" y="4673620"/>
              <a:ext cx="360" cy="360"/>
            </p14:xfrm>
          </p:contentPart>
        </mc:Choice>
        <mc:Fallback xmlns="">
          <p:pic>
            <p:nvPicPr>
              <p:cNvPr id="20" name="Ink 19">
                <a:extLst>
                  <a:ext uri="{FF2B5EF4-FFF2-40B4-BE49-F238E27FC236}">
                    <a16:creationId xmlns:a16="http://schemas.microsoft.com/office/drawing/2014/main" id="{3453F995-F656-64FE-4058-C647B797EF06}"/>
                  </a:ext>
                </a:extLst>
              </p:cNvPr>
              <p:cNvPicPr/>
              <p:nvPr/>
            </p:nvPicPr>
            <p:blipFill>
              <a:blip r:embed="rId24"/>
              <a:stretch>
                <a:fillRect/>
              </a:stretch>
            </p:blipFill>
            <p:spPr>
              <a:xfrm>
                <a:off x="4594580" y="4664620"/>
                <a:ext cx="18000" cy="18000"/>
              </a:xfrm>
              <a:prstGeom prst="rect">
                <a:avLst/>
              </a:prstGeom>
            </p:spPr>
          </p:pic>
        </mc:Fallback>
      </mc:AlternateContent>
      <p:grpSp>
        <p:nvGrpSpPr>
          <p:cNvPr id="25" name="Group 24">
            <a:extLst>
              <a:ext uri="{FF2B5EF4-FFF2-40B4-BE49-F238E27FC236}">
                <a16:creationId xmlns:a16="http://schemas.microsoft.com/office/drawing/2014/main" id="{71C7AC09-6DA7-73B1-26B7-50BE1183B7E4}"/>
              </a:ext>
            </a:extLst>
          </p:cNvPr>
          <p:cNvGrpSpPr/>
          <p:nvPr/>
        </p:nvGrpSpPr>
        <p:grpSpPr>
          <a:xfrm>
            <a:off x="8113097" y="3773280"/>
            <a:ext cx="360" cy="360"/>
            <a:chOff x="8113097" y="3773280"/>
            <a:chExt cx="360" cy="360"/>
          </a:xfrm>
        </p:grpSpPr>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837C10DC-66C6-2C9C-AA16-E582FF16565D}"/>
                    </a:ext>
                  </a:extLst>
                </p14:cNvPr>
                <p14:cNvContentPartPr/>
                <p14:nvPr/>
              </p14:nvContentPartPr>
              <p14:xfrm>
                <a:off x="8113097" y="3773280"/>
                <a:ext cx="360" cy="360"/>
              </p14:xfrm>
            </p:contentPart>
          </mc:Choice>
          <mc:Fallback xmlns="">
            <p:pic>
              <p:nvPicPr>
                <p:cNvPr id="21" name="Ink 20">
                  <a:extLst>
                    <a:ext uri="{FF2B5EF4-FFF2-40B4-BE49-F238E27FC236}">
                      <a16:creationId xmlns:a16="http://schemas.microsoft.com/office/drawing/2014/main" id="{837C10DC-66C6-2C9C-AA16-E582FF16565D}"/>
                    </a:ext>
                  </a:extLst>
                </p:cNvPr>
                <p:cNvPicPr/>
                <p:nvPr/>
              </p:nvPicPr>
              <p:blipFill>
                <a:blip r:embed="rId24"/>
                <a:stretch>
                  <a:fillRect/>
                </a:stretch>
              </p:blipFill>
              <p:spPr>
                <a:xfrm>
                  <a:off x="8104457" y="3764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8F527511-CFF1-9BAE-DB6F-C573F06C65CB}"/>
                    </a:ext>
                  </a:extLst>
                </p14:cNvPr>
                <p14:cNvContentPartPr/>
                <p14:nvPr/>
              </p14:nvContentPartPr>
              <p14:xfrm>
                <a:off x="8113097" y="3773280"/>
                <a:ext cx="360" cy="360"/>
              </p14:xfrm>
            </p:contentPart>
          </mc:Choice>
          <mc:Fallback xmlns="">
            <p:pic>
              <p:nvPicPr>
                <p:cNvPr id="22" name="Ink 21">
                  <a:extLst>
                    <a:ext uri="{FF2B5EF4-FFF2-40B4-BE49-F238E27FC236}">
                      <a16:creationId xmlns:a16="http://schemas.microsoft.com/office/drawing/2014/main" id="{8F527511-CFF1-9BAE-DB6F-C573F06C65CB}"/>
                    </a:ext>
                  </a:extLst>
                </p:cNvPr>
                <p:cNvPicPr/>
                <p:nvPr/>
              </p:nvPicPr>
              <p:blipFill>
                <a:blip r:embed="rId24"/>
                <a:stretch>
                  <a:fillRect/>
                </a:stretch>
              </p:blipFill>
              <p:spPr>
                <a:xfrm>
                  <a:off x="8104457" y="3764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C205705F-8761-8125-E27D-22EBC729B162}"/>
                    </a:ext>
                  </a:extLst>
                </p14:cNvPr>
                <p14:cNvContentPartPr/>
                <p14:nvPr/>
              </p14:nvContentPartPr>
              <p14:xfrm>
                <a:off x="8113097" y="3773280"/>
                <a:ext cx="360" cy="360"/>
              </p14:xfrm>
            </p:contentPart>
          </mc:Choice>
          <mc:Fallback xmlns="">
            <p:pic>
              <p:nvPicPr>
                <p:cNvPr id="23" name="Ink 22">
                  <a:extLst>
                    <a:ext uri="{FF2B5EF4-FFF2-40B4-BE49-F238E27FC236}">
                      <a16:creationId xmlns:a16="http://schemas.microsoft.com/office/drawing/2014/main" id="{C205705F-8761-8125-E27D-22EBC729B162}"/>
                    </a:ext>
                  </a:extLst>
                </p:cNvPr>
                <p:cNvPicPr/>
                <p:nvPr/>
              </p:nvPicPr>
              <p:blipFill>
                <a:blip r:embed="rId24"/>
                <a:stretch>
                  <a:fillRect/>
                </a:stretch>
              </p:blipFill>
              <p:spPr>
                <a:xfrm>
                  <a:off x="8104457" y="3764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1F9DF5B8-254F-AFFB-5FDF-EDB7EFC929FE}"/>
                    </a:ext>
                  </a:extLst>
                </p14:cNvPr>
                <p14:cNvContentPartPr/>
                <p14:nvPr/>
              </p14:nvContentPartPr>
              <p14:xfrm>
                <a:off x="8113097" y="3773280"/>
                <a:ext cx="360" cy="360"/>
              </p14:xfrm>
            </p:contentPart>
          </mc:Choice>
          <mc:Fallback xmlns="">
            <p:pic>
              <p:nvPicPr>
                <p:cNvPr id="24" name="Ink 23">
                  <a:extLst>
                    <a:ext uri="{FF2B5EF4-FFF2-40B4-BE49-F238E27FC236}">
                      <a16:creationId xmlns:a16="http://schemas.microsoft.com/office/drawing/2014/main" id="{1F9DF5B8-254F-AFFB-5FDF-EDB7EFC929FE}"/>
                    </a:ext>
                  </a:extLst>
                </p:cNvPr>
                <p:cNvPicPr/>
                <p:nvPr/>
              </p:nvPicPr>
              <p:blipFill>
                <a:blip r:embed="rId24"/>
                <a:stretch>
                  <a:fillRect/>
                </a:stretch>
              </p:blipFill>
              <p:spPr>
                <a:xfrm>
                  <a:off x="8104457" y="376464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600D96D4-EF20-4AFD-7E58-5E07A8E74732}"/>
                  </a:ext>
                </a:extLst>
              </p14:cNvPr>
              <p14:cNvContentPartPr/>
              <p14:nvPr/>
            </p14:nvContentPartPr>
            <p14:xfrm>
              <a:off x="7329377" y="2235000"/>
              <a:ext cx="360" cy="360"/>
            </p14:xfrm>
          </p:contentPart>
        </mc:Choice>
        <mc:Fallback xmlns="">
          <p:pic>
            <p:nvPicPr>
              <p:cNvPr id="26" name="Ink 25">
                <a:extLst>
                  <a:ext uri="{FF2B5EF4-FFF2-40B4-BE49-F238E27FC236}">
                    <a16:creationId xmlns:a16="http://schemas.microsoft.com/office/drawing/2014/main" id="{600D96D4-EF20-4AFD-7E58-5E07A8E74732}"/>
                  </a:ext>
                </a:extLst>
              </p:cNvPr>
              <p:cNvPicPr/>
              <p:nvPr/>
            </p:nvPicPr>
            <p:blipFill>
              <a:blip r:embed="rId24"/>
              <a:stretch>
                <a:fillRect/>
              </a:stretch>
            </p:blipFill>
            <p:spPr>
              <a:xfrm>
                <a:off x="7320377" y="2226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F653557D-084B-5A68-8160-F6D6687EBD18}"/>
                  </a:ext>
                </a:extLst>
              </p14:cNvPr>
              <p14:cNvContentPartPr/>
              <p14:nvPr/>
            </p14:nvContentPartPr>
            <p14:xfrm>
              <a:off x="6284297" y="1872120"/>
              <a:ext cx="360" cy="360"/>
            </p14:xfrm>
          </p:contentPart>
        </mc:Choice>
        <mc:Fallback xmlns="">
          <p:pic>
            <p:nvPicPr>
              <p:cNvPr id="27" name="Ink 26">
                <a:extLst>
                  <a:ext uri="{FF2B5EF4-FFF2-40B4-BE49-F238E27FC236}">
                    <a16:creationId xmlns:a16="http://schemas.microsoft.com/office/drawing/2014/main" id="{F653557D-084B-5A68-8160-F6D6687EBD18}"/>
                  </a:ext>
                </a:extLst>
              </p:cNvPr>
              <p:cNvPicPr/>
              <p:nvPr/>
            </p:nvPicPr>
            <p:blipFill>
              <a:blip r:embed="rId24"/>
              <a:stretch>
                <a:fillRect/>
              </a:stretch>
            </p:blipFill>
            <p:spPr>
              <a:xfrm>
                <a:off x="6275297" y="1863120"/>
                <a:ext cx="18000" cy="18000"/>
              </a:xfrm>
              <a:prstGeom prst="rect">
                <a:avLst/>
              </a:prstGeom>
            </p:spPr>
          </p:pic>
        </mc:Fallback>
      </mc:AlternateContent>
      <p:grpSp>
        <p:nvGrpSpPr>
          <p:cNvPr id="32" name="Group 31">
            <a:extLst>
              <a:ext uri="{FF2B5EF4-FFF2-40B4-BE49-F238E27FC236}">
                <a16:creationId xmlns:a16="http://schemas.microsoft.com/office/drawing/2014/main" id="{0DD047AF-9627-2DFF-CD34-8313666C4548}"/>
              </a:ext>
            </a:extLst>
          </p:cNvPr>
          <p:cNvGrpSpPr/>
          <p:nvPr/>
        </p:nvGrpSpPr>
        <p:grpSpPr>
          <a:xfrm>
            <a:off x="7402097" y="2612640"/>
            <a:ext cx="360" cy="360"/>
            <a:chOff x="7402097" y="2612640"/>
            <a:chExt cx="360" cy="360"/>
          </a:xfrm>
        </p:grpSpPr>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00065FBC-56D6-2D49-4C60-CF925767B8D5}"/>
                    </a:ext>
                  </a:extLst>
                </p14:cNvPr>
                <p14:cNvContentPartPr/>
                <p14:nvPr/>
              </p14:nvContentPartPr>
              <p14:xfrm>
                <a:off x="7402097" y="2612640"/>
                <a:ext cx="360" cy="360"/>
              </p14:xfrm>
            </p:contentPart>
          </mc:Choice>
          <mc:Fallback xmlns="">
            <p:pic>
              <p:nvPicPr>
                <p:cNvPr id="28" name="Ink 27">
                  <a:extLst>
                    <a:ext uri="{FF2B5EF4-FFF2-40B4-BE49-F238E27FC236}">
                      <a16:creationId xmlns:a16="http://schemas.microsoft.com/office/drawing/2014/main" id="{00065FBC-56D6-2D49-4C60-CF925767B8D5}"/>
                    </a:ext>
                  </a:extLst>
                </p:cNvPr>
                <p:cNvPicPr/>
                <p:nvPr/>
              </p:nvPicPr>
              <p:blipFill>
                <a:blip r:embed="rId24"/>
                <a:stretch>
                  <a:fillRect/>
                </a:stretch>
              </p:blipFill>
              <p:spPr>
                <a:xfrm>
                  <a:off x="7393457" y="2603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a16="http://schemas.microsoft.com/office/drawing/2014/main" id="{2C466353-B2A1-9CD0-6722-F2233EAEADDB}"/>
                    </a:ext>
                  </a:extLst>
                </p14:cNvPr>
                <p14:cNvContentPartPr/>
                <p14:nvPr/>
              </p14:nvContentPartPr>
              <p14:xfrm>
                <a:off x="7402097" y="2612640"/>
                <a:ext cx="360" cy="360"/>
              </p14:xfrm>
            </p:contentPart>
          </mc:Choice>
          <mc:Fallback xmlns="">
            <p:pic>
              <p:nvPicPr>
                <p:cNvPr id="29" name="Ink 28">
                  <a:extLst>
                    <a:ext uri="{FF2B5EF4-FFF2-40B4-BE49-F238E27FC236}">
                      <a16:creationId xmlns:a16="http://schemas.microsoft.com/office/drawing/2014/main" id="{2C466353-B2A1-9CD0-6722-F2233EAEADDB}"/>
                    </a:ext>
                  </a:extLst>
                </p:cNvPr>
                <p:cNvPicPr/>
                <p:nvPr/>
              </p:nvPicPr>
              <p:blipFill>
                <a:blip r:embed="rId24"/>
                <a:stretch>
                  <a:fillRect/>
                </a:stretch>
              </p:blipFill>
              <p:spPr>
                <a:xfrm>
                  <a:off x="7393457" y="260364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1073A976-2C1A-D370-4C86-E3210A3EBC55}"/>
                  </a:ext>
                </a:extLst>
              </p14:cNvPr>
              <p14:cNvContentPartPr/>
              <p14:nvPr/>
            </p14:nvContentPartPr>
            <p14:xfrm>
              <a:off x="2786537" y="3817200"/>
              <a:ext cx="360" cy="360"/>
            </p14:xfrm>
          </p:contentPart>
        </mc:Choice>
        <mc:Fallback xmlns="">
          <p:pic>
            <p:nvPicPr>
              <p:cNvPr id="30" name="Ink 29">
                <a:extLst>
                  <a:ext uri="{FF2B5EF4-FFF2-40B4-BE49-F238E27FC236}">
                    <a16:creationId xmlns:a16="http://schemas.microsoft.com/office/drawing/2014/main" id="{1073A976-2C1A-D370-4C86-E3210A3EBC55}"/>
                  </a:ext>
                </a:extLst>
              </p:cNvPr>
              <p:cNvPicPr/>
              <p:nvPr/>
            </p:nvPicPr>
            <p:blipFill>
              <a:blip r:embed="rId24"/>
              <a:stretch>
                <a:fillRect/>
              </a:stretch>
            </p:blipFill>
            <p:spPr>
              <a:xfrm>
                <a:off x="2777897" y="3808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BC1B063F-4D4E-610E-331E-2A9F9E8B0C11}"/>
                  </a:ext>
                </a:extLst>
              </p14:cNvPr>
              <p14:cNvContentPartPr/>
              <p14:nvPr/>
            </p14:nvContentPartPr>
            <p14:xfrm>
              <a:off x="8011577" y="1277400"/>
              <a:ext cx="360" cy="360"/>
            </p14:xfrm>
          </p:contentPart>
        </mc:Choice>
        <mc:Fallback xmlns="">
          <p:pic>
            <p:nvPicPr>
              <p:cNvPr id="31" name="Ink 30">
                <a:extLst>
                  <a:ext uri="{FF2B5EF4-FFF2-40B4-BE49-F238E27FC236}">
                    <a16:creationId xmlns:a16="http://schemas.microsoft.com/office/drawing/2014/main" id="{BC1B063F-4D4E-610E-331E-2A9F9E8B0C11}"/>
                  </a:ext>
                </a:extLst>
              </p:cNvPr>
              <p:cNvPicPr/>
              <p:nvPr/>
            </p:nvPicPr>
            <p:blipFill>
              <a:blip r:embed="rId24"/>
              <a:stretch>
                <a:fillRect/>
              </a:stretch>
            </p:blipFill>
            <p:spPr>
              <a:xfrm>
                <a:off x="8002937" y="1268400"/>
                <a:ext cx="18000" cy="18000"/>
              </a:xfrm>
              <a:prstGeom prst="rect">
                <a:avLst/>
              </a:prstGeom>
            </p:spPr>
          </p:pic>
        </mc:Fallback>
      </mc:AlternateContent>
      <p:grpSp>
        <p:nvGrpSpPr>
          <p:cNvPr id="36" name="Group 35">
            <a:extLst>
              <a:ext uri="{FF2B5EF4-FFF2-40B4-BE49-F238E27FC236}">
                <a16:creationId xmlns:a16="http://schemas.microsoft.com/office/drawing/2014/main" id="{4C7D8AB4-A5A1-9934-348A-4F390D4AF7E9}"/>
              </a:ext>
            </a:extLst>
          </p:cNvPr>
          <p:cNvGrpSpPr/>
          <p:nvPr/>
        </p:nvGrpSpPr>
        <p:grpSpPr>
          <a:xfrm>
            <a:off x="7982777" y="1799400"/>
            <a:ext cx="360" cy="360"/>
            <a:chOff x="7982777" y="1799400"/>
            <a:chExt cx="360" cy="360"/>
          </a:xfrm>
        </p:grpSpPr>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7014C943-5EB0-D6F7-688E-71F57BFF81EB}"/>
                    </a:ext>
                  </a:extLst>
                </p14:cNvPr>
                <p14:cNvContentPartPr/>
                <p14:nvPr/>
              </p14:nvContentPartPr>
              <p14:xfrm>
                <a:off x="7982777" y="1799400"/>
                <a:ext cx="360" cy="360"/>
              </p14:xfrm>
            </p:contentPart>
          </mc:Choice>
          <mc:Fallback xmlns="">
            <p:pic>
              <p:nvPicPr>
                <p:cNvPr id="33" name="Ink 32">
                  <a:extLst>
                    <a:ext uri="{FF2B5EF4-FFF2-40B4-BE49-F238E27FC236}">
                      <a16:creationId xmlns:a16="http://schemas.microsoft.com/office/drawing/2014/main" id="{7014C943-5EB0-D6F7-688E-71F57BFF81EB}"/>
                    </a:ext>
                  </a:extLst>
                </p:cNvPr>
                <p:cNvPicPr/>
                <p:nvPr/>
              </p:nvPicPr>
              <p:blipFill>
                <a:blip r:embed="rId24"/>
                <a:stretch>
                  <a:fillRect/>
                </a:stretch>
              </p:blipFill>
              <p:spPr>
                <a:xfrm>
                  <a:off x="7973777" y="1790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4B2AA22D-695C-A7AA-E403-840A0729D360}"/>
                    </a:ext>
                  </a:extLst>
                </p14:cNvPr>
                <p14:cNvContentPartPr/>
                <p14:nvPr/>
              </p14:nvContentPartPr>
              <p14:xfrm>
                <a:off x="7982777" y="1799400"/>
                <a:ext cx="360" cy="360"/>
              </p14:xfrm>
            </p:contentPart>
          </mc:Choice>
          <mc:Fallback xmlns="">
            <p:pic>
              <p:nvPicPr>
                <p:cNvPr id="34" name="Ink 33">
                  <a:extLst>
                    <a:ext uri="{FF2B5EF4-FFF2-40B4-BE49-F238E27FC236}">
                      <a16:creationId xmlns:a16="http://schemas.microsoft.com/office/drawing/2014/main" id="{4B2AA22D-695C-A7AA-E403-840A0729D360}"/>
                    </a:ext>
                  </a:extLst>
                </p:cNvPr>
                <p:cNvPicPr/>
                <p:nvPr/>
              </p:nvPicPr>
              <p:blipFill>
                <a:blip r:embed="rId24"/>
                <a:stretch>
                  <a:fillRect/>
                </a:stretch>
              </p:blipFill>
              <p:spPr>
                <a:xfrm>
                  <a:off x="7973777" y="1790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5" name="Ink 34">
                  <a:extLst>
                    <a:ext uri="{FF2B5EF4-FFF2-40B4-BE49-F238E27FC236}">
                      <a16:creationId xmlns:a16="http://schemas.microsoft.com/office/drawing/2014/main" id="{539617F2-8F3F-7412-B469-54DCFE67E413}"/>
                    </a:ext>
                  </a:extLst>
                </p14:cNvPr>
                <p14:cNvContentPartPr/>
                <p14:nvPr/>
              </p14:nvContentPartPr>
              <p14:xfrm>
                <a:off x="7982777" y="1799400"/>
                <a:ext cx="360" cy="360"/>
              </p14:xfrm>
            </p:contentPart>
          </mc:Choice>
          <mc:Fallback xmlns="">
            <p:pic>
              <p:nvPicPr>
                <p:cNvPr id="35" name="Ink 34">
                  <a:extLst>
                    <a:ext uri="{FF2B5EF4-FFF2-40B4-BE49-F238E27FC236}">
                      <a16:creationId xmlns:a16="http://schemas.microsoft.com/office/drawing/2014/main" id="{539617F2-8F3F-7412-B469-54DCFE67E413}"/>
                    </a:ext>
                  </a:extLst>
                </p:cNvPr>
                <p:cNvPicPr/>
                <p:nvPr/>
              </p:nvPicPr>
              <p:blipFill>
                <a:blip r:embed="rId24"/>
                <a:stretch>
                  <a:fillRect/>
                </a:stretch>
              </p:blipFill>
              <p:spPr>
                <a:xfrm>
                  <a:off x="7973777" y="179076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BE26E40F-77E9-F5BF-3E00-3A34BA1E2094}"/>
                  </a:ext>
                </a:extLst>
              </p14:cNvPr>
              <p14:cNvContentPartPr/>
              <p14:nvPr/>
            </p14:nvContentPartPr>
            <p14:xfrm>
              <a:off x="10584709" y="2715175"/>
              <a:ext cx="360" cy="360"/>
            </p14:xfrm>
          </p:contentPart>
        </mc:Choice>
        <mc:Fallback xmlns="">
          <p:pic>
            <p:nvPicPr>
              <p:cNvPr id="37" name="Ink 36">
                <a:extLst>
                  <a:ext uri="{FF2B5EF4-FFF2-40B4-BE49-F238E27FC236}">
                    <a16:creationId xmlns:a16="http://schemas.microsoft.com/office/drawing/2014/main" id="{BE26E40F-77E9-F5BF-3E00-3A34BA1E2094}"/>
                  </a:ext>
                </a:extLst>
              </p:cNvPr>
              <p:cNvPicPr/>
              <p:nvPr/>
            </p:nvPicPr>
            <p:blipFill>
              <a:blip r:embed="rId24"/>
              <a:stretch>
                <a:fillRect/>
              </a:stretch>
            </p:blipFill>
            <p:spPr>
              <a:xfrm>
                <a:off x="10576069" y="2706535"/>
                <a:ext cx="18000" cy="18000"/>
              </a:xfrm>
              <a:prstGeom prst="rect">
                <a:avLst/>
              </a:prstGeom>
            </p:spPr>
          </p:pic>
        </mc:Fallback>
      </mc:AlternateContent>
      <p:grpSp>
        <p:nvGrpSpPr>
          <p:cNvPr id="45" name="Group 44">
            <a:extLst>
              <a:ext uri="{FF2B5EF4-FFF2-40B4-BE49-F238E27FC236}">
                <a16:creationId xmlns:a16="http://schemas.microsoft.com/office/drawing/2014/main" id="{B9226133-73A4-C00B-73E1-EEF3C3D5CF73}"/>
              </a:ext>
            </a:extLst>
          </p:cNvPr>
          <p:cNvGrpSpPr/>
          <p:nvPr/>
        </p:nvGrpSpPr>
        <p:grpSpPr>
          <a:xfrm>
            <a:off x="10016629" y="3643615"/>
            <a:ext cx="360" cy="360"/>
            <a:chOff x="10016629" y="3643615"/>
            <a:chExt cx="360" cy="360"/>
          </a:xfrm>
        </p:grpSpPr>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BEEC64F0-AED6-B1E3-F47B-2C20D661FC63}"/>
                    </a:ext>
                  </a:extLst>
                </p14:cNvPr>
                <p14:cNvContentPartPr/>
                <p14:nvPr/>
              </p14:nvContentPartPr>
              <p14:xfrm>
                <a:off x="10016629" y="3643615"/>
                <a:ext cx="360" cy="360"/>
              </p14:xfrm>
            </p:contentPart>
          </mc:Choice>
          <mc:Fallback xmlns="">
            <p:pic>
              <p:nvPicPr>
                <p:cNvPr id="38" name="Ink 37">
                  <a:extLst>
                    <a:ext uri="{FF2B5EF4-FFF2-40B4-BE49-F238E27FC236}">
                      <a16:creationId xmlns:a16="http://schemas.microsoft.com/office/drawing/2014/main" id="{BEEC64F0-AED6-B1E3-F47B-2C20D661FC63}"/>
                    </a:ext>
                  </a:extLst>
                </p:cNvPr>
                <p:cNvPicPr/>
                <p:nvPr/>
              </p:nvPicPr>
              <p:blipFill>
                <a:blip r:embed="rId24"/>
                <a:stretch>
                  <a:fillRect/>
                </a:stretch>
              </p:blipFill>
              <p:spPr>
                <a:xfrm>
                  <a:off x="10007629" y="36349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9" name="Ink 38">
                  <a:extLst>
                    <a:ext uri="{FF2B5EF4-FFF2-40B4-BE49-F238E27FC236}">
                      <a16:creationId xmlns:a16="http://schemas.microsoft.com/office/drawing/2014/main" id="{0DF5200B-5349-D0A1-6BD2-F80EB6826A8C}"/>
                    </a:ext>
                  </a:extLst>
                </p14:cNvPr>
                <p14:cNvContentPartPr/>
                <p14:nvPr/>
              </p14:nvContentPartPr>
              <p14:xfrm>
                <a:off x="10016629" y="3643615"/>
                <a:ext cx="360" cy="360"/>
              </p14:xfrm>
            </p:contentPart>
          </mc:Choice>
          <mc:Fallback xmlns="">
            <p:pic>
              <p:nvPicPr>
                <p:cNvPr id="39" name="Ink 38">
                  <a:extLst>
                    <a:ext uri="{FF2B5EF4-FFF2-40B4-BE49-F238E27FC236}">
                      <a16:creationId xmlns:a16="http://schemas.microsoft.com/office/drawing/2014/main" id="{0DF5200B-5349-D0A1-6BD2-F80EB6826A8C}"/>
                    </a:ext>
                  </a:extLst>
                </p:cNvPr>
                <p:cNvPicPr/>
                <p:nvPr/>
              </p:nvPicPr>
              <p:blipFill>
                <a:blip r:embed="rId24"/>
                <a:stretch>
                  <a:fillRect/>
                </a:stretch>
              </p:blipFill>
              <p:spPr>
                <a:xfrm>
                  <a:off x="10007629" y="36349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1974A7AA-1D6D-2175-2A3B-C937BAC3D6E4}"/>
                    </a:ext>
                  </a:extLst>
                </p14:cNvPr>
                <p14:cNvContentPartPr/>
                <p14:nvPr/>
              </p14:nvContentPartPr>
              <p14:xfrm>
                <a:off x="10016629" y="3643615"/>
                <a:ext cx="360" cy="360"/>
              </p14:xfrm>
            </p:contentPart>
          </mc:Choice>
          <mc:Fallback xmlns="">
            <p:pic>
              <p:nvPicPr>
                <p:cNvPr id="41" name="Ink 40">
                  <a:extLst>
                    <a:ext uri="{FF2B5EF4-FFF2-40B4-BE49-F238E27FC236}">
                      <a16:creationId xmlns:a16="http://schemas.microsoft.com/office/drawing/2014/main" id="{1974A7AA-1D6D-2175-2A3B-C937BAC3D6E4}"/>
                    </a:ext>
                  </a:extLst>
                </p:cNvPr>
                <p:cNvPicPr/>
                <p:nvPr/>
              </p:nvPicPr>
              <p:blipFill>
                <a:blip r:embed="rId24"/>
                <a:stretch>
                  <a:fillRect/>
                </a:stretch>
              </p:blipFill>
              <p:spPr>
                <a:xfrm>
                  <a:off x="10007629" y="36349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1">
                  <a:extLst>
                    <a:ext uri="{FF2B5EF4-FFF2-40B4-BE49-F238E27FC236}">
                      <a16:creationId xmlns:a16="http://schemas.microsoft.com/office/drawing/2014/main" id="{752C304A-CBE3-FEF5-1A3C-5129F6D2717D}"/>
                    </a:ext>
                  </a:extLst>
                </p14:cNvPr>
                <p14:cNvContentPartPr/>
                <p14:nvPr/>
              </p14:nvContentPartPr>
              <p14:xfrm>
                <a:off x="10016629" y="3643615"/>
                <a:ext cx="360" cy="360"/>
              </p14:xfrm>
            </p:contentPart>
          </mc:Choice>
          <mc:Fallback xmlns="">
            <p:pic>
              <p:nvPicPr>
                <p:cNvPr id="42" name="Ink 41">
                  <a:extLst>
                    <a:ext uri="{FF2B5EF4-FFF2-40B4-BE49-F238E27FC236}">
                      <a16:creationId xmlns:a16="http://schemas.microsoft.com/office/drawing/2014/main" id="{752C304A-CBE3-FEF5-1A3C-5129F6D2717D}"/>
                    </a:ext>
                  </a:extLst>
                </p:cNvPr>
                <p:cNvPicPr/>
                <p:nvPr/>
              </p:nvPicPr>
              <p:blipFill>
                <a:blip r:embed="rId24"/>
                <a:stretch>
                  <a:fillRect/>
                </a:stretch>
              </p:blipFill>
              <p:spPr>
                <a:xfrm>
                  <a:off x="10007629" y="36349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3" name="Ink 42">
                  <a:extLst>
                    <a:ext uri="{FF2B5EF4-FFF2-40B4-BE49-F238E27FC236}">
                      <a16:creationId xmlns:a16="http://schemas.microsoft.com/office/drawing/2014/main" id="{DC44CA20-A353-E8B3-1770-D3E7C3495B4E}"/>
                    </a:ext>
                  </a:extLst>
                </p14:cNvPr>
                <p14:cNvContentPartPr/>
                <p14:nvPr/>
              </p14:nvContentPartPr>
              <p14:xfrm>
                <a:off x="10016629" y="3643615"/>
                <a:ext cx="360" cy="360"/>
              </p14:xfrm>
            </p:contentPart>
          </mc:Choice>
          <mc:Fallback xmlns="">
            <p:pic>
              <p:nvPicPr>
                <p:cNvPr id="43" name="Ink 42">
                  <a:extLst>
                    <a:ext uri="{FF2B5EF4-FFF2-40B4-BE49-F238E27FC236}">
                      <a16:creationId xmlns:a16="http://schemas.microsoft.com/office/drawing/2014/main" id="{DC44CA20-A353-E8B3-1770-D3E7C3495B4E}"/>
                    </a:ext>
                  </a:extLst>
                </p:cNvPr>
                <p:cNvPicPr/>
                <p:nvPr/>
              </p:nvPicPr>
              <p:blipFill>
                <a:blip r:embed="rId24"/>
                <a:stretch>
                  <a:fillRect/>
                </a:stretch>
              </p:blipFill>
              <p:spPr>
                <a:xfrm>
                  <a:off x="10007629" y="36349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4" name="Ink 43">
                  <a:extLst>
                    <a:ext uri="{FF2B5EF4-FFF2-40B4-BE49-F238E27FC236}">
                      <a16:creationId xmlns:a16="http://schemas.microsoft.com/office/drawing/2014/main" id="{3E0A125A-8313-3AC3-48C6-E04E8F8026EE}"/>
                    </a:ext>
                  </a:extLst>
                </p14:cNvPr>
                <p14:cNvContentPartPr/>
                <p14:nvPr/>
              </p14:nvContentPartPr>
              <p14:xfrm>
                <a:off x="10016629" y="3643615"/>
                <a:ext cx="360" cy="360"/>
              </p14:xfrm>
            </p:contentPart>
          </mc:Choice>
          <mc:Fallback xmlns="">
            <p:pic>
              <p:nvPicPr>
                <p:cNvPr id="44" name="Ink 43">
                  <a:extLst>
                    <a:ext uri="{FF2B5EF4-FFF2-40B4-BE49-F238E27FC236}">
                      <a16:creationId xmlns:a16="http://schemas.microsoft.com/office/drawing/2014/main" id="{3E0A125A-8313-3AC3-48C6-E04E8F8026EE}"/>
                    </a:ext>
                  </a:extLst>
                </p:cNvPr>
                <p:cNvPicPr/>
                <p:nvPr/>
              </p:nvPicPr>
              <p:blipFill>
                <a:blip r:embed="rId24"/>
                <a:stretch>
                  <a:fillRect/>
                </a:stretch>
              </p:blipFill>
              <p:spPr>
                <a:xfrm>
                  <a:off x="10007629" y="363497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6F7939E3-0EE3-A0F8-2643-40BD529C7895}"/>
                  </a:ext>
                </a:extLst>
              </p14:cNvPr>
              <p14:cNvContentPartPr/>
              <p14:nvPr/>
            </p14:nvContentPartPr>
            <p14:xfrm>
              <a:off x="7107109" y="3685015"/>
              <a:ext cx="360" cy="360"/>
            </p14:xfrm>
          </p:contentPart>
        </mc:Choice>
        <mc:Fallback xmlns="">
          <p:pic>
            <p:nvPicPr>
              <p:cNvPr id="46" name="Ink 45">
                <a:extLst>
                  <a:ext uri="{FF2B5EF4-FFF2-40B4-BE49-F238E27FC236}">
                    <a16:creationId xmlns:a16="http://schemas.microsoft.com/office/drawing/2014/main" id="{6F7939E3-0EE3-A0F8-2643-40BD529C7895}"/>
                  </a:ext>
                </a:extLst>
              </p:cNvPr>
              <p:cNvPicPr/>
              <p:nvPr/>
            </p:nvPicPr>
            <p:blipFill>
              <a:blip r:embed="rId24"/>
              <a:stretch>
                <a:fillRect/>
              </a:stretch>
            </p:blipFill>
            <p:spPr>
              <a:xfrm>
                <a:off x="7098469" y="36763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 name="Ink 5">
                <a:extLst>
                  <a:ext uri="{FF2B5EF4-FFF2-40B4-BE49-F238E27FC236}">
                    <a16:creationId xmlns:a16="http://schemas.microsoft.com/office/drawing/2014/main" id="{B1F7E3C9-15BA-CB75-60D7-8A423B9E7BC5}"/>
                  </a:ext>
                </a:extLst>
              </p14:cNvPr>
              <p14:cNvContentPartPr/>
              <p14:nvPr/>
            </p14:nvContentPartPr>
            <p14:xfrm>
              <a:off x="1744380" y="4990860"/>
              <a:ext cx="16200" cy="327240"/>
            </p14:xfrm>
          </p:contentPart>
        </mc:Choice>
        <mc:Fallback xmlns="">
          <p:pic>
            <p:nvPicPr>
              <p:cNvPr id="6" name="Ink 5">
                <a:extLst>
                  <a:ext uri="{FF2B5EF4-FFF2-40B4-BE49-F238E27FC236}">
                    <a16:creationId xmlns:a16="http://schemas.microsoft.com/office/drawing/2014/main" id="{B1F7E3C9-15BA-CB75-60D7-8A423B9E7BC5}"/>
                  </a:ext>
                </a:extLst>
              </p:cNvPr>
              <p:cNvPicPr/>
              <p:nvPr/>
            </p:nvPicPr>
            <p:blipFill>
              <a:blip r:embed="rId47"/>
              <a:stretch>
                <a:fillRect/>
              </a:stretch>
            </p:blipFill>
            <p:spPr>
              <a:xfrm>
                <a:off x="1735740" y="4982220"/>
                <a:ext cx="338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 name="Ink 7">
                <a:extLst>
                  <a:ext uri="{FF2B5EF4-FFF2-40B4-BE49-F238E27FC236}">
                    <a16:creationId xmlns:a16="http://schemas.microsoft.com/office/drawing/2014/main" id="{45401798-98FC-6876-13D0-CC907802875B}"/>
                  </a:ext>
                </a:extLst>
              </p14:cNvPr>
              <p14:cNvContentPartPr/>
              <p14:nvPr/>
            </p14:nvContentPartPr>
            <p14:xfrm>
              <a:off x="1729260" y="4983300"/>
              <a:ext cx="38880" cy="349920"/>
            </p14:xfrm>
          </p:contentPart>
        </mc:Choice>
        <mc:Fallback xmlns="">
          <p:pic>
            <p:nvPicPr>
              <p:cNvPr id="8" name="Ink 7">
                <a:extLst>
                  <a:ext uri="{FF2B5EF4-FFF2-40B4-BE49-F238E27FC236}">
                    <a16:creationId xmlns:a16="http://schemas.microsoft.com/office/drawing/2014/main" id="{45401798-98FC-6876-13D0-CC907802875B}"/>
                  </a:ext>
                </a:extLst>
              </p:cNvPr>
              <p:cNvPicPr/>
              <p:nvPr/>
            </p:nvPicPr>
            <p:blipFill>
              <a:blip r:embed="rId49"/>
              <a:stretch>
                <a:fillRect/>
              </a:stretch>
            </p:blipFill>
            <p:spPr>
              <a:xfrm>
                <a:off x="1720260" y="4974300"/>
                <a:ext cx="5652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 name="Ink 12">
                <a:extLst>
                  <a:ext uri="{FF2B5EF4-FFF2-40B4-BE49-F238E27FC236}">
                    <a16:creationId xmlns:a16="http://schemas.microsoft.com/office/drawing/2014/main" id="{B0BC062B-83E1-7188-98A8-210576E37048}"/>
                  </a:ext>
                </a:extLst>
              </p14:cNvPr>
              <p14:cNvContentPartPr/>
              <p14:nvPr/>
            </p14:nvContentPartPr>
            <p14:xfrm>
              <a:off x="2605860" y="4945200"/>
              <a:ext cx="360" cy="360"/>
            </p14:xfrm>
          </p:contentPart>
        </mc:Choice>
        <mc:Fallback xmlns="">
          <p:pic>
            <p:nvPicPr>
              <p:cNvPr id="13" name="Ink 12">
                <a:extLst>
                  <a:ext uri="{FF2B5EF4-FFF2-40B4-BE49-F238E27FC236}">
                    <a16:creationId xmlns:a16="http://schemas.microsoft.com/office/drawing/2014/main" id="{B0BC062B-83E1-7188-98A8-210576E37048}"/>
                  </a:ext>
                </a:extLst>
              </p:cNvPr>
              <p:cNvPicPr/>
              <p:nvPr/>
            </p:nvPicPr>
            <p:blipFill>
              <a:blip r:embed="rId51"/>
              <a:stretch>
                <a:fillRect/>
              </a:stretch>
            </p:blipFill>
            <p:spPr>
              <a:xfrm>
                <a:off x="2597220" y="4936200"/>
                <a:ext cx="18000" cy="18000"/>
              </a:xfrm>
              <a:prstGeom prst="rect">
                <a:avLst/>
              </a:prstGeom>
            </p:spPr>
          </p:pic>
        </mc:Fallback>
      </mc:AlternateContent>
      <p:graphicFrame>
        <p:nvGraphicFramePr>
          <p:cNvPr id="48" name="Table 47">
            <a:extLst>
              <a:ext uri="{FF2B5EF4-FFF2-40B4-BE49-F238E27FC236}">
                <a16:creationId xmlns:a16="http://schemas.microsoft.com/office/drawing/2014/main" id="{19AF5277-0607-6149-8693-323033BAE1B5}"/>
              </a:ext>
            </a:extLst>
          </p:cNvPr>
          <p:cNvGraphicFramePr>
            <a:graphicFrameLocks noGrp="1"/>
          </p:cNvGraphicFramePr>
          <p:nvPr>
            <p:extLst>
              <p:ext uri="{D42A27DB-BD31-4B8C-83A1-F6EECF244321}">
                <p14:modId xmlns:p14="http://schemas.microsoft.com/office/powerpoint/2010/main" val="2700468371"/>
              </p:ext>
            </p:extLst>
          </p:nvPr>
        </p:nvGraphicFramePr>
        <p:xfrm>
          <a:off x="235527" y="187854"/>
          <a:ext cx="11707091" cy="6434620"/>
        </p:xfrm>
        <a:graphic>
          <a:graphicData uri="http://schemas.openxmlformats.org/drawingml/2006/table">
            <a:tbl>
              <a:tblPr/>
              <a:tblGrid>
                <a:gridCol w="11707091">
                  <a:extLst>
                    <a:ext uri="{9D8B030D-6E8A-4147-A177-3AD203B41FA5}">
                      <a16:colId xmlns:a16="http://schemas.microsoft.com/office/drawing/2014/main" val="3257204581"/>
                    </a:ext>
                  </a:extLst>
                </a:gridCol>
              </a:tblGrid>
              <a:tr h="6434620">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841755137"/>
                  </a:ext>
                </a:extLst>
              </a:tr>
            </a:tbl>
          </a:graphicData>
        </a:graphic>
      </p:graphicFrame>
    </p:spTree>
    <p:extLst>
      <p:ext uri="{BB962C8B-B14F-4D97-AF65-F5344CB8AC3E}">
        <p14:creationId xmlns:p14="http://schemas.microsoft.com/office/powerpoint/2010/main" val="416103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E3A57B8-70F8-E913-4B37-DFF6FAB3B488}"/>
              </a:ext>
            </a:extLst>
          </p:cNvPr>
          <p:cNvSpPr txBox="1"/>
          <p:nvPr/>
        </p:nvSpPr>
        <p:spPr>
          <a:xfrm>
            <a:off x="678874" y="865105"/>
            <a:ext cx="6096000" cy="5632311"/>
          </a:xfrm>
          <a:prstGeom prst="rect">
            <a:avLst/>
          </a:prstGeom>
          <a:noFill/>
        </p:spPr>
        <p:txBody>
          <a:bodyPr wrap="square">
            <a:spAutoFit/>
          </a:bodyPr>
          <a:lstStyle/>
          <a:p>
            <a:pPr algn="l"/>
            <a:r>
              <a:rPr lang="en-IN" dirty="0"/>
              <a:t>module direction( input logic [7:0] </a:t>
            </a:r>
            <a:r>
              <a:rPr lang="en-IN" dirty="0" err="1"/>
              <a:t>ledso</a:t>
            </a:r>
            <a:r>
              <a:rPr lang="en-IN" dirty="0"/>
              <a:t>, </a:t>
            </a:r>
          </a:p>
          <a:p>
            <a:pPr algn="l"/>
            <a:r>
              <a:rPr lang="en-IN" dirty="0"/>
              <a:t> output logic [1:0] </a:t>
            </a:r>
            <a:r>
              <a:rPr lang="en-IN" dirty="0" err="1"/>
              <a:t>Lmotor</a:t>
            </a:r>
            <a:r>
              <a:rPr lang="en-IN" dirty="0"/>
              <a:t>, </a:t>
            </a:r>
            <a:r>
              <a:rPr lang="en-IN" dirty="0" err="1"/>
              <a:t>Rmotor</a:t>
            </a:r>
            <a:r>
              <a:rPr lang="en-IN" dirty="0"/>
              <a:t>, input logic </a:t>
            </a:r>
            <a:r>
              <a:rPr lang="en-IN" dirty="0" err="1"/>
              <a:t>clk</a:t>
            </a:r>
            <a:r>
              <a:rPr lang="en-IN" dirty="0"/>
              <a:t>, reset ); </a:t>
            </a:r>
          </a:p>
          <a:p>
            <a:pPr algn="l"/>
            <a:r>
              <a:rPr lang="en-IN" dirty="0"/>
              <a:t>// Direction variables. </a:t>
            </a:r>
          </a:p>
          <a:p>
            <a:pPr algn="l"/>
            <a:r>
              <a:rPr lang="en-IN" dirty="0"/>
              <a:t>logic straight, </a:t>
            </a:r>
            <a:r>
              <a:rPr lang="en-IN" dirty="0" err="1"/>
              <a:t>turnRight</a:t>
            </a:r>
            <a:r>
              <a:rPr lang="en-IN" dirty="0"/>
              <a:t>, </a:t>
            </a:r>
            <a:r>
              <a:rPr lang="en-IN" dirty="0" err="1"/>
              <a:t>turnLeft</a:t>
            </a:r>
            <a:r>
              <a:rPr lang="en-IN" dirty="0"/>
              <a:t>, stop;</a:t>
            </a:r>
          </a:p>
          <a:p>
            <a:pPr algn="l"/>
            <a:r>
              <a:rPr lang="en-IN" dirty="0"/>
              <a:t>// Output motor direction binary signals.</a:t>
            </a:r>
          </a:p>
          <a:p>
            <a:pPr algn="l"/>
            <a:r>
              <a:rPr lang="en-IN" dirty="0" err="1"/>
              <a:t>always_ff</a:t>
            </a:r>
            <a:r>
              <a:rPr lang="en-IN" dirty="0"/>
              <a:t>@(posedge </a:t>
            </a:r>
            <a:r>
              <a:rPr lang="en-IN" dirty="0" err="1"/>
              <a:t>clk</a:t>
            </a:r>
            <a:r>
              <a:rPr lang="en-IN" dirty="0"/>
              <a:t>)</a:t>
            </a:r>
          </a:p>
          <a:p>
            <a:pPr algn="l"/>
            <a:r>
              <a:rPr lang="en-IN" dirty="0"/>
              <a:t>begin</a:t>
            </a:r>
          </a:p>
          <a:p>
            <a:pPr algn="l"/>
            <a:r>
              <a:rPr lang="en-IN" dirty="0"/>
              <a:t> if(straight)begin</a:t>
            </a:r>
          </a:p>
          <a:p>
            <a:pPr algn="l"/>
            <a:r>
              <a:rPr lang="en-IN" dirty="0"/>
              <a:t> </a:t>
            </a:r>
            <a:r>
              <a:rPr lang="en-IN" dirty="0" err="1"/>
              <a:t>Lmotor</a:t>
            </a:r>
            <a:r>
              <a:rPr lang="en-IN" dirty="0"/>
              <a:t> &lt;= 1;</a:t>
            </a:r>
          </a:p>
          <a:p>
            <a:pPr algn="l"/>
            <a:r>
              <a:rPr lang="en-IN" dirty="0"/>
              <a:t> </a:t>
            </a:r>
            <a:r>
              <a:rPr lang="en-IN" dirty="0" err="1"/>
              <a:t>Rmotor</a:t>
            </a:r>
            <a:r>
              <a:rPr lang="en-IN" dirty="0"/>
              <a:t> &lt;= 1;</a:t>
            </a:r>
          </a:p>
          <a:p>
            <a:pPr algn="l"/>
            <a:r>
              <a:rPr lang="en-IN" dirty="0"/>
              <a:t> end</a:t>
            </a:r>
          </a:p>
          <a:p>
            <a:pPr algn="l"/>
            <a:r>
              <a:rPr lang="en-IN" dirty="0"/>
              <a:t> else if(</a:t>
            </a:r>
            <a:r>
              <a:rPr lang="en-IN" dirty="0" err="1"/>
              <a:t>turnRight</a:t>
            </a:r>
            <a:r>
              <a:rPr lang="en-IN" dirty="0"/>
              <a:t>)begin</a:t>
            </a:r>
          </a:p>
          <a:p>
            <a:pPr algn="l"/>
            <a:r>
              <a:rPr lang="en-IN" dirty="0"/>
              <a:t> </a:t>
            </a:r>
            <a:r>
              <a:rPr lang="en-IN" dirty="0" err="1"/>
              <a:t>Rmotor</a:t>
            </a:r>
            <a:r>
              <a:rPr lang="en-IN" dirty="0"/>
              <a:t> &lt;= 0;</a:t>
            </a:r>
          </a:p>
          <a:p>
            <a:pPr algn="l"/>
            <a:r>
              <a:rPr lang="en-IN" dirty="0"/>
              <a:t> </a:t>
            </a:r>
            <a:r>
              <a:rPr lang="en-IN" dirty="0" err="1"/>
              <a:t>Lmotor</a:t>
            </a:r>
            <a:r>
              <a:rPr lang="en-IN" dirty="0"/>
              <a:t> &lt;= 1;</a:t>
            </a:r>
          </a:p>
          <a:p>
            <a:pPr algn="l"/>
            <a:r>
              <a:rPr lang="en-IN" dirty="0"/>
              <a:t> end</a:t>
            </a:r>
          </a:p>
          <a:p>
            <a:pPr algn="l"/>
            <a:r>
              <a:rPr lang="en-IN" dirty="0"/>
              <a:t>else if(</a:t>
            </a:r>
            <a:r>
              <a:rPr lang="en-IN" dirty="0" err="1"/>
              <a:t>turnLeft</a:t>
            </a:r>
            <a:r>
              <a:rPr lang="en-IN" dirty="0"/>
              <a:t>)begin</a:t>
            </a:r>
          </a:p>
          <a:p>
            <a:pPr algn="l"/>
            <a:r>
              <a:rPr lang="en-IN" dirty="0"/>
              <a:t> </a:t>
            </a:r>
            <a:r>
              <a:rPr lang="en-IN" dirty="0" err="1"/>
              <a:t>Rmotor</a:t>
            </a:r>
            <a:r>
              <a:rPr lang="en-IN" dirty="0"/>
              <a:t> &lt;= 1;</a:t>
            </a:r>
          </a:p>
          <a:p>
            <a:pPr algn="l"/>
            <a:r>
              <a:rPr lang="en-IN" dirty="0"/>
              <a:t> </a:t>
            </a:r>
            <a:r>
              <a:rPr lang="en-IN" dirty="0" err="1"/>
              <a:t>Lmotor</a:t>
            </a:r>
            <a:r>
              <a:rPr lang="en-IN" dirty="0"/>
              <a:t> &lt;= 0;</a:t>
            </a:r>
          </a:p>
          <a:p>
            <a:pPr algn="l"/>
            <a:r>
              <a:rPr lang="en-IN" dirty="0"/>
              <a:t> end</a:t>
            </a:r>
          </a:p>
          <a:p>
            <a:pPr algn="l"/>
            <a:r>
              <a:rPr lang="en-IN" dirty="0"/>
              <a:t> </a:t>
            </a:r>
          </a:p>
        </p:txBody>
      </p:sp>
      <p:sp>
        <p:nvSpPr>
          <p:cNvPr id="10" name="TextBox 9">
            <a:extLst>
              <a:ext uri="{FF2B5EF4-FFF2-40B4-BE49-F238E27FC236}">
                <a16:creationId xmlns:a16="http://schemas.microsoft.com/office/drawing/2014/main" id="{1743D78C-FC3B-39C6-C0BB-A73BA1799F89}"/>
              </a:ext>
            </a:extLst>
          </p:cNvPr>
          <p:cNvSpPr txBox="1"/>
          <p:nvPr/>
        </p:nvSpPr>
        <p:spPr>
          <a:xfrm>
            <a:off x="6636328" y="349517"/>
            <a:ext cx="5029199" cy="6186309"/>
          </a:xfrm>
          <a:prstGeom prst="rect">
            <a:avLst/>
          </a:prstGeom>
          <a:noFill/>
        </p:spPr>
        <p:txBody>
          <a:bodyPr wrap="square" rtlCol="0">
            <a:spAutoFit/>
          </a:bodyPr>
          <a:lstStyle/>
          <a:p>
            <a:pPr algn="l"/>
            <a:r>
              <a:rPr lang="en-IN" dirty="0"/>
              <a:t>else if(stop) begin</a:t>
            </a:r>
          </a:p>
          <a:p>
            <a:pPr algn="l"/>
            <a:r>
              <a:rPr lang="en-IN" dirty="0"/>
              <a:t> </a:t>
            </a:r>
            <a:r>
              <a:rPr lang="en-IN" dirty="0" err="1"/>
              <a:t>Rmotor</a:t>
            </a:r>
            <a:r>
              <a:rPr lang="en-IN" dirty="0"/>
              <a:t> &lt;= 0;</a:t>
            </a:r>
          </a:p>
          <a:p>
            <a:pPr algn="l"/>
            <a:r>
              <a:rPr lang="en-IN" dirty="0"/>
              <a:t> </a:t>
            </a:r>
            <a:r>
              <a:rPr lang="en-IN" dirty="0" err="1"/>
              <a:t>Lmotor</a:t>
            </a:r>
            <a:r>
              <a:rPr lang="en-IN" dirty="0"/>
              <a:t> &lt;= 0;</a:t>
            </a:r>
          </a:p>
          <a:p>
            <a:pPr algn="l"/>
            <a:r>
              <a:rPr lang="en-IN" dirty="0"/>
              <a:t> end </a:t>
            </a:r>
          </a:p>
          <a:p>
            <a:pPr algn="l"/>
            <a:r>
              <a:rPr lang="en-IN" dirty="0"/>
              <a:t> else begin</a:t>
            </a:r>
          </a:p>
          <a:p>
            <a:pPr algn="l"/>
            <a:r>
              <a:rPr lang="en-IN" dirty="0"/>
              <a:t> </a:t>
            </a:r>
            <a:r>
              <a:rPr lang="en-IN" dirty="0" err="1"/>
              <a:t>Rmotor</a:t>
            </a:r>
            <a:r>
              <a:rPr lang="en-IN" dirty="0"/>
              <a:t> &lt;= </a:t>
            </a:r>
            <a:r>
              <a:rPr lang="en-IN" dirty="0" err="1"/>
              <a:t>Rmotor</a:t>
            </a:r>
            <a:r>
              <a:rPr lang="en-IN" dirty="0"/>
              <a:t>;</a:t>
            </a:r>
          </a:p>
          <a:p>
            <a:pPr algn="l"/>
            <a:r>
              <a:rPr lang="en-IN" dirty="0"/>
              <a:t> </a:t>
            </a:r>
            <a:r>
              <a:rPr lang="en-IN" dirty="0" err="1"/>
              <a:t>Lmotor</a:t>
            </a:r>
            <a:r>
              <a:rPr lang="en-IN" dirty="0"/>
              <a:t> &lt;= </a:t>
            </a:r>
            <a:r>
              <a:rPr lang="en-IN" dirty="0" err="1"/>
              <a:t>Lmotor</a:t>
            </a:r>
            <a:r>
              <a:rPr lang="en-IN" dirty="0"/>
              <a:t>; </a:t>
            </a:r>
          </a:p>
          <a:p>
            <a:pPr algn="l"/>
            <a:r>
              <a:rPr lang="en-IN" dirty="0"/>
              <a:t> end</a:t>
            </a:r>
          </a:p>
          <a:p>
            <a:pPr algn="l"/>
            <a:r>
              <a:rPr lang="en-IN" dirty="0"/>
              <a:t>end</a:t>
            </a:r>
          </a:p>
          <a:p>
            <a:pPr marL="0" indent="0">
              <a:buNone/>
            </a:pPr>
            <a:r>
              <a:rPr lang="en-IN" dirty="0"/>
              <a:t>// Output the direction based on the reflectance sensor outputs.</a:t>
            </a:r>
          </a:p>
          <a:p>
            <a:pPr marL="0" indent="0">
              <a:buNone/>
            </a:pPr>
            <a:r>
              <a:rPr lang="en-IN" dirty="0" err="1"/>
              <a:t>always_comb</a:t>
            </a:r>
            <a:r>
              <a:rPr lang="en-IN" dirty="0"/>
              <a:t> begin</a:t>
            </a:r>
          </a:p>
          <a:p>
            <a:pPr marL="0" indent="0">
              <a:buNone/>
            </a:pPr>
            <a:r>
              <a:rPr lang="en-IN" dirty="0"/>
              <a:t> if (</a:t>
            </a:r>
            <a:r>
              <a:rPr lang="en-IN" dirty="0" err="1"/>
              <a:t>ledso</a:t>
            </a:r>
            <a:r>
              <a:rPr lang="en-IN" dirty="0"/>
              <a:t> == 8'b00011000 || </a:t>
            </a:r>
            <a:r>
              <a:rPr lang="en-IN" dirty="0" err="1"/>
              <a:t>ledso</a:t>
            </a:r>
            <a:r>
              <a:rPr lang="en-IN" dirty="0"/>
              <a:t> == 8'b00010000 || </a:t>
            </a:r>
            <a:r>
              <a:rPr lang="en-IN" dirty="0" err="1"/>
              <a:t>ledso</a:t>
            </a:r>
            <a:r>
              <a:rPr lang="en-IN" dirty="0"/>
              <a:t> ==</a:t>
            </a:r>
          </a:p>
          <a:p>
            <a:pPr marL="0" indent="0">
              <a:buNone/>
            </a:pPr>
            <a:r>
              <a:rPr lang="en-IN" dirty="0"/>
              <a:t>8'b00001000)</a:t>
            </a:r>
          </a:p>
          <a:p>
            <a:pPr marL="0" indent="0">
              <a:buNone/>
            </a:pPr>
            <a:r>
              <a:rPr lang="en-IN" dirty="0"/>
              <a:t> begin </a:t>
            </a:r>
          </a:p>
          <a:p>
            <a:pPr marL="0" indent="0">
              <a:buNone/>
            </a:pPr>
            <a:r>
              <a:rPr lang="en-IN" dirty="0"/>
              <a:t> straight = 1;</a:t>
            </a:r>
          </a:p>
          <a:p>
            <a:pPr marL="0" indent="0">
              <a:buNone/>
            </a:pPr>
            <a:r>
              <a:rPr lang="en-IN" dirty="0"/>
              <a:t> </a:t>
            </a:r>
            <a:r>
              <a:rPr lang="en-IN" dirty="0" err="1"/>
              <a:t>turnRight</a:t>
            </a:r>
            <a:r>
              <a:rPr lang="en-IN" dirty="0"/>
              <a:t> = 0; </a:t>
            </a:r>
          </a:p>
          <a:p>
            <a:pPr marL="0" indent="0">
              <a:buNone/>
            </a:pPr>
            <a:r>
              <a:rPr lang="en-IN" dirty="0"/>
              <a:t> </a:t>
            </a:r>
            <a:r>
              <a:rPr lang="en-IN" dirty="0" err="1"/>
              <a:t>turnLeft</a:t>
            </a:r>
            <a:r>
              <a:rPr lang="en-IN" dirty="0"/>
              <a:t> = 0;</a:t>
            </a:r>
          </a:p>
          <a:p>
            <a:pPr marL="0" indent="0">
              <a:buNone/>
            </a:pPr>
            <a:r>
              <a:rPr lang="en-IN" dirty="0"/>
              <a:t> stop = 0;</a:t>
            </a:r>
          </a:p>
          <a:p>
            <a:pPr marL="0" indent="0">
              <a:buNone/>
            </a:pPr>
            <a:r>
              <a:rPr lang="en-IN" dirty="0"/>
              <a:t> end </a:t>
            </a:r>
          </a:p>
          <a:p>
            <a:pPr marL="0" indent="0">
              <a:buNone/>
            </a:pPr>
            <a:r>
              <a:rPr lang="en-IN" dirty="0"/>
              <a:t> </a:t>
            </a:r>
          </a:p>
        </p:txBody>
      </p:sp>
      <p:sp>
        <p:nvSpPr>
          <p:cNvPr id="2" name="TextBox 1">
            <a:extLst>
              <a:ext uri="{FF2B5EF4-FFF2-40B4-BE49-F238E27FC236}">
                <a16:creationId xmlns:a16="http://schemas.microsoft.com/office/drawing/2014/main" id="{6FED9CB4-532A-6471-580E-5F43AC3E3CD1}"/>
              </a:ext>
            </a:extLst>
          </p:cNvPr>
          <p:cNvSpPr txBox="1"/>
          <p:nvPr/>
        </p:nvSpPr>
        <p:spPr>
          <a:xfrm flipH="1">
            <a:off x="678874" y="365396"/>
            <a:ext cx="1907771" cy="461665"/>
          </a:xfrm>
          <a:prstGeom prst="rect">
            <a:avLst/>
          </a:prstGeom>
          <a:noFill/>
        </p:spPr>
        <p:txBody>
          <a:bodyPr wrap="square" rtlCol="0">
            <a:spAutoFit/>
          </a:bodyPr>
          <a:lstStyle/>
          <a:p>
            <a:r>
              <a:rPr lang="en-US" sz="2400" dirty="0"/>
              <a:t>Code :</a:t>
            </a:r>
            <a:endParaRPr lang="en-IN" sz="2400" dirty="0"/>
          </a:p>
        </p:txBody>
      </p:sp>
      <p:graphicFrame>
        <p:nvGraphicFramePr>
          <p:cNvPr id="3" name="Table 2">
            <a:extLst>
              <a:ext uri="{FF2B5EF4-FFF2-40B4-BE49-F238E27FC236}">
                <a16:creationId xmlns:a16="http://schemas.microsoft.com/office/drawing/2014/main" id="{4A87CC41-E468-4EB4-B66D-8114EC9E26A8}"/>
              </a:ext>
            </a:extLst>
          </p:cNvPr>
          <p:cNvGraphicFramePr>
            <a:graphicFrameLocks noGrp="1"/>
          </p:cNvGraphicFramePr>
          <p:nvPr>
            <p:extLst>
              <p:ext uri="{D42A27DB-BD31-4B8C-83A1-F6EECF244321}">
                <p14:modId xmlns:p14="http://schemas.microsoft.com/office/powerpoint/2010/main" val="827171290"/>
              </p:ext>
            </p:extLst>
          </p:nvPr>
        </p:nvGraphicFramePr>
        <p:xfrm>
          <a:off x="235527" y="187854"/>
          <a:ext cx="11707091" cy="6434620"/>
        </p:xfrm>
        <a:graphic>
          <a:graphicData uri="http://schemas.openxmlformats.org/drawingml/2006/table">
            <a:tbl>
              <a:tblPr/>
              <a:tblGrid>
                <a:gridCol w="11707091">
                  <a:extLst>
                    <a:ext uri="{9D8B030D-6E8A-4147-A177-3AD203B41FA5}">
                      <a16:colId xmlns:a16="http://schemas.microsoft.com/office/drawing/2014/main" val="3257204581"/>
                    </a:ext>
                  </a:extLst>
                </a:gridCol>
              </a:tblGrid>
              <a:tr h="6434620">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841755137"/>
                  </a:ext>
                </a:extLst>
              </a:tr>
            </a:tbl>
          </a:graphicData>
        </a:graphic>
      </p:graphicFrame>
    </p:spTree>
    <p:extLst>
      <p:ext uri="{BB962C8B-B14F-4D97-AF65-F5344CB8AC3E}">
        <p14:creationId xmlns:p14="http://schemas.microsoft.com/office/powerpoint/2010/main" val="110376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203E1E-E768-96DC-41F1-51C2DA946652}"/>
              </a:ext>
            </a:extLst>
          </p:cNvPr>
          <p:cNvSpPr txBox="1"/>
          <p:nvPr/>
        </p:nvSpPr>
        <p:spPr>
          <a:xfrm>
            <a:off x="665018" y="380470"/>
            <a:ext cx="6096000" cy="5632311"/>
          </a:xfrm>
          <a:prstGeom prst="rect">
            <a:avLst/>
          </a:prstGeom>
          <a:noFill/>
        </p:spPr>
        <p:txBody>
          <a:bodyPr wrap="square">
            <a:spAutoFit/>
          </a:bodyPr>
          <a:lstStyle/>
          <a:p>
            <a:pPr marL="0" indent="0">
              <a:buNone/>
            </a:pPr>
            <a:r>
              <a:rPr lang="en-IN" dirty="0"/>
              <a:t> else if (</a:t>
            </a:r>
            <a:r>
              <a:rPr lang="en-IN" dirty="0" err="1"/>
              <a:t>ledso</a:t>
            </a:r>
            <a:r>
              <a:rPr lang="en-IN" dirty="0"/>
              <a:t> == 8'b00001100 || </a:t>
            </a:r>
            <a:r>
              <a:rPr lang="en-IN" dirty="0" err="1"/>
              <a:t>ledso</a:t>
            </a:r>
            <a:r>
              <a:rPr lang="en-IN" dirty="0"/>
              <a:t> == 8'b00000100 || </a:t>
            </a:r>
            <a:r>
              <a:rPr lang="en-IN" dirty="0" err="1"/>
              <a:t>ledso</a:t>
            </a:r>
            <a:r>
              <a:rPr lang="en-IN" dirty="0"/>
              <a:t> ==</a:t>
            </a:r>
          </a:p>
          <a:p>
            <a:pPr marL="0" indent="0">
              <a:buNone/>
            </a:pPr>
            <a:r>
              <a:rPr lang="en-IN" dirty="0"/>
              <a:t>8'b00001000)</a:t>
            </a:r>
          </a:p>
          <a:p>
            <a:pPr marL="0" indent="0">
              <a:buNone/>
            </a:pPr>
            <a:r>
              <a:rPr lang="en-IN" dirty="0"/>
              <a:t> begin</a:t>
            </a:r>
          </a:p>
          <a:p>
            <a:pPr marL="0" indent="0">
              <a:buNone/>
            </a:pPr>
            <a:r>
              <a:rPr lang="en-IN" dirty="0"/>
              <a:t> </a:t>
            </a:r>
            <a:r>
              <a:rPr lang="en-IN" dirty="0" err="1"/>
              <a:t>turnRight</a:t>
            </a:r>
            <a:r>
              <a:rPr lang="en-IN" dirty="0"/>
              <a:t> = 1;</a:t>
            </a:r>
          </a:p>
          <a:p>
            <a:pPr marL="0" indent="0">
              <a:buNone/>
            </a:pPr>
            <a:r>
              <a:rPr lang="en-IN" dirty="0"/>
              <a:t> straight = 0; </a:t>
            </a:r>
          </a:p>
          <a:p>
            <a:pPr marL="0" indent="0">
              <a:buNone/>
            </a:pPr>
            <a:r>
              <a:rPr lang="en-IN" dirty="0"/>
              <a:t> </a:t>
            </a:r>
            <a:r>
              <a:rPr lang="en-IN" dirty="0" err="1"/>
              <a:t>turnLeft</a:t>
            </a:r>
            <a:r>
              <a:rPr lang="en-IN" dirty="0"/>
              <a:t> = 0;</a:t>
            </a:r>
          </a:p>
          <a:p>
            <a:pPr marL="0" indent="0">
              <a:buNone/>
            </a:pPr>
            <a:r>
              <a:rPr lang="en-IN" dirty="0"/>
              <a:t> stop = 0;</a:t>
            </a:r>
          </a:p>
          <a:p>
            <a:pPr marL="0" indent="0">
              <a:buNone/>
            </a:pPr>
            <a:r>
              <a:rPr lang="en-IN" dirty="0"/>
              <a:t> end</a:t>
            </a:r>
          </a:p>
          <a:p>
            <a:pPr marL="0" indent="0">
              <a:buNone/>
            </a:pPr>
            <a:endParaRPr lang="en-IN" dirty="0"/>
          </a:p>
          <a:p>
            <a:pPr marL="0" indent="0">
              <a:buNone/>
            </a:pPr>
            <a:r>
              <a:rPr lang="en-IN" dirty="0"/>
              <a:t> else if (</a:t>
            </a:r>
            <a:r>
              <a:rPr lang="en-IN" dirty="0" err="1"/>
              <a:t>ledso</a:t>
            </a:r>
            <a:r>
              <a:rPr lang="en-IN" dirty="0"/>
              <a:t> == 8'b00000110 </a:t>
            </a:r>
          </a:p>
          <a:p>
            <a:pPr marL="0" indent="0">
              <a:buNone/>
            </a:pPr>
            <a:r>
              <a:rPr lang="en-IN" dirty="0"/>
              <a:t>|| </a:t>
            </a:r>
            <a:r>
              <a:rPr lang="en-IN" dirty="0" err="1"/>
              <a:t>ledso</a:t>
            </a:r>
            <a:r>
              <a:rPr lang="en-IN" dirty="0"/>
              <a:t> == 8'b00000100 </a:t>
            </a:r>
          </a:p>
          <a:p>
            <a:pPr marL="0" indent="0">
              <a:buNone/>
            </a:pPr>
            <a:r>
              <a:rPr lang="en-IN" dirty="0"/>
              <a:t>|| </a:t>
            </a:r>
            <a:r>
              <a:rPr lang="en-IN" dirty="0" err="1"/>
              <a:t>ledso</a:t>
            </a:r>
            <a:r>
              <a:rPr lang="en-IN" dirty="0"/>
              <a:t> ==8'b00000010 )</a:t>
            </a:r>
          </a:p>
          <a:p>
            <a:pPr marL="0" indent="0">
              <a:buNone/>
            </a:pPr>
            <a:endParaRPr lang="en-IN" dirty="0"/>
          </a:p>
          <a:p>
            <a:pPr marL="0" indent="0">
              <a:buNone/>
            </a:pPr>
            <a:r>
              <a:rPr lang="en-IN" dirty="0"/>
              <a:t> begin</a:t>
            </a:r>
          </a:p>
          <a:p>
            <a:pPr marL="0" indent="0">
              <a:buNone/>
            </a:pPr>
            <a:r>
              <a:rPr lang="en-IN" dirty="0"/>
              <a:t> </a:t>
            </a:r>
            <a:r>
              <a:rPr lang="en-IN" dirty="0" err="1"/>
              <a:t>turnRight</a:t>
            </a:r>
            <a:r>
              <a:rPr lang="en-IN" dirty="0"/>
              <a:t> = 1;</a:t>
            </a:r>
          </a:p>
          <a:p>
            <a:pPr marL="0" indent="0">
              <a:buNone/>
            </a:pPr>
            <a:r>
              <a:rPr lang="en-IN" dirty="0"/>
              <a:t> straight = 0; </a:t>
            </a:r>
          </a:p>
          <a:p>
            <a:pPr marL="0" indent="0">
              <a:buNone/>
            </a:pPr>
            <a:r>
              <a:rPr lang="en-IN" dirty="0"/>
              <a:t> </a:t>
            </a:r>
            <a:r>
              <a:rPr lang="en-IN" dirty="0" err="1"/>
              <a:t>turnLeft</a:t>
            </a:r>
            <a:r>
              <a:rPr lang="en-IN" dirty="0"/>
              <a:t> = 0;</a:t>
            </a:r>
          </a:p>
          <a:p>
            <a:pPr marL="0" indent="0">
              <a:buNone/>
            </a:pPr>
            <a:r>
              <a:rPr lang="en-IN" dirty="0"/>
              <a:t> stop = 0;</a:t>
            </a:r>
          </a:p>
          <a:p>
            <a:pPr marL="0" indent="0">
              <a:buNone/>
            </a:pPr>
            <a:r>
              <a:rPr lang="en-IN" dirty="0"/>
              <a:t> end</a:t>
            </a:r>
          </a:p>
        </p:txBody>
      </p:sp>
      <p:sp>
        <p:nvSpPr>
          <p:cNvPr id="11" name="TextBox 10">
            <a:extLst>
              <a:ext uri="{FF2B5EF4-FFF2-40B4-BE49-F238E27FC236}">
                <a16:creationId xmlns:a16="http://schemas.microsoft.com/office/drawing/2014/main" id="{3B5B4D86-1D57-A8C9-5A87-22AD12621FB2}"/>
              </a:ext>
            </a:extLst>
          </p:cNvPr>
          <p:cNvSpPr txBox="1"/>
          <p:nvPr/>
        </p:nvSpPr>
        <p:spPr>
          <a:xfrm>
            <a:off x="6622473" y="363417"/>
            <a:ext cx="6096000" cy="1477328"/>
          </a:xfrm>
          <a:prstGeom prst="rect">
            <a:avLst/>
          </a:prstGeom>
          <a:noFill/>
        </p:spPr>
        <p:txBody>
          <a:bodyPr wrap="square">
            <a:spAutoFit/>
          </a:bodyPr>
          <a:lstStyle/>
          <a:p>
            <a:pPr marL="0" indent="0">
              <a:buNone/>
            </a:pPr>
            <a:r>
              <a:rPr lang="en-IN" dirty="0" err="1"/>
              <a:t>turnRight</a:t>
            </a:r>
            <a:r>
              <a:rPr lang="en-IN" dirty="0"/>
              <a:t> = 1;</a:t>
            </a:r>
          </a:p>
          <a:p>
            <a:pPr marL="0" indent="0">
              <a:buNone/>
            </a:pPr>
            <a:r>
              <a:rPr lang="en-IN" dirty="0"/>
              <a:t> straight = 0; </a:t>
            </a:r>
          </a:p>
          <a:p>
            <a:pPr marL="0" indent="0">
              <a:buNone/>
            </a:pPr>
            <a:r>
              <a:rPr lang="en-IN" dirty="0"/>
              <a:t> </a:t>
            </a:r>
            <a:r>
              <a:rPr lang="en-IN" dirty="0" err="1"/>
              <a:t>turnLeft</a:t>
            </a:r>
            <a:r>
              <a:rPr lang="en-IN" dirty="0"/>
              <a:t> = 0;</a:t>
            </a:r>
          </a:p>
          <a:p>
            <a:pPr marL="0" indent="0">
              <a:buNone/>
            </a:pPr>
            <a:r>
              <a:rPr lang="en-IN" dirty="0"/>
              <a:t> stop = 0;</a:t>
            </a:r>
          </a:p>
          <a:p>
            <a:pPr marL="0" indent="0">
              <a:buNone/>
            </a:pPr>
            <a:r>
              <a:rPr lang="en-IN" dirty="0"/>
              <a:t> end</a:t>
            </a:r>
          </a:p>
        </p:txBody>
      </p:sp>
      <p:sp>
        <p:nvSpPr>
          <p:cNvPr id="13" name="TextBox 12">
            <a:extLst>
              <a:ext uri="{FF2B5EF4-FFF2-40B4-BE49-F238E27FC236}">
                <a16:creationId xmlns:a16="http://schemas.microsoft.com/office/drawing/2014/main" id="{6985CE81-E266-ECBD-FE3B-B84C630FE498}"/>
              </a:ext>
            </a:extLst>
          </p:cNvPr>
          <p:cNvSpPr txBox="1"/>
          <p:nvPr/>
        </p:nvSpPr>
        <p:spPr>
          <a:xfrm>
            <a:off x="6622473" y="1857798"/>
            <a:ext cx="6539344" cy="4524315"/>
          </a:xfrm>
          <a:prstGeom prst="rect">
            <a:avLst/>
          </a:prstGeom>
          <a:noFill/>
        </p:spPr>
        <p:txBody>
          <a:bodyPr wrap="square">
            <a:spAutoFit/>
          </a:bodyPr>
          <a:lstStyle/>
          <a:p>
            <a:pPr marL="0" indent="0">
              <a:buNone/>
            </a:pPr>
            <a:r>
              <a:rPr lang="en-IN" dirty="0"/>
              <a:t>else if (</a:t>
            </a:r>
            <a:r>
              <a:rPr lang="en-IN" dirty="0" err="1"/>
              <a:t>ledso</a:t>
            </a:r>
            <a:r>
              <a:rPr lang="en-IN" dirty="0"/>
              <a:t> == 8'b00000001)</a:t>
            </a:r>
          </a:p>
          <a:p>
            <a:pPr marL="0" indent="0">
              <a:buNone/>
            </a:pPr>
            <a:r>
              <a:rPr lang="en-IN" dirty="0"/>
              <a:t> begin</a:t>
            </a:r>
          </a:p>
          <a:p>
            <a:pPr marL="0" indent="0">
              <a:buNone/>
            </a:pPr>
            <a:r>
              <a:rPr lang="en-IN" dirty="0"/>
              <a:t> </a:t>
            </a:r>
            <a:r>
              <a:rPr lang="en-IN" dirty="0" err="1"/>
              <a:t>turnRight</a:t>
            </a:r>
            <a:r>
              <a:rPr lang="en-IN" dirty="0"/>
              <a:t> = 1;</a:t>
            </a:r>
          </a:p>
          <a:p>
            <a:pPr marL="0" indent="0">
              <a:buNone/>
            </a:pPr>
            <a:r>
              <a:rPr lang="en-IN" dirty="0"/>
              <a:t> straight = 0; </a:t>
            </a:r>
          </a:p>
          <a:p>
            <a:pPr marL="0" indent="0">
              <a:buNone/>
            </a:pPr>
            <a:r>
              <a:rPr lang="en-IN" dirty="0"/>
              <a:t> </a:t>
            </a:r>
            <a:r>
              <a:rPr lang="en-IN" dirty="0" err="1"/>
              <a:t>turnLeft</a:t>
            </a:r>
            <a:r>
              <a:rPr lang="en-IN" dirty="0"/>
              <a:t> = 0;</a:t>
            </a:r>
          </a:p>
          <a:p>
            <a:pPr marL="0" indent="0">
              <a:buNone/>
            </a:pPr>
            <a:r>
              <a:rPr lang="en-IN" dirty="0"/>
              <a:t> stop = 0;</a:t>
            </a:r>
          </a:p>
          <a:p>
            <a:pPr marL="0" indent="0">
              <a:buNone/>
            </a:pPr>
            <a:r>
              <a:rPr lang="en-IN" dirty="0"/>
              <a:t> end</a:t>
            </a:r>
          </a:p>
          <a:p>
            <a:pPr marL="0" indent="0">
              <a:buNone/>
            </a:pPr>
            <a:r>
              <a:rPr lang="en-IN" dirty="0"/>
              <a:t> else if (</a:t>
            </a:r>
            <a:r>
              <a:rPr lang="en-IN" dirty="0" err="1"/>
              <a:t>ledso</a:t>
            </a:r>
            <a:r>
              <a:rPr lang="en-IN" dirty="0"/>
              <a:t> == 8'b00110000</a:t>
            </a:r>
          </a:p>
          <a:p>
            <a:pPr marL="0" indent="0">
              <a:buNone/>
            </a:pPr>
            <a:r>
              <a:rPr lang="en-IN" dirty="0"/>
              <a:t> || </a:t>
            </a:r>
            <a:r>
              <a:rPr lang="en-IN" dirty="0" err="1"/>
              <a:t>ledso</a:t>
            </a:r>
            <a:r>
              <a:rPr lang="en-IN" dirty="0"/>
              <a:t> == 8'b00010000</a:t>
            </a:r>
          </a:p>
          <a:p>
            <a:pPr marL="0" indent="0">
              <a:buNone/>
            </a:pPr>
            <a:r>
              <a:rPr lang="en-IN" dirty="0"/>
              <a:t> || </a:t>
            </a:r>
            <a:r>
              <a:rPr lang="en-IN" dirty="0" err="1"/>
              <a:t>ledso</a:t>
            </a:r>
            <a:r>
              <a:rPr lang="en-IN" dirty="0"/>
              <a:t> ==8'b00100000)</a:t>
            </a:r>
          </a:p>
          <a:p>
            <a:pPr marL="0" indent="0">
              <a:buNone/>
            </a:pPr>
            <a:r>
              <a:rPr lang="en-IN" dirty="0"/>
              <a:t> begin</a:t>
            </a:r>
          </a:p>
          <a:p>
            <a:pPr marL="0" indent="0">
              <a:buNone/>
            </a:pPr>
            <a:r>
              <a:rPr lang="en-IN" dirty="0"/>
              <a:t> </a:t>
            </a:r>
            <a:r>
              <a:rPr lang="en-IN" dirty="0" err="1"/>
              <a:t>turnLeft</a:t>
            </a:r>
            <a:r>
              <a:rPr lang="en-IN" dirty="0"/>
              <a:t> = 1;</a:t>
            </a:r>
          </a:p>
          <a:p>
            <a:pPr marL="0" indent="0">
              <a:buNone/>
            </a:pPr>
            <a:r>
              <a:rPr lang="en-IN" dirty="0"/>
              <a:t> </a:t>
            </a:r>
            <a:r>
              <a:rPr lang="en-IN" dirty="0" err="1"/>
              <a:t>turnRight</a:t>
            </a:r>
            <a:r>
              <a:rPr lang="en-IN" dirty="0"/>
              <a:t> = 0;</a:t>
            </a:r>
          </a:p>
          <a:p>
            <a:pPr marL="0" indent="0">
              <a:buNone/>
            </a:pPr>
            <a:r>
              <a:rPr lang="en-IN" dirty="0"/>
              <a:t> straight = 0; </a:t>
            </a:r>
          </a:p>
          <a:p>
            <a:pPr marL="0" indent="0">
              <a:buNone/>
            </a:pPr>
            <a:r>
              <a:rPr lang="en-IN" dirty="0"/>
              <a:t> stop = 0;</a:t>
            </a:r>
          </a:p>
          <a:p>
            <a:pPr marL="0" indent="0">
              <a:buNone/>
            </a:pPr>
            <a:r>
              <a:rPr lang="en-IN" dirty="0"/>
              <a:t> end</a:t>
            </a:r>
          </a:p>
        </p:txBody>
      </p:sp>
      <p:sp>
        <p:nvSpPr>
          <p:cNvPr id="15" name="TextBox 14">
            <a:extLst>
              <a:ext uri="{FF2B5EF4-FFF2-40B4-BE49-F238E27FC236}">
                <a16:creationId xmlns:a16="http://schemas.microsoft.com/office/drawing/2014/main" id="{1C9B8C2D-B4E9-93DD-7985-E109253476F9}"/>
              </a:ext>
            </a:extLst>
          </p:cNvPr>
          <p:cNvSpPr txBox="1"/>
          <p:nvPr/>
        </p:nvSpPr>
        <p:spPr>
          <a:xfrm>
            <a:off x="665018" y="5969490"/>
            <a:ext cx="6580908" cy="646331"/>
          </a:xfrm>
          <a:prstGeom prst="rect">
            <a:avLst/>
          </a:prstGeom>
          <a:noFill/>
        </p:spPr>
        <p:txBody>
          <a:bodyPr wrap="square">
            <a:spAutoFit/>
          </a:bodyPr>
          <a:lstStyle/>
          <a:p>
            <a:pPr marL="0" indent="0">
              <a:buNone/>
            </a:pPr>
            <a:r>
              <a:rPr lang="en-IN" dirty="0"/>
              <a:t>else if (</a:t>
            </a:r>
            <a:r>
              <a:rPr lang="en-IN" dirty="0" err="1"/>
              <a:t>ledso</a:t>
            </a:r>
            <a:r>
              <a:rPr lang="en-IN" dirty="0"/>
              <a:t> == 8'b00000011)</a:t>
            </a:r>
          </a:p>
          <a:p>
            <a:pPr marL="0" indent="0">
              <a:buNone/>
            </a:pPr>
            <a:r>
              <a:rPr lang="en-IN" dirty="0"/>
              <a:t> begin</a:t>
            </a:r>
          </a:p>
        </p:txBody>
      </p:sp>
      <p:graphicFrame>
        <p:nvGraphicFramePr>
          <p:cNvPr id="17" name="Table 16">
            <a:extLst>
              <a:ext uri="{FF2B5EF4-FFF2-40B4-BE49-F238E27FC236}">
                <a16:creationId xmlns:a16="http://schemas.microsoft.com/office/drawing/2014/main" id="{BCB9A0D3-C704-8536-B1E7-8955CB41F066}"/>
              </a:ext>
            </a:extLst>
          </p:cNvPr>
          <p:cNvGraphicFramePr>
            <a:graphicFrameLocks noGrp="1"/>
          </p:cNvGraphicFramePr>
          <p:nvPr/>
        </p:nvGraphicFramePr>
        <p:xfrm>
          <a:off x="235527" y="249382"/>
          <a:ext cx="11707091" cy="6373091"/>
        </p:xfrm>
        <a:graphic>
          <a:graphicData uri="http://schemas.openxmlformats.org/drawingml/2006/table">
            <a:tbl>
              <a:tblPr/>
              <a:tblGrid>
                <a:gridCol w="11707091">
                  <a:extLst>
                    <a:ext uri="{9D8B030D-6E8A-4147-A177-3AD203B41FA5}">
                      <a16:colId xmlns:a16="http://schemas.microsoft.com/office/drawing/2014/main" val="3257204581"/>
                    </a:ext>
                  </a:extLst>
                </a:gridCol>
              </a:tblGrid>
              <a:tr h="6373091">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841755137"/>
                  </a:ext>
                </a:extLst>
              </a:tr>
            </a:tbl>
          </a:graphicData>
        </a:graphic>
      </p:graphicFrame>
    </p:spTree>
    <p:extLst>
      <p:ext uri="{BB962C8B-B14F-4D97-AF65-F5344CB8AC3E}">
        <p14:creationId xmlns:p14="http://schemas.microsoft.com/office/powerpoint/2010/main" val="178828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9BB5FC-FA52-D3EC-6454-C14C82DF8DFA}"/>
              </a:ext>
            </a:extLst>
          </p:cNvPr>
          <p:cNvSpPr txBox="1"/>
          <p:nvPr/>
        </p:nvSpPr>
        <p:spPr>
          <a:xfrm>
            <a:off x="651164" y="432552"/>
            <a:ext cx="6096000" cy="4524315"/>
          </a:xfrm>
          <a:prstGeom prst="rect">
            <a:avLst/>
          </a:prstGeom>
          <a:noFill/>
        </p:spPr>
        <p:txBody>
          <a:bodyPr wrap="square">
            <a:spAutoFit/>
          </a:bodyPr>
          <a:lstStyle/>
          <a:p>
            <a:pPr marL="0" indent="0">
              <a:buNone/>
            </a:pPr>
            <a:r>
              <a:rPr lang="en-IN" dirty="0"/>
              <a:t> else if (</a:t>
            </a:r>
            <a:r>
              <a:rPr lang="en-IN" dirty="0" err="1"/>
              <a:t>ledso</a:t>
            </a:r>
            <a:r>
              <a:rPr lang="en-IN" dirty="0"/>
              <a:t> == 8'b01100000 || </a:t>
            </a:r>
            <a:r>
              <a:rPr lang="en-IN" dirty="0" err="1"/>
              <a:t>ledso</a:t>
            </a:r>
            <a:r>
              <a:rPr lang="en-IN" dirty="0"/>
              <a:t> == 8'b00100000 || </a:t>
            </a:r>
            <a:r>
              <a:rPr lang="en-IN" dirty="0" err="1"/>
              <a:t>ledso</a:t>
            </a:r>
            <a:r>
              <a:rPr lang="en-IN" dirty="0"/>
              <a:t> ==</a:t>
            </a:r>
          </a:p>
          <a:p>
            <a:pPr marL="0" indent="0">
              <a:buNone/>
            </a:pPr>
            <a:r>
              <a:rPr lang="en-IN" dirty="0"/>
              <a:t>8'b01000000)</a:t>
            </a:r>
          </a:p>
          <a:p>
            <a:pPr marL="0" indent="0">
              <a:buNone/>
            </a:pPr>
            <a:r>
              <a:rPr lang="en-IN" dirty="0"/>
              <a:t> begin</a:t>
            </a:r>
          </a:p>
          <a:p>
            <a:pPr marL="0" indent="0">
              <a:buNone/>
            </a:pPr>
            <a:r>
              <a:rPr lang="en-IN" dirty="0"/>
              <a:t> </a:t>
            </a:r>
            <a:r>
              <a:rPr lang="en-IN" dirty="0" err="1"/>
              <a:t>turnLeft</a:t>
            </a:r>
            <a:r>
              <a:rPr lang="en-IN" dirty="0"/>
              <a:t> = 1;</a:t>
            </a:r>
          </a:p>
          <a:p>
            <a:pPr marL="0" indent="0">
              <a:buNone/>
            </a:pPr>
            <a:r>
              <a:rPr lang="en-IN" dirty="0"/>
              <a:t> </a:t>
            </a:r>
            <a:r>
              <a:rPr lang="en-IN" dirty="0" err="1"/>
              <a:t>turnRight</a:t>
            </a:r>
            <a:r>
              <a:rPr lang="en-IN" dirty="0"/>
              <a:t> = 0;</a:t>
            </a:r>
          </a:p>
          <a:p>
            <a:pPr marL="0" indent="0">
              <a:buNone/>
            </a:pPr>
            <a:r>
              <a:rPr lang="en-IN" dirty="0"/>
              <a:t> straight = 0; </a:t>
            </a:r>
          </a:p>
          <a:p>
            <a:pPr marL="0" indent="0">
              <a:buNone/>
            </a:pPr>
            <a:r>
              <a:rPr lang="en-IN" dirty="0"/>
              <a:t> stop = 0;</a:t>
            </a:r>
          </a:p>
          <a:p>
            <a:pPr marL="0" indent="0">
              <a:buNone/>
            </a:pPr>
            <a:r>
              <a:rPr lang="en-IN" dirty="0"/>
              <a:t> end</a:t>
            </a:r>
          </a:p>
          <a:p>
            <a:pPr marL="0" indent="0">
              <a:buNone/>
            </a:pPr>
            <a:r>
              <a:rPr lang="en-IN" dirty="0"/>
              <a:t> else if (</a:t>
            </a:r>
            <a:r>
              <a:rPr lang="en-IN" dirty="0" err="1"/>
              <a:t>ledso</a:t>
            </a:r>
            <a:r>
              <a:rPr lang="en-IN" dirty="0"/>
              <a:t> == 8'b11000000 || </a:t>
            </a:r>
            <a:r>
              <a:rPr lang="en-IN" dirty="0" err="1"/>
              <a:t>ledso</a:t>
            </a:r>
            <a:r>
              <a:rPr lang="en-IN" dirty="0"/>
              <a:t> == 8'b01000000)</a:t>
            </a:r>
          </a:p>
          <a:p>
            <a:pPr marL="0" indent="0">
              <a:buNone/>
            </a:pPr>
            <a:r>
              <a:rPr lang="en-IN" dirty="0"/>
              <a:t> begin</a:t>
            </a:r>
          </a:p>
          <a:p>
            <a:pPr marL="0" indent="0">
              <a:buNone/>
            </a:pPr>
            <a:r>
              <a:rPr lang="en-IN" dirty="0"/>
              <a:t> </a:t>
            </a:r>
            <a:r>
              <a:rPr lang="en-IN" dirty="0" err="1"/>
              <a:t>turnLeft</a:t>
            </a:r>
            <a:r>
              <a:rPr lang="en-IN" dirty="0"/>
              <a:t> = 1;</a:t>
            </a:r>
          </a:p>
          <a:p>
            <a:pPr marL="0" indent="0">
              <a:buNone/>
            </a:pPr>
            <a:r>
              <a:rPr lang="en-IN" dirty="0"/>
              <a:t> </a:t>
            </a:r>
            <a:r>
              <a:rPr lang="en-IN" dirty="0" err="1"/>
              <a:t>turnRight</a:t>
            </a:r>
            <a:r>
              <a:rPr lang="en-IN" dirty="0"/>
              <a:t> = 0;</a:t>
            </a:r>
          </a:p>
          <a:p>
            <a:pPr marL="0" indent="0">
              <a:buNone/>
            </a:pPr>
            <a:r>
              <a:rPr lang="en-IN" dirty="0"/>
              <a:t> straight = 0; </a:t>
            </a:r>
          </a:p>
          <a:p>
            <a:pPr marL="0" indent="0">
              <a:buNone/>
            </a:pPr>
            <a:r>
              <a:rPr lang="en-IN" dirty="0"/>
              <a:t> stop = 0;</a:t>
            </a:r>
          </a:p>
          <a:p>
            <a:pPr marL="0" indent="0">
              <a:buNone/>
            </a:pPr>
            <a:r>
              <a:rPr lang="en-IN" dirty="0"/>
              <a:t> end</a:t>
            </a:r>
          </a:p>
        </p:txBody>
      </p:sp>
      <p:sp>
        <p:nvSpPr>
          <p:cNvPr id="9" name="TextBox 8">
            <a:extLst>
              <a:ext uri="{FF2B5EF4-FFF2-40B4-BE49-F238E27FC236}">
                <a16:creationId xmlns:a16="http://schemas.microsoft.com/office/drawing/2014/main" id="{CE8286F8-4A2B-26B0-C2D7-A85C1A652D4E}"/>
              </a:ext>
            </a:extLst>
          </p:cNvPr>
          <p:cNvSpPr txBox="1"/>
          <p:nvPr/>
        </p:nvSpPr>
        <p:spPr>
          <a:xfrm>
            <a:off x="6837218" y="432552"/>
            <a:ext cx="6096000" cy="1200329"/>
          </a:xfrm>
          <a:prstGeom prst="rect">
            <a:avLst/>
          </a:prstGeom>
          <a:noFill/>
        </p:spPr>
        <p:txBody>
          <a:bodyPr wrap="square">
            <a:spAutoFit/>
          </a:bodyPr>
          <a:lstStyle/>
          <a:p>
            <a:pPr marL="0" indent="0">
              <a:buNone/>
            </a:pPr>
            <a:r>
              <a:rPr lang="en-IN" dirty="0" err="1"/>
              <a:t>turnRight</a:t>
            </a:r>
            <a:r>
              <a:rPr lang="en-IN" dirty="0"/>
              <a:t> = 0;</a:t>
            </a:r>
          </a:p>
          <a:p>
            <a:pPr marL="0" indent="0">
              <a:buNone/>
            </a:pPr>
            <a:r>
              <a:rPr lang="en-IN" dirty="0"/>
              <a:t> straight = 0; </a:t>
            </a:r>
          </a:p>
          <a:p>
            <a:pPr marL="0" indent="0">
              <a:buNone/>
            </a:pPr>
            <a:r>
              <a:rPr lang="en-IN" dirty="0"/>
              <a:t> stop = 0;</a:t>
            </a:r>
          </a:p>
          <a:p>
            <a:pPr marL="0" indent="0">
              <a:buNone/>
            </a:pPr>
            <a:r>
              <a:rPr lang="en-IN" dirty="0"/>
              <a:t> end</a:t>
            </a:r>
          </a:p>
        </p:txBody>
      </p:sp>
      <p:sp>
        <p:nvSpPr>
          <p:cNvPr id="11" name="TextBox 10">
            <a:extLst>
              <a:ext uri="{FF2B5EF4-FFF2-40B4-BE49-F238E27FC236}">
                <a16:creationId xmlns:a16="http://schemas.microsoft.com/office/drawing/2014/main" id="{DF0667A2-83FB-CE7D-9BBD-461071336B65}"/>
              </a:ext>
            </a:extLst>
          </p:cNvPr>
          <p:cNvSpPr txBox="1"/>
          <p:nvPr/>
        </p:nvSpPr>
        <p:spPr>
          <a:xfrm>
            <a:off x="6747164" y="1762588"/>
            <a:ext cx="6421582" cy="4524315"/>
          </a:xfrm>
          <a:prstGeom prst="rect">
            <a:avLst/>
          </a:prstGeom>
          <a:noFill/>
        </p:spPr>
        <p:txBody>
          <a:bodyPr wrap="square">
            <a:spAutoFit/>
          </a:bodyPr>
          <a:lstStyle/>
          <a:p>
            <a:pPr marL="0" indent="0">
              <a:buNone/>
            </a:pPr>
            <a:r>
              <a:rPr lang="en-US" dirty="0"/>
              <a:t>// 3 SENSORS ENGAGED</a:t>
            </a:r>
          </a:p>
          <a:p>
            <a:pPr marL="0" indent="0">
              <a:buNone/>
            </a:pPr>
            <a:r>
              <a:rPr lang="en-US" dirty="0"/>
              <a:t> else if (</a:t>
            </a:r>
            <a:r>
              <a:rPr lang="en-US" dirty="0" err="1"/>
              <a:t>ledso</a:t>
            </a:r>
            <a:r>
              <a:rPr lang="en-US" dirty="0"/>
              <a:t> == 8'b00011100)</a:t>
            </a:r>
          </a:p>
          <a:p>
            <a:pPr marL="0" indent="0">
              <a:buNone/>
            </a:pPr>
            <a:endParaRPr lang="en-US" dirty="0"/>
          </a:p>
          <a:p>
            <a:pPr marL="0" indent="0">
              <a:buNone/>
            </a:pPr>
            <a:r>
              <a:rPr lang="en-US" dirty="0"/>
              <a:t> begin</a:t>
            </a:r>
          </a:p>
          <a:p>
            <a:pPr marL="0" indent="0">
              <a:buNone/>
            </a:pPr>
            <a:r>
              <a:rPr lang="en-US" dirty="0"/>
              <a:t> straight = 1;</a:t>
            </a:r>
          </a:p>
          <a:p>
            <a:pPr marL="0" indent="0">
              <a:buNone/>
            </a:pPr>
            <a:r>
              <a:rPr lang="en-US" dirty="0"/>
              <a:t> </a:t>
            </a:r>
            <a:r>
              <a:rPr lang="en-US" dirty="0" err="1"/>
              <a:t>turnRight</a:t>
            </a:r>
            <a:r>
              <a:rPr lang="en-US" dirty="0"/>
              <a:t> = 0; </a:t>
            </a:r>
          </a:p>
          <a:p>
            <a:pPr marL="0" indent="0">
              <a:buNone/>
            </a:pPr>
            <a:r>
              <a:rPr lang="en-US" dirty="0"/>
              <a:t> </a:t>
            </a:r>
            <a:r>
              <a:rPr lang="en-US" dirty="0" err="1"/>
              <a:t>turnLeft</a:t>
            </a:r>
            <a:r>
              <a:rPr lang="en-US" dirty="0"/>
              <a:t> = 0;</a:t>
            </a:r>
          </a:p>
          <a:p>
            <a:pPr marL="0" indent="0">
              <a:buNone/>
            </a:pPr>
            <a:r>
              <a:rPr lang="en-US" dirty="0"/>
              <a:t> stop = 0;</a:t>
            </a:r>
          </a:p>
          <a:p>
            <a:pPr marL="0" indent="0">
              <a:buNone/>
            </a:pPr>
            <a:r>
              <a:rPr lang="en-US" dirty="0"/>
              <a:t> end</a:t>
            </a:r>
          </a:p>
          <a:p>
            <a:pPr marL="0" indent="0">
              <a:buNone/>
            </a:pPr>
            <a:r>
              <a:rPr lang="en-US" dirty="0"/>
              <a:t> else if (</a:t>
            </a:r>
            <a:r>
              <a:rPr lang="en-US" dirty="0" err="1"/>
              <a:t>ledso</a:t>
            </a:r>
            <a:r>
              <a:rPr lang="en-US" dirty="0"/>
              <a:t> == 8'b00001110)</a:t>
            </a:r>
          </a:p>
          <a:p>
            <a:pPr marL="0" indent="0">
              <a:buNone/>
            </a:pPr>
            <a:r>
              <a:rPr lang="en-US" dirty="0"/>
              <a:t> begin</a:t>
            </a:r>
          </a:p>
          <a:p>
            <a:pPr marL="0" indent="0">
              <a:buNone/>
            </a:pPr>
            <a:r>
              <a:rPr lang="en-US" dirty="0"/>
              <a:t> </a:t>
            </a:r>
            <a:r>
              <a:rPr lang="en-US" dirty="0" err="1"/>
              <a:t>turnRight</a:t>
            </a:r>
            <a:r>
              <a:rPr lang="en-US" dirty="0"/>
              <a:t> = 1;</a:t>
            </a:r>
          </a:p>
          <a:p>
            <a:pPr marL="0" indent="0">
              <a:buNone/>
            </a:pPr>
            <a:r>
              <a:rPr lang="en-US" dirty="0"/>
              <a:t> straight = 0; </a:t>
            </a:r>
          </a:p>
          <a:p>
            <a:pPr marL="0" indent="0">
              <a:buNone/>
            </a:pPr>
            <a:r>
              <a:rPr lang="en-US" dirty="0"/>
              <a:t> </a:t>
            </a:r>
            <a:r>
              <a:rPr lang="en-US" dirty="0" err="1"/>
              <a:t>turnLeft</a:t>
            </a:r>
            <a:r>
              <a:rPr lang="en-US" dirty="0"/>
              <a:t> = 0;</a:t>
            </a:r>
          </a:p>
          <a:p>
            <a:pPr marL="0" indent="0">
              <a:buNone/>
            </a:pPr>
            <a:r>
              <a:rPr lang="en-US" dirty="0"/>
              <a:t> stop = 0;</a:t>
            </a:r>
          </a:p>
          <a:p>
            <a:pPr marL="0" indent="0">
              <a:buNone/>
            </a:pPr>
            <a:r>
              <a:rPr lang="en-US" dirty="0"/>
              <a:t> end</a:t>
            </a:r>
          </a:p>
        </p:txBody>
      </p:sp>
      <p:sp>
        <p:nvSpPr>
          <p:cNvPr id="13" name="TextBox 12">
            <a:extLst>
              <a:ext uri="{FF2B5EF4-FFF2-40B4-BE49-F238E27FC236}">
                <a16:creationId xmlns:a16="http://schemas.microsoft.com/office/drawing/2014/main" id="{73F47AEF-8293-DC77-0409-CCA4FFCFB66C}"/>
              </a:ext>
            </a:extLst>
          </p:cNvPr>
          <p:cNvSpPr txBox="1"/>
          <p:nvPr/>
        </p:nvSpPr>
        <p:spPr>
          <a:xfrm>
            <a:off x="651164" y="4971504"/>
            <a:ext cx="6504708" cy="923330"/>
          </a:xfrm>
          <a:prstGeom prst="rect">
            <a:avLst/>
          </a:prstGeom>
          <a:noFill/>
        </p:spPr>
        <p:txBody>
          <a:bodyPr wrap="square">
            <a:spAutoFit/>
          </a:bodyPr>
          <a:lstStyle/>
          <a:p>
            <a:pPr marL="0" indent="0">
              <a:buNone/>
            </a:pPr>
            <a:r>
              <a:rPr lang="en-IN" dirty="0"/>
              <a:t>else if (</a:t>
            </a:r>
            <a:r>
              <a:rPr lang="en-IN" dirty="0" err="1"/>
              <a:t>ledso</a:t>
            </a:r>
            <a:r>
              <a:rPr lang="en-IN" dirty="0"/>
              <a:t> == 8'b10000000)</a:t>
            </a:r>
          </a:p>
          <a:p>
            <a:pPr marL="0" indent="0">
              <a:buNone/>
            </a:pPr>
            <a:r>
              <a:rPr lang="en-IN" dirty="0"/>
              <a:t> begin</a:t>
            </a:r>
          </a:p>
          <a:p>
            <a:pPr marL="0" indent="0">
              <a:buNone/>
            </a:pPr>
            <a:r>
              <a:rPr lang="en-IN" dirty="0"/>
              <a:t> </a:t>
            </a:r>
            <a:r>
              <a:rPr lang="en-IN" dirty="0" err="1"/>
              <a:t>turnLeft</a:t>
            </a:r>
            <a:r>
              <a:rPr lang="en-IN" dirty="0"/>
              <a:t> = 1;</a:t>
            </a:r>
          </a:p>
        </p:txBody>
      </p:sp>
      <p:graphicFrame>
        <p:nvGraphicFramePr>
          <p:cNvPr id="15" name="Table 14">
            <a:extLst>
              <a:ext uri="{FF2B5EF4-FFF2-40B4-BE49-F238E27FC236}">
                <a16:creationId xmlns:a16="http://schemas.microsoft.com/office/drawing/2014/main" id="{F0F1DBCC-85D1-369B-3CEF-ACC742AEE9D0}"/>
              </a:ext>
            </a:extLst>
          </p:cNvPr>
          <p:cNvGraphicFramePr>
            <a:graphicFrameLocks noGrp="1"/>
          </p:cNvGraphicFramePr>
          <p:nvPr/>
        </p:nvGraphicFramePr>
        <p:xfrm>
          <a:off x="235527" y="249382"/>
          <a:ext cx="11707091" cy="6373091"/>
        </p:xfrm>
        <a:graphic>
          <a:graphicData uri="http://schemas.openxmlformats.org/drawingml/2006/table">
            <a:tbl>
              <a:tblPr/>
              <a:tblGrid>
                <a:gridCol w="11707091">
                  <a:extLst>
                    <a:ext uri="{9D8B030D-6E8A-4147-A177-3AD203B41FA5}">
                      <a16:colId xmlns:a16="http://schemas.microsoft.com/office/drawing/2014/main" val="3257204581"/>
                    </a:ext>
                  </a:extLst>
                </a:gridCol>
              </a:tblGrid>
              <a:tr h="6373091">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841755137"/>
                  </a:ext>
                </a:extLst>
              </a:tr>
            </a:tbl>
          </a:graphicData>
        </a:graphic>
      </p:graphicFrame>
    </p:spTree>
    <p:extLst>
      <p:ext uri="{BB962C8B-B14F-4D97-AF65-F5344CB8AC3E}">
        <p14:creationId xmlns:p14="http://schemas.microsoft.com/office/powerpoint/2010/main" val="377447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1C5423-B97B-4C42-05BB-D07CF9DEAE49}"/>
              </a:ext>
            </a:extLst>
          </p:cNvPr>
          <p:cNvSpPr txBox="1"/>
          <p:nvPr/>
        </p:nvSpPr>
        <p:spPr>
          <a:xfrm>
            <a:off x="678873" y="280380"/>
            <a:ext cx="6096000" cy="5909310"/>
          </a:xfrm>
          <a:prstGeom prst="rect">
            <a:avLst/>
          </a:prstGeom>
          <a:noFill/>
        </p:spPr>
        <p:txBody>
          <a:bodyPr wrap="square">
            <a:spAutoFit/>
          </a:bodyPr>
          <a:lstStyle/>
          <a:p>
            <a:pPr marL="0" indent="0">
              <a:buNone/>
            </a:pPr>
            <a:r>
              <a:rPr lang="en-US" dirty="0"/>
              <a:t>else if (</a:t>
            </a:r>
            <a:r>
              <a:rPr lang="en-US" dirty="0" err="1"/>
              <a:t>ledso</a:t>
            </a:r>
            <a:r>
              <a:rPr lang="en-US" dirty="0"/>
              <a:t> == 8'b00000111)</a:t>
            </a:r>
          </a:p>
          <a:p>
            <a:pPr marL="0" indent="0">
              <a:buNone/>
            </a:pPr>
            <a:r>
              <a:rPr lang="en-US" dirty="0"/>
              <a:t> begin</a:t>
            </a:r>
          </a:p>
          <a:p>
            <a:pPr marL="0" indent="0">
              <a:buNone/>
            </a:pPr>
            <a:r>
              <a:rPr lang="en-US" dirty="0"/>
              <a:t> </a:t>
            </a:r>
            <a:r>
              <a:rPr lang="en-US" dirty="0" err="1"/>
              <a:t>turnRight</a:t>
            </a:r>
            <a:r>
              <a:rPr lang="en-US" dirty="0"/>
              <a:t> = 1;</a:t>
            </a:r>
          </a:p>
          <a:p>
            <a:pPr marL="0" indent="0">
              <a:buNone/>
            </a:pPr>
            <a:r>
              <a:rPr lang="en-US" dirty="0"/>
              <a:t> straight = 0; </a:t>
            </a:r>
          </a:p>
          <a:p>
            <a:pPr marL="0" indent="0">
              <a:buNone/>
            </a:pPr>
            <a:r>
              <a:rPr lang="en-US" dirty="0"/>
              <a:t> </a:t>
            </a:r>
            <a:r>
              <a:rPr lang="en-US" dirty="0" err="1"/>
              <a:t>turnLeft</a:t>
            </a:r>
            <a:r>
              <a:rPr lang="en-US" dirty="0"/>
              <a:t> = 0;</a:t>
            </a:r>
          </a:p>
          <a:p>
            <a:pPr marL="0" indent="0">
              <a:buNone/>
            </a:pPr>
            <a:r>
              <a:rPr lang="en-US" dirty="0"/>
              <a:t> stop = 0;</a:t>
            </a:r>
          </a:p>
          <a:p>
            <a:pPr marL="0" indent="0">
              <a:buNone/>
            </a:pPr>
            <a:r>
              <a:rPr lang="en-US" dirty="0"/>
              <a:t> end</a:t>
            </a:r>
          </a:p>
          <a:p>
            <a:pPr marL="0" indent="0">
              <a:buNone/>
            </a:pPr>
            <a:r>
              <a:rPr lang="en-US" dirty="0"/>
              <a:t> else if (</a:t>
            </a:r>
            <a:r>
              <a:rPr lang="en-US" dirty="0" err="1"/>
              <a:t>ledso</a:t>
            </a:r>
            <a:r>
              <a:rPr lang="en-US" dirty="0"/>
              <a:t> == 8'b00111000)</a:t>
            </a:r>
          </a:p>
          <a:p>
            <a:pPr marL="0" indent="0">
              <a:buNone/>
            </a:pPr>
            <a:r>
              <a:rPr lang="en-US" dirty="0"/>
              <a:t> begin</a:t>
            </a:r>
          </a:p>
          <a:p>
            <a:pPr marL="0" indent="0">
              <a:buNone/>
            </a:pPr>
            <a:r>
              <a:rPr lang="en-US" dirty="0"/>
              <a:t> </a:t>
            </a:r>
            <a:r>
              <a:rPr lang="en-US" dirty="0" err="1"/>
              <a:t>turnLeft</a:t>
            </a:r>
            <a:r>
              <a:rPr lang="en-US" dirty="0"/>
              <a:t> = 1;</a:t>
            </a:r>
          </a:p>
          <a:p>
            <a:pPr marL="0" indent="0">
              <a:buNone/>
            </a:pPr>
            <a:r>
              <a:rPr lang="en-US" dirty="0"/>
              <a:t> </a:t>
            </a:r>
            <a:r>
              <a:rPr lang="en-US" dirty="0" err="1"/>
              <a:t>turnRight</a:t>
            </a:r>
            <a:r>
              <a:rPr lang="en-US" dirty="0"/>
              <a:t> = 0;</a:t>
            </a:r>
          </a:p>
          <a:p>
            <a:pPr marL="0" indent="0">
              <a:buNone/>
            </a:pPr>
            <a:r>
              <a:rPr lang="en-US" dirty="0"/>
              <a:t> straight = 0; </a:t>
            </a:r>
          </a:p>
          <a:p>
            <a:pPr marL="0" indent="0">
              <a:buNone/>
            </a:pPr>
            <a:r>
              <a:rPr lang="en-US" dirty="0"/>
              <a:t> stop = 0;</a:t>
            </a:r>
          </a:p>
          <a:p>
            <a:pPr marL="0" indent="0">
              <a:buNone/>
            </a:pPr>
            <a:r>
              <a:rPr lang="en-US" dirty="0"/>
              <a:t> end</a:t>
            </a:r>
          </a:p>
          <a:p>
            <a:pPr marL="0" indent="0">
              <a:buNone/>
            </a:pPr>
            <a:r>
              <a:rPr lang="en-US" dirty="0"/>
              <a:t> else if (</a:t>
            </a:r>
            <a:r>
              <a:rPr lang="en-US" dirty="0" err="1"/>
              <a:t>ledso</a:t>
            </a:r>
            <a:r>
              <a:rPr lang="en-US" dirty="0"/>
              <a:t> == 8'b01110000)</a:t>
            </a:r>
          </a:p>
          <a:p>
            <a:pPr marL="0" indent="0">
              <a:buNone/>
            </a:pPr>
            <a:r>
              <a:rPr lang="en-US" dirty="0"/>
              <a:t> begin</a:t>
            </a:r>
          </a:p>
          <a:p>
            <a:pPr marL="0" indent="0">
              <a:buNone/>
            </a:pPr>
            <a:r>
              <a:rPr lang="en-US" dirty="0"/>
              <a:t> </a:t>
            </a:r>
            <a:r>
              <a:rPr lang="en-US" dirty="0" err="1"/>
              <a:t>turnLeft</a:t>
            </a:r>
            <a:r>
              <a:rPr lang="en-US" dirty="0"/>
              <a:t> = 1;</a:t>
            </a:r>
          </a:p>
          <a:p>
            <a:pPr marL="0" indent="0">
              <a:buNone/>
            </a:pPr>
            <a:r>
              <a:rPr lang="en-US" dirty="0"/>
              <a:t> </a:t>
            </a:r>
            <a:r>
              <a:rPr lang="en-US" dirty="0" err="1"/>
              <a:t>turnRight</a:t>
            </a:r>
            <a:r>
              <a:rPr lang="en-US" dirty="0"/>
              <a:t> = 0;</a:t>
            </a:r>
          </a:p>
          <a:p>
            <a:pPr marL="0" indent="0">
              <a:buNone/>
            </a:pPr>
            <a:r>
              <a:rPr lang="en-US" dirty="0"/>
              <a:t> straight = 0; </a:t>
            </a:r>
          </a:p>
          <a:p>
            <a:pPr marL="0" indent="0">
              <a:buNone/>
            </a:pPr>
            <a:r>
              <a:rPr lang="en-US" dirty="0"/>
              <a:t> stop = 0;</a:t>
            </a:r>
          </a:p>
          <a:p>
            <a:pPr marL="0" indent="0">
              <a:buNone/>
            </a:pPr>
            <a:r>
              <a:rPr lang="en-US" dirty="0"/>
              <a:t> end</a:t>
            </a:r>
            <a:endParaRPr lang="en-IN" dirty="0"/>
          </a:p>
        </p:txBody>
      </p:sp>
      <p:sp>
        <p:nvSpPr>
          <p:cNvPr id="9" name="TextBox 8">
            <a:extLst>
              <a:ext uri="{FF2B5EF4-FFF2-40B4-BE49-F238E27FC236}">
                <a16:creationId xmlns:a16="http://schemas.microsoft.com/office/drawing/2014/main" id="{31D78197-5CB1-2783-9D36-2F57645ADB94}"/>
              </a:ext>
            </a:extLst>
          </p:cNvPr>
          <p:cNvSpPr txBox="1"/>
          <p:nvPr/>
        </p:nvSpPr>
        <p:spPr>
          <a:xfrm>
            <a:off x="6774873" y="654455"/>
            <a:ext cx="6096000" cy="4524315"/>
          </a:xfrm>
          <a:prstGeom prst="rect">
            <a:avLst/>
          </a:prstGeom>
          <a:noFill/>
        </p:spPr>
        <p:txBody>
          <a:bodyPr wrap="square">
            <a:spAutoFit/>
          </a:bodyPr>
          <a:lstStyle/>
          <a:p>
            <a:pPr marL="0" indent="0">
              <a:buNone/>
            </a:pPr>
            <a:r>
              <a:rPr lang="en-US" sz="1800" dirty="0"/>
              <a:t>else if (</a:t>
            </a:r>
            <a:r>
              <a:rPr lang="en-US" sz="1800" dirty="0" err="1"/>
              <a:t>ledso</a:t>
            </a:r>
            <a:r>
              <a:rPr lang="en-US" sz="1800" dirty="0"/>
              <a:t> == 8'b11100000)</a:t>
            </a:r>
          </a:p>
          <a:p>
            <a:pPr marL="0" indent="0">
              <a:buNone/>
            </a:pPr>
            <a:r>
              <a:rPr lang="en-US" sz="1800" dirty="0"/>
              <a:t> begin</a:t>
            </a:r>
          </a:p>
          <a:p>
            <a:pPr marL="0" indent="0">
              <a:buNone/>
            </a:pPr>
            <a:r>
              <a:rPr lang="en-US" sz="1800" dirty="0"/>
              <a:t> </a:t>
            </a:r>
            <a:r>
              <a:rPr lang="en-US" sz="1800" dirty="0" err="1"/>
              <a:t>turnLeft</a:t>
            </a:r>
            <a:r>
              <a:rPr lang="en-US" sz="1800" dirty="0"/>
              <a:t> = 1;</a:t>
            </a:r>
          </a:p>
          <a:p>
            <a:pPr marL="0" indent="0">
              <a:buNone/>
            </a:pPr>
            <a:r>
              <a:rPr lang="en-US" sz="1800" dirty="0"/>
              <a:t> </a:t>
            </a:r>
            <a:r>
              <a:rPr lang="en-US" sz="1800" dirty="0" err="1"/>
              <a:t>turnRight</a:t>
            </a:r>
            <a:r>
              <a:rPr lang="en-US" sz="1800" dirty="0"/>
              <a:t> = 0;</a:t>
            </a:r>
          </a:p>
          <a:p>
            <a:pPr marL="0" indent="0">
              <a:buNone/>
            </a:pPr>
            <a:r>
              <a:rPr lang="en-US" sz="1800" dirty="0"/>
              <a:t> straight = 0; </a:t>
            </a:r>
          </a:p>
          <a:p>
            <a:pPr marL="0" indent="0">
              <a:buNone/>
            </a:pPr>
            <a:r>
              <a:rPr lang="en-US" sz="1800" dirty="0"/>
              <a:t> stop = 0;</a:t>
            </a:r>
          </a:p>
          <a:p>
            <a:pPr marL="0" indent="0">
              <a:buNone/>
            </a:pPr>
            <a:r>
              <a:rPr lang="en-US" sz="1800" dirty="0"/>
              <a:t> end</a:t>
            </a:r>
          </a:p>
          <a:p>
            <a:pPr marL="0" indent="0">
              <a:buNone/>
            </a:pPr>
            <a:r>
              <a:rPr lang="en-US" sz="1800" dirty="0"/>
              <a:t> else</a:t>
            </a:r>
          </a:p>
          <a:p>
            <a:pPr marL="0" indent="0">
              <a:buNone/>
            </a:pPr>
            <a:r>
              <a:rPr lang="en-US" sz="1800" dirty="0"/>
              <a:t> begin</a:t>
            </a:r>
          </a:p>
          <a:p>
            <a:pPr marL="0" indent="0">
              <a:buNone/>
            </a:pPr>
            <a:r>
              <a:rPr lang="en-US" sz="1800" dirty="0"/>
              <a:t> </a:t>
            </a:r>
            <a:r>
              <a:rPr lang="en-US" sz="1800" dirty="0" err="1"/>
              <a:t>turnLeft</a:t>
            </a:r>
            <a:r>
              <a:rPr lang="en-US" sz="1800" dirty="0"/>
              <a:t> = 0;</a:t>
            </a:r>
          </a:p>
          <a:p>
            <a:pPr marL="0" indent="0">
              <a:buNone/>
            </a:pPr>
            <a:r>
              <a:rPr lang="en-US" sz="1800" dirty="0"/>
              <a:t> </a:t>
            </a:r>
            <a:r>
              <a:rPr lang="en-US" sz="1800" dirty="0" err="1"/>
              <a:t>turnRight</a:t>
            </a:r>
            <a:r>
              <a:rPr lang="en-US" sz="1800" dirty="0"/>
              <a:t> = 0;</a:t>
            </a:r>
          </a:p>
          <a:p>
            <a:pPr marL="0" indent="0">
              <a:buNone/>
            </a:pPr>
            <a:r>
              <a:rPr lang="en-US" sz="1800" dirty="0"/>
              <a:t> straight = 0; </a:t>
            </a:r>
          </a:p>
          <a:p>
            <a:pPr marL="0" indent="0">
              <a:buNone/>
            </a:pPr>
            <a:r>
              <a:rPr lang="en-US" sz="1800" dirty="0"/>
              <a:t> stop = 1;</a:t>
            </a:r>
          </a:p>
          <a:p>
            <a:pPr marL="0" indent="0">
              <a:buNone/>
            </a:pPr>
            <a:r>
              <a:rPr lang="en-US" sz="1800" dirty="0"/>
              <a:t> end</a:t>
            </a:r>
          </a:p>
          <a:p>
            <a:pPr marL="0" indent="0">
              <a:buNone/>
            </a:pPr>
            <a:r>
              <a:rPr lang="en-US" sz="1800" dirty="0"/>
              <a:t>end</a:t>
            </a:r>
          </a:p>
          <a:p>
            <a:pPr marL="0" indent="0">
              <a:buNone/>
            </a:pPr>
            <a:r>
              <a:rPr lang="en-US" sz="1800" dirty="0" err="1"/>
              <a:t>endmodule</a:t>
            </a:r>
            <a:r>
              <a:rPr lang="en-US" sz="1800" dirty="0"/>
              <a:t> </a:t>
            </a:r>
            <a:endParaRPr lang="en-IN" sz="1800" dirty="0"/>
          </a:p>
        </p:txBody>
      </p:sp>
      <p:graphicFrame>
        <p:nvGraphicFramePr>
          <p:cNvPr id="11" name="Table 10">
            <a:extLst>
              <a:ext uri="{FF2B5EF4-FFF2-40B4-BE49-F238E27FC236}">
                <a16:creationId xmlns:a16="http://schemas.microsoft.com/office/drawing/2014/main" id="{518FCAC5-FFD9-C55A-34FE-8EE6F509946B}"/>
              </a:ext>
            </a:extLst>
          </p:cNvPr>
          <p:cNvGraphicFramePr>
            <a:graphicFrameLocks noGrp="1"/>
          </p:cNvGraphicFramePr>
          <p:nvPr/>
        </p:nvGraphicFramePr>
        <p:xfrm>
          <a:off x="235527" y="249382"/>
          <a:ext cx="11707091" cy="6373091"/>
        </p:xfrm>
        <a:graphic>
          <a:graphicData uri="http://schemas.openxmlformats.org/drawingml/2006/table">
            <a:tbl>
              <a:tblPr/>
              <a:tblGrid>
                <a:gridCol w="11707091">
                  <a:extLst>
                    <a:ext uri="{9D8B030D-6E8A-4147-A177-3AD203B41FA5}">
                      <a16:colId xmlns:a16="http://schemas.microsoft.com/office/drawing/2014/main" val="3257204581"/>
                    </a:ext>
                  </a:extLst>
                </a:gridCol>
              </a:tblGrid>
              <a:tr h="6373091">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841755137"/>
                  </a:ext>
                </a:extLst>
              </a:tr>
            </a:tbl>
          </a:graphicData>
        </a:graphic>
      </p:graphicFrame>
    </p:spTree>
    <p:extLst>
      <p:ext uri="{BB962C8B-B14F-4D97-AF65-F5344CB8AC3E}">
        <p14:creationId xmlns:p14="http://schemas.microsoft.com/office/powerpoint/2010/main" val="24935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284CB4-83D6-BABA-5349-7F6E8CD2D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09" y="1435030"/>
            <a:ext cx="10687582" cy="3371601"/>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15E59288-F2BB-281D-6CB9-75573AF0F65C}"/>
              </a:ext>
            </a:extLst>
          </p:cNvPr>
          <p:cNvSpPr txBox="1"/>
          <p:nvPr/>
        </p:nvSpPr>
        <p:spPr>
          <a:xfrm flipH="1">
            <a:off x="752209" y="484910"/>
            <a:ext cx="2212572" cy="492443"/>
          </a:xfrm>
          <a:prstGeom prst="rect">
            <a:avLst/>
          </a:prstGeom>
          <a:noFill/>
        </p:spPr>
        <p:txBody>
          <a:bodyPr wrap="square" rtlCol="0">
            <a:spAutoFit/>
          </a:bodyPr>
          <a:lstStyle/>
          <a:p>
            <a:r>
              <a:rPr lang="en-US" sz="2600" dirty="0"/>
              <a:t>Output:</a:t>
            </a:r>
            <a:endParaRPr lang="en-IN" sz="2600" dirty="0"/>
          </a:p>
        </p:txBody>
      </p:sp>
    </p:spTree>
    <p:extLst>
      <p:ext uri="{BB962C8B-B14F-4D97-AF65-F5344CB8AC3E}">
        <p14:creationId xmlns:p14="http://schemas.microsoft.com/office/powerpoint/2010/main" val="381916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1033</Words>
  <Application>Microsoft Office PowerPoint</Application>
  <PresentationFormat>Widescreen</PresentationFormat>
  <Paragraphs>188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Basaveshwar Engineering College,Bagalkot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Basaveshwar Engineering College,Bagalkot </dc:title>
  <dc:creator>siddeshkumar817@outlook.com</dc:creator>
  <cp:lastModifiedBy>siddeshkumar817@outlook.com</cp:lastModifiedBy>
  <cp:revision>1</cp:revision>
  <dcterms:created xsi:type="dcterms:W3CDTF">2023-01-10T17:13:13Z</dcterms:created>
  <dcterms:modified xsi:type="dcterms:W3CDTF">2023-01-11T04:11:19Z</dcterms:modified>
</cp:coreProperties>
</file>