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88D1-B0B7-8571-65A0-16DC7658B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VENDING MACHINE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65EA-1861-9624-80F6-032D18A74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800" dirty="0">
                <a:latin typeface="Abadi" panose="020B0604020202020204" pitchFamily="34" charset="0"/>
              </a:rPr>
              <a:t>VERILOG CODE</a:t>
            </a:r>
          </a:p>
          <a:p>
            <a:r>
              <a:rPr lang="en-IN" sz="1800" dirty="0">
                <a:latin typeface="Abadi" panose="020B0604020202020204" pitchFamily="34" charset="0"/>
              </a:rPr>
              <a:t>BY : JAISHANTI </a:t>
            </a:r>
          </a:p>
          <a:p>
            <a:r>
              <a:rPr lang="en-IN" sz="1800" dirty="0">
                <a:latin typeface="Abadi" panose="020B0604020202020204" pitchFamily="34" charset="0"/>
              </a:rPr>
              <a:t>BY: PRATIKSHA PATIL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35A34-CEE5-9E64-A6F9-10416C20DFDE}"/>
              </a:ext>
            </a:extLst>
          </p:cNvPr>
          <p:cNvSpPr/>
          <p:nvPr/>
        </p:nvSpPr>
        <p:spPr>
          <a:xfrm>
            <a:off x="83828" y="466731"/>
            <a:ext cx="122296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BASAVESHWAR ENGINEERING COLLEGE(AUTONOMUS),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BAGALKOT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28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6DC-A053-EB23-354E-C6B3DEB8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DF42-811B-817F-F64B-D1C6FC7B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ource Sans Pro" panose="020B0604020202020204" pitchFamily="34" charset="0"/>
              </a:rPr>
              <a:t>A vending machine is a machine that dispenses items such as snacks - beverages, alcohol, cigarettes, lottery tickets, consumer products, and even gold and gems to customers automatically, after the customer inserts currency or credit into the machine. </a:t>
            </a:r>
          </a:p>
          <a:p>
            <a:r>
              <a:rPr lang="en-US" sz="2400" b="0" i="0" dirty="0">
                <a:effectLst/>
                <a:latin typeface="Source Sans Pro" panose="020B0604020202020204" pitchFamily="34" charset="0"/>
              </a:rPr>
              <a:t>Large-scale retailing is possible through vending machines by placing the machine at a convenient location such as petrol pumps ,railway stations airports etc. The buyer inserts a coin or token in the machine and receives a specific quantity of product from the machine.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15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A6BE-B7A9-93CB-BEB0-51C003D8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BLOCK DIAGRAM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AE313-AEDD-091A-CF97-153CEBD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1A921E-604E-FBC5-6313-89C0E285A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9" t="37778" r="45154" b="33611"/>
          <a:stretch/>
        </p:blipFill>
        <p:spPr>
          <a:xfrm>
            <a:off x="685801" y="2194561"/>
            <a:ext cx="10820400" cy="40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8E57-8525-9E58-F085-1E9C31CC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A5D2-FCE7-F069-FC05-BAB97CAB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With the help of this machine ,factories are able to produce more to meet the demands in markets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</a:rPr>
              <a:t>M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achine only require maintena</a:t>
            </a:r>
            <a:r>
              <a:rPr lang="en-US" dirty="0">
                <a:latin typeface="Source Sans Pro" panose="020B0503030403020204" pitchFamily="34" charset="0"/>
              </a:rPr>
              <a:t>nce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They reduces the amount of money used to pay to workers and that money is used to service the machine</a:t>
            </a:r>
          </a:p>
          <a:p>
            <a:r>
              <a:rPr lang="en-US" dirty="0">
                <a:latin typeface="Source Sans Pro" panose="020B0503030403020204" pitchFamily="34" charset="0"/>
              </a:rPr>
              <a:t> Machine can use for both domestic and industrial uses to  make work easier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</a:rPr>
              <a:t>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hey give timely output with efficiency</a:t>
            </a:r>
          </a:p>
          <a:p>
            <a:r>
              <a:rPr lang="en-US" dirty="0">
                <a:latin typeface="Source Sans Pro" panose="020B0503030403020204" pitchFamily="34" charset="0"/>
              </a:rPr>
              <a:t>Due to the fact that there is an increase in the amount of production the price goods and services reduced</a:t>
            </a:r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8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20B5-9FBD-2FC0-C1B0-2A8C37F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ource Sans Pro" panose="020B0503030403020204" pitchFamily="34" charset="0"/>
              </a:rPr>
              <a:t>DISADVANTAGES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5B61-9720-F9F8-6179-2918EA71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 Less communication between seller and customer 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 Resistance Risk of failing machines Coin fraud</a:t>
            </a:r>
          </a:p>
          <a:p>
            <a:r>
              <a:rPr lang="en-US" dirty="0">
                <a:latin typeface="Source Sans Pro" panose="020B0503030403020204" pitchFamily="34" charset="0"/>
              </a:rPr>
              <a:t> Machine tend to replace the unskilled workers in the employment sector</a:t>
            </a:r>
          </a:p>
          <a:p>
            <a:r>
              <a:rPr lang="en-US" dirty="0">
                <a:latin typeface="Source Sans Pro" panose="020B0503030403020204" pitchFamily="34" charset="0"/>
              </a:rPr>
              <a:t> Most of them are left idle and hey end up jobless</a:t>
            </a:r>
          </a:p>
          <a:p>
            <a:r>
              <a:rPr lang="en-US" dirty="0">
                <a:latin typeface="Source Sans Pro" panose="020B0503030403020204" pitchFamily="34" charset="0"/>
              </a:rPr>
              <a:t> Machine especially those used in factories emits lot of greenhouse gases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34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7477-988C-38B1-20A0-28A2B0D2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5A8E2-8F5D-5E72-A2B3-8099485A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05" t="25010" r="9744" b="8911"/>
          <a:stretch/>
        </p:blipFill>
        <p:spPr>
          <a:xfrm>
            <a:off x="1688841" y="2444620"/>
            <a:ext cx="7847045" cy="4236098"/>
          </a:xfrm>
        </p:spPr>
      </p:pic>
    </p:spTree>
    <p:extLst>
      <p:ext uri="{BB962C8B-B14F-4D97-AF65-F5344CB8AC3E}">
        <p14:creationId xmlns:p14="http://schemas.microsoft.com/office/powerpoint/2010/main" val="122260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F78-36F0-3B2A-787A-90A1DBF8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BB3D5AC-33B1-C52A-543F-12D58CE5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92" y="634482"/>
            <a:ext cx="9414463" cy="6078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1779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115</TotalTime>
  <Words>252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Century Gothic</vt:lpstr>
      <vt:lpstr>Source Sans Pro</vt:lpstr>
      <vt:lpstr>Vapor Trail</vt:lpstr>
      <vt:lpstr>VENDING MACHINE </vt:lpstr>
      <vt:lpstr>INTRODUCTION</vt:lpstr>
      <vt:lpstr>BLOCK DIAGRAM </vt:lpstr>
      <vt:lpstr>ADVANTAGES</vt:lpstr>
      <vt:lpstr>DISADVANTAGES</vt:lpstr>
      <vt:lpstr>STATE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</dc:title>
  <dc:creator>devraj dongapure</dc:creator>
  <cp:lastModifiedBy>devraj dongapure</cp:lastModifiedBy>
  <cp:revision>1</cp:revision>
  <dcterms:created xsi:type="dcterms:W3CDTF">2023-01-09T13:37:50Z</dcterms:created>
  <dcterms:modified xsi:type="dcterms:W3CDTF">2023-01-09T15:33:03Z</dcterms:modified>
</cp:coreProperties>
</file>