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13"/>
  </p:normalViewPr>
  <p:slideViewPr>
    <p:cSldViewPr snapToGrid="0">
      <p:cViewPr varScale="1">
        <p:scale>
          <a:sx n="96" d="100"/>
          <a:sy n="96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FF1-BC51-3148-9419-250BC0AA8757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4059-6244-D34F-8879-B7F87D0955E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078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34059-6244-D34F-8879-B7F87D0955E9}" type="slidenum">
              <a:rPr lang="ru-BY" smtClean="0"/>
              <a:t>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373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57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77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2486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221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987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434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320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4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5373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3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09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56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937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54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42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07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73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CA7378-1FE3-CF42-901B-DDFECAD2C50C}" type="datetimeFigureOut">
              <a:rPr lang="ru-BY" smtClean="0"/>
              <a:t>28.11.2022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76DEBA-DC1C-254A-A9E0-68839B2060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8029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72DE3-80B1-9B03-6D11-E9E2EB8C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04" y="1422378"/>
            <a:ext cx="9144000" cy="2421464"/>
          </a:xfrm>
        </p:spPr>
        <p:txBody>
          <a:bodyPr>
            <a:normAutofit/>
          </a:bodyPr>
          <a:lstStyle/>
          <a:p>
            <a:r>
              <a:rPr lang="ru-BY" dirty="0"/>
              <a:t>Анализ идентичности текстов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51766-CAEE-23DE-E05A-08FEC985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224890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Д</a:t>
            </a:r>
            <a:r>
              <a:rPr lang="ru-BY" dirty="0"/>
              <a:t>етективные тексты</a:t>
            </a:r>
          </a:p>
          <a:p>
            <a:pPr algn="r"/>
            <a:r>
              <a:rPr lang="ru-BY" dirty="0"/>
              <a:t>(группа 2)</a:t>
            </a:r>
          </a:p>
        </p:txBody>
      </p:sp>
    </p:spTree>
    <p:extLst>
      <p:ext uri="{BB962C8B-B14F-4D97-AF65-F5344CB8AC3E}">
        <p14:creationId xmlns:p14="http://schemas.microsoft.com/office/powerpoint/2010/main" val="20351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FA56-62C4-C1E8-D629-B71C6874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Пары слов закан. на 2 гласные и начин. на 2 согласные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8F3665D-3CA2-07A2-EAED-1B162A38E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707639"/>
              </p:ext>
            </p:extLst>
          </p:nvPr>
        </p:nvGraphicFramePr>
        <p:xfrm>
          <a:off x="251791" y="1825625"/>
          <a:ext cx="1110200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09">
                  <a:extLst>
                    <a:ext uri="{9D8B030D-6E8A-4147-A177-3AD203B41FA5}">
                      <a16:colId xmlns:a16="http://schemas.microsoft.com/office/drawing/2014/main" val="198744574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878921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59108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207921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862181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928464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442450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2589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204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статистика по количеству пар слов, первое из которых заканчивается на 2-3 гласные, а второе начинается с 2-3 согласных (8)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12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5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5D6A30-44B0-7E1D-42A2-2D03E1FD6002}"/>
              </a:ext>
            </a:extLst>
          </p:cNvPr>
          <p:cNvSpPr txBox="1"/>
          <p:nvPr/>
        </p:nvSpPr>
        <p:spPr>
          <a:xfrm>
            <a:off x="622851" y="4756785"/>
            <a:ext cx="3233531" cy="15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Короткие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85.5625 0.5625 76.5625 0.0625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91636-DF88-CDD2-7BFA-CFB219FD9C9A}"/>
              </a:ext>
            </a:extLst>
          </p:cNvPr>
          <p:cNvSpPr txBox="1"/>
          <p:nvPr/>
        </p:nvSpPr>
        <p:spPr>
          <a:xfrm>
            <a:off x="6930887" y="4756785"/>
            <a:ext cx="3816626" cy="154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Длинные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60.0625 3.0625 3.0625 126.562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3916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E8731-83F5-08E9-0654-0D72ED33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Часто встречающиеся слова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5281394-D608-B9AB-5A3E-9FA6F5ADE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94690"/>
              </p:ext>
            </p:extLst>
          </p:nvPr>
        </p:nvGraphicFramePr>
        <p:xfrm>
          <a:off x="490330" y="1825625"/>
          <a:ext cx="11224593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77">
                  <a:extLst>
                    <a:ext uri="{9D8B030D-6E8A-4147-A177-3AD203B41FA5}">
                      <a16:colId xmlns:a16="http://schemas.microsoft.com/office/drawing/2014/main" val="970584108"/>
                    </a:ext>
                  </a:extLst>
                </a:gridCol>
                <a:gridCol w="1247177">
                  <a:extLst>
                    <a:ext uri="{9D8B030D-6E8A-4147-A177-3AD203B41FA5}">
                      <a16:colId xmlns:a16="http://schemas.microsoft.com/office/drawing/2014/main" val="617150184"/>
                    </a:ext>
                  </a:extLst>
                </a:gridCol>
                <a:gridCol w="1247177">
                  <a:extLst>
                    <a:ext uri="{9D8B030D-6E8A-4147-A177-3AD203B41FA5}">
                      <a16:colId xmlns:a16="http://schemas.microsoft.com/office/drawing/2014/main" val="1391503393"/>
                    </a:ext>
                  </a:extLst>
                </a:gridCol>
                <a:gridCol w="1516468">
                  <a:extLst>
                    <a:ext uri="{9D8B030D-6E8A-4147-A177-3AD203B41FA5}">
                      <a16:colId xmlns:a16="http://schemas.microsoft.com/office/drawing/2014/main" val="2691558422"/>
                    </a:ext>
                  </a:extLst>
                </a:gridCol>
                <a:gridCol w="1204959">
                  <a:extLst>
                    <a:ext uri="{9D8B030D-6E8A-4147-A177-3AD203B41FA5}">
                      <a16:colId xmlns:a16="http://schemas.microsoft.com/office/drawing/2014/main" val="3736126021"/>
                    </a:ext>
                  </a:extLst>
                </a:gridCol>
                <a:gridCol w="1218650">
                  <a:extLst>
                    <a:ext uri="{9D8B030D-6E8A-4147-A177-3AD203B41FA5}">
                      <a16:colId xmlns:a16="http://schemas.microsoft.com/office/drawing/2014/main" val="444079912"/>
                    </a:ext>
                  </a:extLst>
                </a:gridCol>
                <a:gridCol w="1287114">
                  <a:extLst>
                    <a:ext uri="{9D8B030D-6E8A-4147-A177-3AD203B41FA5}">
                      <a16:colId xmlns:a16="http://schemas.microsoft.com/office/drawing/2014/main" val="3152781807"/>
                    </a:ext>
                  </a:extLst>
                </a:gridCol>
                <a:gridCol w="1191265">
                  <a:extLst>
                    <a:ext uri="{9D8B030D-6E8A-4147-A177-3AD203B41FA5}">
                      <a16:colId xmlns:a16="http://schemas.microsoft.com/office/drawing/2014/main" val="630196512"/>
                    </a:ext>
                  </a:extLst>
                </a:gridCol>
                <a:gridCol w="1064606">
                  <a:extLst>
                    <a:ext uri="{9D8B030D-6E8A-4147-A177-3AD203B41FA5}">
                      <a16:colId xmlns:a16="http://schemas.microsoft.com/office/drawing/2014/main" val="979255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Критерии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1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Найти наиболее часто встречающиеся слово (слова).(9)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притчард</a:t>
                      </a:r>
                      <a:r>
                        <a:rPr lang="ru-RU" dirty="0"/>
                        <a:t> 6 миссис 5 </a:t>
                      </a:r>
                      <a:r>
                        <a:rPr lang="ru-RU" dirty="0" err="1"/>
                        <a:t>джордж</a:t>
                      </a:r>
                      <a:r>
                        <a:rPr lang="ru-RU" dirty="0"/>
                        <a:t> 5 была 5 </a:t>
                      </a:r>
                      <a:r>
                        <a:rPr lang="ru-RU" dirty="0" err="1"/>
                        <a:t>коплинг</a:t>
                      </a:r>
                      <a:r>
                        <a:rPr lang="ru-RU" dirty="0"/>
                        <a:t>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грузовик 4 он 3 ничего 2 удрать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можем 4 себя 3 преступление 3</a:t>
                      </a:r>
                    </a:p>
                    <a:p>
                      <a:r>
                        <a:rPr lang="ru-RU" dirty="0"/>
                        <a:t>это 3 совершено 3 показания 3 </a:t>
                      </a:r>
                    </a:p>
                    <a:p>
                      <a:r>
                        <a:rPr lang="ru-RU" dirty="0"/>
                        <a:t>верить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мисс 6 </a:t>
                      </a:r>
                      <a:r>
                        <a:rPr lang="ru-RU" dirty="0" err="1"/>
                        <a:t>Ѕигли</a:t>
                      </a:r>
                      <a:r>
                        <a:rPr lang="ru-RU" dirty="0"/>
                        <a:t> 6 она 5 </a:t>
                      </a:r>
                      <a:r>
                        <a:rPr lang="ru-RU" dirty="0" err="1"/>
                        <a:t>бетти</a:t>
                      </a:r>
                      <a:r>
                        <a:rPr lang="ru-RU" dirty="0"/>
                        <a:t> 5 это 5 нет 4 </a:t>
                      </a:r>
                      <a:r>
                        <a:rPr lang="ru-RU" dirty="0" err="1"/>
                        <a:t>барнард</a:t>
                      </a:r>
                      <a:r>
                        <a:rPr lang="ru-RU" dirty="0"/>
                        <a:t> 4 спокойная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мэйбл</a:t>
                      </a:r>
                      <a:r>
                        <a:rPr lang="ru-RU" dirty="0"/>
                        <a:t> 25 очень 19 было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гарри 21 джо 16 мегрэ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сэр 42 купе 31 </a:t>
                      </a:r>
                      <a:r>
                        <a:rPr lang="ru-RU" dirty="0" err="1"/>
                        <a:t>пуаро</a:t>
                      </a:r>
                      <a:r>
                        <a:rPr lang="ru-RU" dirty="0"/>
                        <a:t>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мистер 21 каст 18 </a:t>
                      </a:r>
                      <a:r>
                        <a:rPr lang="ru-RU" dirty="0" err="1"/>
                        <a:t>марбери</a:t>
                      </a:r>
                      <a:r>
                        <a:rPr lang="ru-RU" dirty="0"/>
                        <a:t>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61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82D21-3725-EC11-21AE-B2A9B3CE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BY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59793-4B14-8A3F-C9C2-8E30FCCC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58" y="2065867"/>
            <a:ext cx="3515138" cy="2085376"/>
          </a:xfrm>
        </p:spPr>
        <p:txBody>
          <a:bodyPr>
            <a:no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Короткие 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28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20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11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23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7A29-E533-2694-2BDB-A6FB44007E9C}"/>
              </a:ext>
            </a:extLst>
          </p:cNvPr>
          <p:cNvSpPr txBox="1"/>
          <p:nvPr/>
        </p:nvSpPr>
        <p:spPr>
          <a:xfrm>
            <a:off x="8634069" y="1661043"/>
            <a:ext cx="2173357" cy="289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Длинные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29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16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12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21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261B-9231-0AA8-AACF-5F58CD6A4D1D}"/>
              </a:ext>
            </a:extLst>
          </p:cNvPr>
          <p:cNvSpPr txBox="1"/>
          <p:nvPr/>
        </p:nvSpPr>
        <p:spPr>
          <a:xfrm>
            <a:off x="1577007" y="4664765"/>
            <a:ext cx="78055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600" dirty="0"/>
              <a:t>В итоге получаем что лишний текст первый.</a:t>
            </a:r>
          </a:p>
        </p:txBody>
      </p:sp>
    </p:spTree>
    <p:extLst>
      <p:ext uri="{BB962C8B-B14F-4D97-AF65-F5344CB8AC3E}">
        <p14:creationId xmlns:p14="http://schemas.microsoft.com/office/powerpoint/2010/main" val="239177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B19A5-9CD9-A914-6141-B62053C5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Участники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96828BC-731A-D636-5C82-CFF9C4312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73587"/>
              </p:ext>
            </p:extLst>
          </p:nvPr>
        </p:nvGraphicFramePr>
        <p:xfrm>
          <a:off x="255103" y="2260807"/>
          <a:ext cx="115790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02">
                  <a:extLst>
                    <a:ext uri="{9D8B030D-6E8A-4147-A177-3AD203B41FA5}">
                      <a16:colId xmlns:a16="http://schemas.microsoft.com/office/drawing/2014/main" val="1763178722"/>
                    </a:ext>
                  </a:extLst>
                </a:gridCol>
                <a:gridCol w="1254441">
                  <a:extLst>
                    <a:ext uri="{9D8B030D-6E8A-4147-A177-3AD203B41FA5}">
                      <a16:colId xmlns:a16="http://schemas.microsoft.com/office/drawing/2014/main" val="693738727"/>
                    </a:ext>
                  </a:extLst>
                </a:gridCol>
                <a:gridCol w="955087">
                  <a:extLst>
                    <a:ext uri="{9D8B030D-6E8A-4147-A177-3AD203B41FA5}">
                      <a16:colId xmlns:a16="http://schemas.microsoft.com/office/drawing/2014/main" val="1579367180"/>
                    </a:ext>
                  </a:extLst>
                </a:gridCol>
                <a:gridCol w="1179002">
                  <a:extLst>
                    <a:ext uri="{9D8B030D-6E8A-4147-A177-3AD203B41FA5}">
                      <a16:colId xmlns:a16="http://schemas.microsoft.com/office/drawing/2014/main" val="618637161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1154522614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928831445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251624811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1391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Гулис 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Максыс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3/2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Артем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Станкевич 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Абрамчик 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Габралёв 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Савченко 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8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1a, 1b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4, 6, </a:t>
                      </a:r>
                      <a:r>
                        <a:rPr lang="ru-RU" dirty="0"/>
                        <a:t>прилагательные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7, 8, 9, организация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  <a:r>
                        <a:rPr lang="en-US" dirty="0"/>
                        <a:t>f, 1e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2, озвучка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Презентация, сбор данных</a:t>
                      </a:r>
                      <a:r>
                        <a:rPr lang="en-US" dirty="0"/>
                        <a:t>, 1d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3, анализ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8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054F1-CB90-641A-400B-7784E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BY" dirty="0"/>
              <a:t>Критерии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269F3-3197-5EE1-DDB3-85B9FEAC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36" y="1630017"/>
            <a:ext cx="10820398" cy="5387009"/>
          </a:xfrm>
        </p:spPr>
        <p:txBody>
          <a:bodyPr>
            <a:normAutofit fontScale="40000" lnSpcReduction="20000"/>
          </a:bodyPr>
          <a:lstStyle/>
          <a:p>
            <a:r>
              <a:rPr lang="ru-RU" sz="5600" dirty="0"/>
              <a:t>С</a:t>
            </a:r>
            <a:r>
              <a:rPr lang="ru-BY" sz="5600" dirty="0"/>
              <a:t>редняя длина слов</a:t>
            </a:r>
          </a:p>
          <a:p>
            <a:r>
              <a:rPr lang="ru-RU" sz="5600" dirty="0"/>
              <a:t>К</a:t>
            </a:r>
            <a:r>
              <a:rPr lang="ru-BY" sz="5600" dirty="0"/>
              <a:t>оличество предлогов</a:t>
            </a:r>
          </a:p>
          <a:p>
            <a:r>
              <a:rPr lang="ru-RU" sz="5600" dirty="0"/>
              <a:t>К</a:t>
            </a:r>
            <a:r>
              <a:rPr lang="ru-BY" sz="5600" dirty="0"/>
              <a:t>оличество союзов</a:t>
            </a:r>
          </a:p>
          <a:p>
            <a:r>
              <a:rPr lang="ru-BY" sz="5600" dirty="0"/>
              <a:t>3 подряд гласные/согласные</a:t>
            </a:r>
          </a:p>
          <a:p>
            <a:r>
              <a:rPr lang="ru-RU" sz="5600" dirty="0"/>
              <a:t>П</a:t>
            </a:r>
            <a:r>
              <a:rPr lang="ru-BY" sz="5600" dirty="0"/>
              <a:t>ары слов закан. на 2 </a:t>
            </a:r>
          </a:p>
          <a:p>
            <a:pPr marL="0" indent="0">
              <a:buNone/>
            </a:pPr>
            <a:r>
              <a:rPr lang="ru-BY" sz="5600" dirty="0"/>
              <a:t>гласные и начин. на 2 согласные</a:t>
            </a:r>
          </a:p>
          <a:p>
            <a:r>
              <a:rPr lang="ru-RU" sz="5600" dirty="0"/>
              <a:t>Ч</a:t>
            </a:r>
            <a:r>
              <a:rPr lang="ru-BY" sz="5600" dirty="0"/>
              <a:t>асто встречающее слова</a:t>
            </a:r>
          </a:p>
          <a:p>
            <a:r>
              <a:rPr lang="ru-RU" sz="5600" dirty="0"/>
              <a:t>К</a:t>
            </a:r>
            <a:r>
              <a:rPr lang="ru-BY" sz="5600" dirty="0"/>
              <a:t>оличество местоимений</a:t>
            </a:r>
          </a:p>
          <a:p>
            <a:r>
              <a:rPr lang="ru-RU" sz="5600" dirty="0"/>
              <a:t>З</a:t>
            </a:r>
            <a:r>
              <a:rPr lang="ru-BY" sz="5600" dirty="0"/>
              <a:t>наки препинания</a:t>
            </a:r>
          </a:p>
          <a:p>
            <a:r>
              <a:rPr lang="ru-RU" sz="5600" dirty="0"/>
              <a:t>К</a:t>
            </a:r>
            <a:r>
              <a:rPr lang="ru-BY" sz="5600" dirty="0"/>
              <a:t>оличество прилагалтельных</a:t>
            </a:r>
          </a:p>
          <a:p>
            <a:r>
              <a:rPr lang="ru-RU" sz="5600" dirty="0"/>
              <a:t>П</a:t>
            </a:r>
            <a:r>
              <a:rPr lang="ru-BY" sz="5600" dirty="0"/>
              <a:t>опулярные буквосочетания</a:t>
            </a:r>
          </a:p>
          <a:p>
            <a:r>
              <a:rPr lang="ru-RU" sz="5600" dirty="0"/>
              <a:t>Ч</a:t>
            </a:r>
            <a:r>
              <a:rPr lang="ru-BY" sz="5600" dirty="0"/>
              <a:t>ередование гласных и согласных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514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3B4DF-06FC-4259-167A-F8B1BE9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Критерий на знаки перпинания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5F0934-A80A-ABB2-D890-25F4E36C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84666"/>
            <a:ext cx="10515600" cy="3688667"/>
          </a:xfr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4A9AB60E-785E-C065-97E6-AC2451B26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272"/>
              </p:ext>
            </p:extLst>
          </p:nvPr>
        </p:nvGraphicFramePr>
        <p:xfrm>
          <a:off x="1448904" y="5569962"/>
          <a:ext cx="8128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742560216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422219464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3637484627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613208588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4105900097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4279777899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4011930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все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45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CDD89D-C24E-3E64-902B-6422FA628253}"/>
              </a:ext>
            </a:extLst>
          </p:cNvPr>
          <p:cNvSpPr txBox="1"/>
          <p:nvPr/>
        </p:nvSpPr>
        <p:spPr>
          <a:xfrm>
            <a:off x="353833" y="6308208"/>
            <a:ext cx="13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Длинные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8A47F-EE08-CCD2-99FF-EF6C62254C31}"/>
              </a:ext>
            </a:extLst>
          </p:cNvPr>
          <p:cNvSpPr txBox="1"/>
          <p:nvPr/>
        </p:nvSpPr>
        <p:spPr>
          <a:xfrm>
            <a:off x="353833" y="5933934"/>
            <a:ext cx="13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Короткие</a:t>
            </a:r>
          </a:p>
        </p:txBody>
      </p:sp>
    </p:spTree>
    <p:extLst>
      <p:ext uri="{BB962C8B-B14F-4D97-AF65-F5344CB8AC3E}">
        <p14:creationId xmlns:p14="http://schemas.microsoft.com/office/powerpoint/2010/main" val="17479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AC538-0B38-65F4-CF17-858A7769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88871"/>
            <a:ext cx="10131425" cy="1456267"/>
          </a:xfrm>
        </p:spPr>
        <p:txBody>
          <a:bodyPr/>
          <a:lstStyle/>
          <a:p>
            <a:r>
              <a:rPr lang="ru-BY" dirty="0"/>
              <a:t>Местоимения, предлоги, союзы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DB20770-C72E-A10E-F526-59F3D9BD6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18743"/>
              </p:ext>
            </p:extLst>
          </p:nvPr>
        </p:nvGraphicFramePr>
        <p:xfrm>
          <a:off x="318053" y="1414808"/>
          <a:ext cx="1135711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043">
                  <a:extLst>
                    <a:ext uri="{9D8B030D-6E8A-4147-A177-3AD203B41FA5}">
                      <a16:colId xmlns:a16="http://schemas.microsoft.com/office/drawing/2014/main" val="39298451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622002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066929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40347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84475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111997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009130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7849075"/>
                    </a:ext>
                  </a:extLst>
                </a:gridCol>
                <a:gridCol w="1516270">
                  <a:extLst>
                    <a:ext uri="{9D8B030D-6E8A-4147-A177-3AD203B41FA5}">
                      <a16:colId xmlns:a16="http://schemas.microsoft.com/office/drawing/2014/main" val="316250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5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Статистика по количеству предлогов(3)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26; в, с, 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38; в, на, с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29; с, в, 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26; в, с, 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275; в, с, 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257; в, на,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199; в, на,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240; в, на, 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65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статистика по союзам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30; и, как, 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27; и, что, чтобы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32; и, что,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31; и, но, раз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377; и, что, 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325; и, что, как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290; и, что, как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242; и, что, 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6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Количество местоимений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23; его, она, это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20; что, он, который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39; мы, он, что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35; она, это, 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468; я, что, это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441; он, что, 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429; я, вы, что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394; я, он, что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9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2D9F47-3698-9214-C2F9-9CA95B26A471}"/>
              </a:ext>
            </a:extLst>
          </p:cNvPr>
          <p:cNvSpPr txBox="1"/>
          <p:nvPr/>
        </p:nvSpPr>
        <p:spPr>
          <a:xfrm>
            <a:off x="318053" y="4254528"/>
            <a:ext cx="3352799" cy="349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Предлоги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14.0625 68.0625 0.5625 14.0625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Союзы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0 9 4 1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99E7-524B-27A5-9281-9AB655B97C29}"/>
              </a:ext>
            </a:extLst>
          </p:cNvPr>
          <p:cNvSpPr txBox="1"/>
          <p:nvPr/>
        </p:nvSpPr>
        <p:spPr>
          <a:xfrm>
            <a:off x="3670852" y="4254528"/>
            <a:ext cx="1895061" cy="182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Местоимения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39.0625 85.5625 95.0625 33.0625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428A7-213F-D1F1-E933-CEBEFF8A6778}"/>
              </a:ext>
            </a:extLst>
          </p:cNvPr>
          <p:cNvSpPr txBox="1"/>
          <p:nvPr/>
        </p:nvSpPr>
        <p:spPr>
          <a:xfrm>
            <a:off x="5996609" y="4202196"/>
            <a:ext cx="3505200" cy="310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Предлоги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1040.06 203.062 1914.06 7.5625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Союзы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4692.25 272.25 342.25 4422.25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CBC50-CA1E-638D-9B7E-6A173B55DB21}"/>
              </a:ext>
            </a:extLst>
          </p:cNvPr>
          <p:cNvSpPr txBox="1"/>
          <p:nvPr/>
        </p:nvSpPr>
        <p:spPr>
          <a:xfrm>
            <a:off x="9534939" y="4211520"/>
            <a:ext cx="1709530" cy="182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Местоимения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1225 64 16 1521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1995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5234E-9091-8680-359D-83975B5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8" y="369358"/>
            <a:ext cx="10131425" cy="1456267"/>
          </a:xfrm>
        </p:spPr>
        <p:txBody>
          <a:bodyPr/>
          <a:lstStyle/>
          <a:p>
            <a:r>
              <a:rPr lang="ru-BY" dirty="0"/>
              <a:t>3 гласные/согласные подряд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3597FB2A-971D-A0E9-7372-281B4084C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417146"/>
              </p:ext>
            </p:extLst>
          </p:nvPr>
        </p:nvGraphicFramePr>
        <p:xfrm>
          <a:off x="291548" y="1825625"/>
          <a:ext cx="110622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504742413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487060448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661279607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2267395705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4006226051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2890881344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3644199458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3757489276"/>
                    </a:ext>
                  </a:extLst>
                </a:gridCol>
                <a:gridCol w="1229139">
                  <a:extLst>
                    <a:ext uri="{9D8B030D-6E8A-4147-A177-3AD203B41FA5}">
                      <a16:colId xmlns:a16="http://schemas.microsoft.com/office/drawing/2014/main" val="31594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статистика по количеству сочетания трех гласных и трех согласных в слове подряд.(7)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гласные - 0 согласные 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гласные - 1 согласные 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886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83F1C-B6C5-1FBC-E882-B7D30302755C}"/>
              </a:ext>
            </a:extLst>
          </p:cNvPr>
          <p:cNvSpPr txBox="1"/>
          <p:nvPr/>
        </p:nvSpPr>
        <p:spPr>
          <a:xfrm>
            <a:off x="715618" y="4343082"/>
            <a:ext cx="3379304" cy="15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Короткие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5.0625 3.0625 105.062 115.562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F66B8-F553-0CD1-4C1E-E595EBB39BD3}"/>
              </a:ext>
            </a:extLst>
          </p:cNvPr>
          <p:cNvSpPr txBox="1"/>
          <p:nvPr/>
        </p:nvSpPr>
        <p:spPr>
          <a:xfrm>
            <a:off x="6089375" y="4343082"/>
            <a:ext cx="4015409" cy="15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Длинные</a:t>
            </a:r>
            <a:endParaRPr lang="ru-BY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2575.56 10.5625 2232.56 0.0625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360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485B-4512-4BFE-1D02-8938A30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Средняя длина слов </a:t>
            </a:r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8349678B-B378-A871-FAE8-32072AD3A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826099"/>
              </p:ext>
            </p:extLst>
          </p:nvPr>
        </p:nvGraphicFramePr>
        <p:xfrm>
          <a:off x="685800" y="2141538"/>
          <a:ext cx="1013142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14">
                  <a:extLst>
                    <a:ext uri="{9D8B030D-6E8A-4147-A177-3AD203B41FA5}">
                      <a16:colId xmlns:a16="http://schemas.microsoft.com/office/drawing/2014/main" val="3534505607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2186661875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20264601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4276420105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84306452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347362205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71954625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2297195555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7022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226632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Статистика по длине слов в предложении(2.1)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5.83588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5.86545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6.01581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4.99298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4.9846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4.90793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4.85534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5.08982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2954558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7B7B4E-74F7-35E7-DF72-43964E4F2F85}"/>
              </a:ext>
            </a:extLst>
          </p:cNvPr>
          <p:cNvSpPr txBox="1"/>
          <p:nvPr/>
        </p:nvSpPr>
        <p:spPr>
          <a:xfrm>
            <a:off x="838199" y="4459183"/>
            <a:ext cx="4078357" cy="15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Короткие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лишний текст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0.0250747 0.0353139 0.114433 0.468609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BDBF2-E95E-31A5-6180-97E0573FAF6A}"/>
              </a:ext>
            </a:extLst>
          </p:cNvPr>
          <p:cNvSpPr txBox="1"/>
          <p:nvPr/>
        </p:nvSpPr>
        <p:spPr>
          <a:xfrm>
            <a:off x="5615608" y="4459183"/>
            <a:ext cx="4906619" cy="15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Длинные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лишний текст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0.000633907 0.00265148 0.0108332 0.0170035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9839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7B6DB-959B-075E-B181-506170E8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Чередование гласных согласных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E8A721BC-CE2C-0066-8BE1-33A45DFA6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80235"/>
              </p:ext>
            </p:extLst>
          </p:nvPr>
        </p:nvGraphicFramePr>
        <p:xfrm>
          <a:off x="685800" y="2141538"/>
          <a:ext cx="101314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14">
                  <a:extLst>
                    <a:ext uri="{9D8B030D-6E8A-4147-A177-3AD203B41FA5}">
                      <a16:colId xmlns:a16="http://schemas.microsoft.com/office/drawing/2014/main" val="3862798306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646689314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631323824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1038952990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4099090298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4191828822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1960136686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1508875712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76220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Критерии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39190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Статистика по чередованию гласных и согласных(5)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СС:1688 ГС:1453 СГ:1518 ГГ:1288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СС:1775 ГС:1522 СГ:1573 ГГ:1322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СС:1664 ГС:1417 СГ:1495 ГГ:1250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СС:1541 ГС:1297 СГ:1410 ГГ:1166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СС:16375 ГС:13993 СГ:14896 ГГ:12636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СС:14967 ГС:12839 СГ:13412 ГГ:11438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СС:13411 ГС:11386 СГ:11987 ГГ:10215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СС:13929 ГС:11840 СГ:12451 ГГ:10583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445783586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BBEE7442-7EC5-C17D-2D35-C185CDB8F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48555"/>
              </p:ext>
            </p:extLst>
          </p:nvPr>
        </p:nvGraphicFramePr>
        <p:xfrm>
          <a:off x="1687513" y="527841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36172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22316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1256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17820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0981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417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1315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1995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ГС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ГГ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ГС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ГГ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2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6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5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E048C-7057-CFA6-68E0-F6A4C7E7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Количество прилагательных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F486128-8C65-07EB-B845-638C5AA85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93171"/>
              </p:ext>
            </p:extLst>
          </p:nvPr>
        </p:nvGraphicFramePr>
        <p:xfrm>
          <a:off x="685800" y="2141538"/>
          <a:ext cx="1013142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14">
                  <a:extLst>
                    <a:ext uri="{9D8B030D-6E8A-4147-A177-3AD203B41FA5}">
                      <a16:colId xmlns:a16="http://schemas.microsoft.com/office/drawing/2014/main" val="3053170808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878917694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789813770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101123629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366572667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287649377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861795978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439124886"/>
                    </a:ext>
                  </a:extLst>
                </a:gridCol>
                <a:gridCol w="1125714">
                  <a:extLst>
                    <a:ext uri="{9D8B030D-6E8A-4147-A177-3AD203B41FA5}">
                      <a16:colId xmlns:a16="http://schemas.microsoft.com/office/drawing/2014/main" val="254771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23353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статистика по количеству прилагательных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42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51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56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40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489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396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/>
                        <a:t>297</a:t>
                      </a:r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346</a:t>
                      </a:r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28524749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180133-C2F5-93EA-7CB7-769490BF1F14}"/>
              </a:ext>
            </a:extLst>
          </p:cNvPr>
          <p:cNvSpPr txBox="1"/>
          <p:nvPr/>
        </p:nvSpPr>
        <p:spPr>
          <a:xfrm>
            <a:off x="1298712" y="4479235"/>
            <a:ext cx="2504661" cy="115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лишний текст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11449 196 7225 1296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031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E336-E6C4-E81C-3A3D-3A382A3F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3745"/>
            <a:ext cx="10515600" cy="1325563"/>
          </a:xfrm>
        </p:spPr>
        <p:txBody>
          <a:bodyPr/>
          <a:lstStyle/>
          <a:p>
            <a:r>
              <a:rPr lang="ru-BY" dirty="0"/>
              <a:t>Популярные буквосочетания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9823B0E-7569-39A7-BB50-3F9A9EF2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32032"/>
              </p:ext>
            </p:extLst>
          </p:nvPr>
        </p:nvGraphicFramePr>
        <p:xfrm>
          <a:off x="278296" y="640107"/>
          <a:ext cx="10696713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13">
                  <a:extLst>
                    <a:ext uri="{9D8B030D-6E8A-4147-A177-3AD203B41FA5}">
                      <a16:colId xmlns:a16="http://schemas.microsoft.com/office/drawing/2014/main" val="4913742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64487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358347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560827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5677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084032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320343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5995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2559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Критерии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Текст 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368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Статистика по количеству самых популярных буквосочетаний(4)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 94 </a:t>
                      </a:r>
                    </a:p>
                    <a:p>
                      <a:r>
                        <a:rPr lang="ru-RU" dirty="0" err="1"/>
                        <a:t>ен</a:t>
                      </a:r>
                      <a:r>
                        <a:rPr lang="ru-RU" dirty="0"/>
                        <a:t> 175 </a:t>
                      </a:r>
                      <a:r>
                        <a:rPr lang="ru-RU" dirty="0" err="1"/>
                        <a:t>ено</a:t>
                      </a:r>
                      <a:r>
                        <a:rPr lang="ru-RU" dirty="0"/>
                        <a:t> 6 </a:t>
                      </a:r>
                    </a:p>
                    <a:p>
                      <a:r>
                        <a:rPr lang="ru-RU" dirty="0"/>
                        <a:t>ко 145 </a:t>
                      </a:r>
                    </a:p>
                    <a:p>
                      <a:r>
                        <a:rPr lang="ru-RU" dirty="0"/>
                        <a:t>на 177 </a:t>
                      </a:r>
                    </a:p>
                    <a:p>
                      <a:r>
                        <a:rPr lang="ru-RU" dirty="0"/>
                        <a:t>ни 161 </a:t>
                      </a:r>
                    </a:p>
                    <a:p>
                      <a:r>
                        <a:rPr lang="ru-RU" dirty="0"/>
                        <a:t>но 209 нов 10 </a:t>
                      </a:r>
                    </a:p>
                    <a:p>
                      <a:r>
                        <a:rPr lang="ru-RU" dirty="0" err="1"/>
                        <a:t>ов</a:t>
                      </a:r>
                      <a:r>
                        <a:rPr lang="ru-RU" dirty="0"/>
                        <a:t> 105 </a:t>
                      </a:r>
                      <a:r>
                        <a:rPr lang="ru-RU" dirty="0" err="1"/>
                        <a:t>ова</a:t>
                      </a:r>
                      <a:r>
                        <a:rPr lang="ru-RU" dirty="0"/>
                        <a:t> 17 </a:t>
                      </a:r>
                      <a:r>
                        <a:rPr lang="ru-RU" dirty="0" err="1"/>
                        <a:t>ово</a:t>
                      </a:r>
                      <a:r>
                        <a:rPr lang="ru-RU" dirty="0"/>
                        <a:t> 33 </a:t>
                      </a:r>
                    </a:p>
                    <a:p>
                      <a:r>
                        <a:rPr lang="ru-RU" dirty="0" err="1"/>
                        <a:t>ра</a:t>
                      </a:r>
                      <a:r>
                        <a:rPr lang="ru-RU" dirty="0"/>
                        <a:t> 134 </a:t>
                      </a:r>
                    </a:p>
                    <a:p>
                      <a:r>
                        <a:rPr lang="ru-RU" dirty="0" err="1"/>
                        <a:t>ст</a:t>
                      </a:r>
                      <a:r>
                        <a:rPr lang="ru-RU" dirty="0"/>
                        <a:t> 168 </a:t>
                      </a:r>
                    </a:p>
                    <a:p>
                      <a:r>
                        <a:rPr lang="ru-RU" dirty="0"/>
                        <a:t>сто 27 </a:t>
                      </a:r>
                    </a:p>
                    <a:p>
                      <a:r>
                        <a:rPr lang="ru-RU" dirty="0"/>
                        <a:t>то 282 </a:t>
                      </a:r>
                    </a:p>
                    <a:p>
                      <a:r>
                        <a:rPr lang="ru-RU" dirty="0" err="1"/>
                        <a:t>тов</a:t>
                      </a:r>
                      <a:r>
                        <a:rPr lang="ru-RU" dirty="0"/>
                        <a:t> 2 </a:t>
                      </a:r>
                    </a:p>
                    <a:p>
                      <a:endParaRPr lang="ru-B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 94 </a:t>
                      </a:r>
                    </a:p>
                    <a:p>
                      <a:r>
                        <a:rPr lang="ru-RU" dirty="0" err="1"/>
                        <a:t>ен</a:t>
                      </a:r>
                      <a:r>
                        <a:rPr lang="ru-RU" dirty="0"/>
                        <a:t> 175 </a:t>
                      </a:r>
                      <a:r>
                        <a:rPr lang="ru-RU" dirty="0" err="1"/>
                        <a:t>ено</a:t>
                      </a:r>
                      <a:r>
                        <a:rPr lang="ru-RU" dirty="0"/>
                        <a:t> 6 </a:t>
                      </a:r>
                    </a:p>
                    <a:p>
                      <a:r>
                        <a:rPr lang="ru-RU" dirty="0"/>
                        <a:t>ко 145 </a:t>
                      </a:r>
                    </a:p>
                    <a:p>
                      <a:r>
                        <a:rPr lang="ru-RU" dirty="0"/>
                        <a:t>на 177 </a:t>
                      </a:r>
                    </a:p>
                    <a:p>
                      <a:r>
                        <a:rPr lang="ru-RU" dirty="0"/>
                        <a:t>ни 161 </a:t>
                      </a:r>
                    </a:p>
                    <a:p>
                      <a:r>
                        <a:rPr lang="ru-RU" dirty="0"/>
                        <a:t>но 209 нов 10 </a:t>
                      </a:r>
                    </a:p>
                    <a:p>
                      <a:r>
                        <a:rPr lang="ru-RU" dirty="0" err="1"/>
                        <a:t>ов</a:t>
                      </a:r>
                      <a:r>
                        <a:rPr lang="ru-RU" dirty="0"/>
                        <a:t> 105 </a:t>
                      </a:r>
                      <a:r>
                        <a:rPr lang="ru-RU" dirty="0" err="1"/>
                        <a:t>ова</a:t>
                      </a:r>
                      <a:r>
                        <a:rPr lang="ru-RU" dirty="0"/>
                        <a:t> 17 </a:t>
                      </a:r>
                      <a:r>
                        <a:rPr lang="ru-RU" dirty="0" err="1"/>
                        <a:t>ово</a:t>
                      </a:r>
                      <a:r>
                        <a:rPr lang="ru-RU" dirty="0"/>
                        <a:t> 33 </a:t>
                      </a:r>
                    </a:p>
                    <a:p>
                      <a:r>
                        <a:rPr lang="ru-RU" dirty="0" err="1"/>
                        <a:t>ра</a:t>
                      </a:r>
                      <a:r>
                        <a:rPr lang="ru-RU" dirty="0"/>
                        <a:t> 134 </a:t>
                      </a:r>
                    </a:p>
                    <a:p>
                      <a:r>
                        <a:rPr lang="ru-RU" dirty="0" err="1"/>
                        <a:t>ст</a:t>
                      </a:r>
                      <a:r>
                        <a:rPr lang="ru-RU" dirty="0"/>
                        <a:t> 168 </a:t>
                      </a:r>
                    </a:p>
                    <a:p>
                      <a:r>
                        <a:rPr lang="ru-RU" dirty="0"/>
                        <a:t>сто 27 </a:t>
                      </a:r>
                    </a:p>
                    <a:p>
                      <a:r>
                        <a:rPr lang="ru-RU" dirty="0"/>
                        <a:t>то 282 </a:t>
                      </a:r>
                    </a:p>
                    <a:p>
                      <a:r>
                        <a:rPr lang="ru-RU" dirty="0" err="1"/>
                        <a:t>тов</a:t>
                      </a:r>
                      <a:r>
                        <a:rPr lang="ru-RU" dirty="0"/>
                        <a:t> 2 </a:t>
                      </a:r>
                    </a:p>
                    <a:p>
                      <a:endParaRPr lang="ru-B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 268 </a:t>
                      </a:r>
                    </a:p>
                    <a:p>
                      <a:r>
                        <a:rPr lang="ru-RU" dirty="0" err="1"/>
                        <a:t>ен</a:t>
                      </a:r>
                      <a:r>
                        <a:rPr lang="ru-RU" dirty="0"/>
                        <a:t> 337 </a:t>
                      </a:r>
                      <a:r>
                        <a:rPr lang="ru-RU" dirty="0" err="1"/>
                        <a:t>ено</a:t>
                      </a:r>
                      <a:r>
                        <a:rPr lang="ru-RU" dirty="0"/>
                        <a:t> 9 </a:t>
                      </a:r>
                    </a:p>
                    <a:p>
                      <a:r>
                        <a:rPr lang="ru-RU" dirty="0"/>
                        <a:t>ко 366 </a:t>
                      </a:r>
                    </a:p>
                    <a:p>
                      <a:r>
                        <a:rPr lang="ru-RU" dirty="0"/>
                        <a:t>на 464 </a:t>
                      </a:r>
                    </a:p>
                    <a:p>
                      <a:r>
                        <a:rPr lang="ru-RU" dirty="0"/>
                        <a:t>ни 378 </a:t>
                      </a:r>
                    </a:p>
                    <a:p>
                      <a:r>
                        <a:rPr lang="ru-RU" dirty="0"/>
                        <a:t>но 469 нов 21 </a:t>
                      </a:r>
                    </a:p>
                    <a:p>
                      <a:r>
                        <a:rPr lang="ru-RU" dirty="0" err="1"/>
                        <a:t>ов</a:t>
                      </a:r>
                      <a:r>
                        <a:rPr lang="ru-RU" dirty="0"/>
                        <a:t> 283 </a:t>
                      </a:r>
                      <a:r>
                        <a:rPr lang="ru-RU" dirty="0" err="1"/>
                        <a:t>ова</a:t>
                      </a:r>
                      <a:r>
                        <a:rPr lang="ru-RU" dirty="0"/>
                        <a:t> 44 </a:t>
                      </a:r>
                      <a:r>
                        <a:rPr lang="ru-RU" dirty="0" err="1"/>
                        <a:t>ово</a:t>
                      </a:r>
                      <a:r>
                        <a:rPr lang="ru-RU" dirty="0"/>
                        <a:t> 91 </a:t>
                      </a:r>
                    </a:p>
                    <a:p>
                      <a:r>
                        <a:rPr lang="ru-RU" dirty="0" err="1"/>
                        <a:t>ра</a:t>
                      </a:r>
                      <a:r>
                        <a:rPr lang="ru-RU" dirty="0"/>
                        <a:t> 339 </a:t>
                      </a:r>
                    </a:p>
                    <a:p>
                      <a:r>
                        <a:rPr lang="ru-RU" dirty="0" err="1"/>
                        <a:t>ст</a:t>
                      </a:r>
                      <a:r>
                        <a:rPr lang="ru-RU" dirty="0"/>
                        <a:t> 452 </a:t>
                      </a:r>
                    </a:p>
                    <a:p>
                      <a:r>
                        <a:rPr lang="ru-RU" dirty="0"/>
                        <a:t>сто 85 </a:t>
                      </a:r>
                    </a:p>
                    <a:p>
                      <a:r>
                        <a:rPr lang="ru-RU" dirty="0"/>
                        <a:t>то 770 </a:t>
                      </a:r>
                    </a:p>
                    <a:p>
                      <a:r>
                        <a:rPr lang="ru-RU" dirty="0" err="1"/>
                        <a:t>тов</a:t>
                      </a:r>
                      <a:r>
                        <a:rPr lang="ru-RU" dirty="0"/>
                        <a:t> 8 </a:t>
                      </a:r>
                    </a:p>
                    <a:p>
                      <a:endParaRPr lang="ru-B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 268 </a:t>
                      </a:r>
                    </a:p>
                    <a:p>
                      <a:r>
                        <a:rPr lang="ru-RU" dirty="0" err="1"/>
                        <a:t>ен</a:t>
                      </a:r>
                      <a:r>
                        <a:rPr lang="ru-RU" dirty="0"/>
                        <a:t> 337 </a:t>
                      </a:r>
                      <a:r>
                        <a:rPr lang="ru-RU" dirty="0" err="1"/>
                        <a:t>ено</a:t>
                      </a:r>
                      <a:r>
                        <a:rPr lang="ru-RU" dirty="0"/>
                        <a:t> 9 </a:t>
                      </a:r>
                    </a:p>
                    <a:p>
                      <a:r>
                        <a:rPr lang="ru-RU" dirty="0"/>
                        <a:t>ко 366 </a:t>
                      </a:r>
                    </a:p>
                    <a:p>
                      <a:r>
                        <a:rPr lang="ru-RU" dirty="0"/>
                        <a:t>на 464 </a:t>
                      </a:r>
                    </a:p>
                    <a:p>
                      <a:r>
                        <a:rPr lang="ru-RU" dirty="0"/>
                        <a:t>ни 378 </a:t>
                      </a:r>
                    </a:p>
                    <a:p>
                      <a:r>
                        <a:rPr lang="ru-RU" dirty="0"/>
                        <a:t>но 469 нов 21 </a:t>
                      </a:r>
                    </a:p>
                    <a:p>
                      <a:r>
                        <a:rPr lang="ru-RU" dirty="0" err="1"/>
                        <a:t>ов</a:t>
                      </a:r>
                      <a:r>
                        <a:rPr lang="ru-RU" dirty="0"/>
                        <a:t> 283 </a:t>
                      </a:r>
                      <a:r>
                        <a:rPr lang="ru-RU" dirty="0" err="1"/>
                        <a:t>ова</a:t>
                      </a:r>
                      <a:r>
                        <a:rPr lang="ru-RU" dirty="0"/>
                        <a:t> 44 </a:t>
                      </a:r>
                      <a:r>
                        <a:rPr lang="ru-RU" dirty="0" err="1"/>
                        <a:t>ово</a:t>
                      </a:r>
                      <a:r>
                        <a:rPr lang="ru-RU" dirty="0"/>
                        <a:t> 91 </a:t>
                      </a:r>
                    </a:p>
                    <a:p>
                      <a:r>
                        <a:rPr lang="ru-RU" dirty="0" err="1"/>
                        <a:t>ра</a:t>
                      </a:r>
                      <a:r>
                        <a:rPr lang="ru-RU" dirty="0"/>
                        <a:t> 339 </a:t>
                      </a:r>
                    </a:p>
                    <a:p>
                      <a:r>
                        <a:rPr lang="ru-RU" dirty="0" err="1"/>
                        <a:t>ст</a:t>
                      </a:r>
                      <a:r>
                        <a:rPr lang="ru-RU" dirty="0"/>
                        <a:t> 452 </a:t>
                      </a:r>
                    </a:p>
                    <a:p>
                      <a:r>
                        <a:rPr lang="ru-RU" dirty="0"/>
                        <a:t>сто 85 </a:t>
                      </a:r>
                    </a:p>
                    <a:p>
                      <a:r>
                        <a:rPr lang="ru-RU" dirty="0"/>
                        <a:t>то 770 </a:t>
                      </a:r>
                    </a:p>
                    <a:p>
                      <a:r>
                        <a:rPr lang="ru-RU" dirty="0" err="1"/>
                        <a:t>тов</a:t>
                      </a:r>
                      <a:r>
                        <a:rPr lang="ru-RU" dirty="0"/>
                        <a:t> 8 </a:t>
                      </a:r>
                    </a:p>
                    <a:p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70403"/>
                  </a:ext>
                </a:extLst>
              </a:tr>
            </a:tbl>
          </a:graphicData>
        </a:graphic>
      </p:graphicFrame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929A49A-3412-9B1D-C28B-1F0DD474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3561"/>
              </p:ext>
            </p:extLst>
          </p:nvPr>
        </p:nvGraphicFramePr>
        <p:xfrm>
          <a:off x="1183856" y="5847053"/>
          <a:ext cx="9066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47">
                  <a:extLst>
                    <a:ext uri="{9D8B030D-6E8A-4147-A177-3AD203B41FA5}">
                      <a16:colId xmlns:a16="http://schemas.microsoft.com/office/drawing/2014/main" val="39874002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3520931112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740470493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3504877361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31565616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1792953976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4240773859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1045306034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2614514950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2983640491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39411106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1365695503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1468083641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1629220015"/>
                    </a:ext>
                  </a:extLst>
                </a:gridCol>
                <a:gridCol w="604447">
                  <a:extLst>
                    <a:ext uri="{9D8B030D-6E8A-4147-A177-3AD203B41FA5}">
                      <a16:colId xmlns:a16="http://schemas.microsoft.com/office/drawing/2014/main" val="62091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ено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ово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сто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8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B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44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{F065E3DB-C718-1C49-A026-AEE4FCEBDCF9}tf10001058</Template>
  <TotalTime>421</TotalTime>
  <Words>1082</Words>
  <Application>Microsoft Macintosh PowerPoint</Application>
  <PresentationFormat>Широкоэкранный</PresentationFormat>
  <Paragraphs>354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Небесная</vt:lpstr>
      <vt:lpstr>Анализ идентичности текстов</vt:lpstr>
      <vt:lpstr>Критерии</vt:lpstr>
      <vt:lpstr>Критерий на знаки перпинания</vt:lpstr>
      <vt:lpstr>Местоимения, предлоги, союзы</vt:lpstr>
      <vt:lpstr>3 гласные/согласные подряд</vt:lpstr>
      <vt:lpstr>Средняя длина слов </vt:lpstr>
      <vt:lpstr>Чередование гласных согласных</vt:lpstr>
      <vt:lpstr>Количество прилагательных</vt:lpstr>
      <vt:lpstr>Популярные буквосочетания</vt:lpstr>
      <vt:lpstr>Пары слов закан. на 2 гласные и начин. на 2 согласные</vt:lpstr>
      <vt:lpstr>Часто встречающиеся слова</vt:lpstr>
      <vt:lpstr>Вывод</vt:lpstr>
      <vt:lpstr>Участники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о детективных текстах</dc:title>
  <dc:creator>Никита Абрамчик</dc:creator>
  <cp:lastModifiedBy>Никита Абрамчик</cp:lastModifiedBy>
  <cp:revision>4</cp:revision>
  <dcterms:created xsi:type="dcterms:W3CDTF">2022-11-27T09:55:00Z</dcterms:created>
  <dcterms:modified xsi:type="dcterms:W3CDTF">2022-11-28T07:17:21Z</dcterms:modified>
</cp:coreProperties>
</file>