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mmiller78/Project3/fiftee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Fifteen Puzzle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Morgan Miller, Mirnary Carbajal, Rashidat Akande</a:t>
            </a:r>
          </a:p>
        </p:txBody>
      </p:sp>
    </p:spTree>
    <p:extLst>
      <p:ext uri="{BB962C8B-B14F-4D97-AF65-F5344CB8AC3E}">
        <p14:creationId xmlns:p14="http://schemas.microsoft.com/office/powerpoint/2010/main" val="13578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We Used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0" t="-1" r="22340" b="770"/>
          <a:stretch/>
        </p:blipFill>
        <p:spPr>
          <a:xfrm>
            <a:off x="6998676" y="1126761"/>
            <a:ext cx="4385885" cy="38262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End game notification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Mutiple</a:t>
            </a:r>
            <a:r>
              <a:rPr lang="en-US" dirty="0"/>
              <a:t> Images for  the game puzzle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925"/>
            <a:ext cx="3248025" cy="2476500"/>
          </a:xfrm>
        </p:spPr>
        <p:txBody>
          <a:bodyPr/>
          <a:lstStyle/>
          <a:p>
            <a:r>
              <a:rPr lang="en-US" dirty="0"/>
              <a:t>JavaScript  Building the Board Function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161924"/>
            <a:ext cx="3990975" cy="6572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161925"/>
            <a:ext cx="4549461" cy="65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811214"/>
            <a:ext cx="3549121" cy="1776047"/>
          </a:xfrm>
        </p:spPr>
        <p:txBody>
          <a:bodyPr>
            <a:normAutofit/>
          </a:bodyPr>
          <a:lstStyle/>
          <a:p>
            <a:r>
              <a:rPr lang="en-US" sz="3600" dirty="0"/>
              <a:t>More JavaScript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026" y="21565"/>
            <a:ext cx="5076824" cy="66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762" y="1514475"/>
            <a:ext cx="3549121" cy="1371600"/>
          </a:xfrm>
        </p:spPr>
        <p:txBody>
          <a:bodyPr/>
          <a:lstStyle/>
          <a:p>
            <a:r>
              <a:rPr lang="en-US" dirty="0"/>
              <a:t>HTML/CSS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228" y="-9524"/>
            <a:ext cx="5048250" cy="6915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23" y="1"/>
            <a:ext cx="385520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hlinkClick r:id="rId2"/>
              </a:rPr>
              <a:t>http://codd.cs.gsu.edu/~mmiller78/Project3/fifteen.html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39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Fifteen Puzzle  </vt:lpstr>
      <vt:lpstr>Features We Used </vt:lpstr>
      <vt:lpstr>JavaScript  Building the Board Function </vt:lpstr>
      <vt:lpstr>More JavaScript </vt:lpstr>
      <vt:lpstr>HTML/CSS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fifteen </dc:title>
  <dc:creator>rashidat akande</dc:creator>
  <cp:lastModifiedBy>rashidat akande</cp:lastModifiedBy>
  <cp:revision>5</cp:revision>
  <dcterms:created xsi:type="dcterms:W3CDTF">2016-11-07T23:14:31Z</dcterms:created>
  <dcterms:modified xsi:type="dcterms:W3CDTF">2016-11-07T23:54:59Z</dcterms:modified>
</cp:coreProperties>
</file>