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nton"/>
      <p:regular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DMSans-regular.fntdata"/><Relationship Id="rId27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to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_I2038J_AP8qErXGosNdx0uarHQx2XUD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44582" y="2220611"/>
            <a:ext cx="108579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latin typeface="Anton"/>
                <a:ea typeface="Anton"/>
                <a:cs typeface="Anton"/>
                <a:sym typeface="Anton"/>
              </a:rPr>
              <a:t>Predicción de la temperatura</a:t>
            </a:r>
            <a:endParaRPr sz="6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temperatura se puede esperar en Argentina en el futuro?</a:t>
            </a:r>
            <a:endParaRPr sz="2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lang="en-US" sz="2900">
                <a:latin typeface="Helvetica Neue Light"/>
                <a:ea typeface="Helvetica Neue Light"/>
                <a:cs typeface="Helvetica Neue Light"/>
                <a:sym typeface="Helvetica Neue Light"/>
              </a:rPr>
              <a:t>utores</a:t>
            </a:r>
            <a:r>
              <a:rPr i="0" lang="en-US" sz="2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Na</a:t>
            </a:r>
            <a:r>
              <a:rPr lang="en-US" sz="2900">
                <a:latin typeface="Helvetica Neue Light"/>
                <a:ea typeface="Helvetica Neue Light"/>
                <a:cs typeface="Helvetica Neue Light"/>
                <a:sym typeface="Helvetica Neue Light"/>
              </a:rPr>
              <a:t>huel Acevedo y</a:t>
            </a:r>
            <a:r>
              <a:rPr i="0" lang="en-US" sz="2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900">
                <a:latin typeface="Helvetica Neue Light"/>
                <a:ea typeface="Helvetica Neue Light"/>
                <a:cs typeface="Helvetica Neue Light"/>
                <a:sym typeface="Helvetica Neue Light"/>
              </a:rPr>
              <a:t>María Carbajal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80873" y="506701"/>
            <a:ext cx="2718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Amplitud del análisis</a:t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3198875" y="149950"/>
            <a:ext cx="85182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¿Cómo se comportan el resto de las variables?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Otra forma de ver el impacto de las variables entre sí es por medio de los mapas de calor. En este caso se pueden visualizar mejor las relaciones entre sí. 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50" y="2027200"/>
            <a:ext cx="6372200" cy="4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366525" y="1561399"/>
            <a:ext cx="29763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actividad industrial/económica que haya emergido en el tiempo puede relacionarse con el cambio de temperatura?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Aparte del uso de energía eléctrica y el CO2 en el caso particular de Argentina destacan las actividades Agrícolas y la deforestación. La evolución de las ciudades ha hecho que las industrias alimentarias tengan que emplear métodos intensivos que pueden no ser sostenibles. 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80873" y="506701"/>
            <a:ext cx="7299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Otros factores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6032950" y="1283926"/>
            <a:ext cx="3468900" cy="2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Set de variables más influyentes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07" y="1898026"/>
            <a:ext cx="7994427" cy="446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INSIGHTS &amp;</a:t>
            </a:r>
            <a:endParaRPr sz="60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b="1" lang="en-US" sz="6000"/>
              <a:t>CIONES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6" name="Google Shape;256;p3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i="0" lang="en-US" sz="1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i="0" sz="10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375087" y="2825702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b="1" lang="en-US" sz="2800"/>
              <a:t>RECOMENDACIONES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3377000" y="587102"/>
            <a:ext cx="86970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impacto del CO2 y la energía eran predecibles. Sin embargo, nos sorprendió el impacto de la actividad agrícola.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3397700" y="3142724"/>
            <a:ext cx="8655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sz="24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Ya que conocemos el impacto que tienen las emisiones y uso de energía. Para palear el efecto de la temperatura, sería recomendable incentivar el uso de energías renovables. 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cuestión de la </a:t>
            </a:r>
            <a:r>
              <a:rPr lang="en-U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deforestación, se puede aprovechar el territorio para fomentar el crecimiento de la extensión forestal. También consideramos importante el control de la actividad agrícola para evitar efectos nocivos en el medio ambiente.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y Audiencia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250" y="49876"/>
            <a:ext cx="4538749" cy="68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3900" y="700741"/>
            <a:ext cx="8103900" cy="5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Motivados por las recientes temperaturas que se están presentando en el mundo que son sin precedentes queremos ofrecer un estudio que ayude a empresas e instituciones gubernamentales a prepararse para afrontar esta situación. Nuestro objetivo es por medio de regresión estimar futuras temperaturas de modo tal que sea predecible y poder actuar en modo proactivo. Por ello nos planteamos las siguientes preguntas: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1)¿Qué temperaturas se pueden esperar en Argentina en los próximos años?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2)¿Qué factores impactan más en el cambio de temperatura?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este informe se busca aportar a las instituciones gubernamentales para que puedan tomar medidas preventivas con esta información y tengan el tiempo de hacer las implementaciones necesarias a nivel de infraestructura. Por otra parte, ayuda también señalando sobre qué problemática deben trabajar más para retrasar dicho efecto.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una predicción lo más sólida posible fue necesario acotar el dataset ya que para ciertas variables no encontrábamos información.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/>
              <a:t>INTERÉS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principales o primarias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1)¿Qué temperaturas se pueden esperar en Argentina en los próximos años?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2)¿Qué factores impactan más en el cambio de temperatura?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secundarias (nos ayudaran a contestar las principales)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3) ¿Cómo incide el CO2 en la temperatura?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4) ¿Qué actividad industrial/económica que haya emergido en el tiempo puede relacionarse con el cambio de temperatura?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774050" y="3893013"/>
            <a:ext cx="3143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Países/áreas geográficas considerados por el estudio original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285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644669" y="1650879"/>
            <a:ext cx="314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Variables Analizadas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56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066242" y="131779"/>
            <a:ext cx="7836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2800">
                <a:latin typeface="DM Sans"/>
                <a:ea typeface="DM Sans"/>
                <a:cs typeface="DM Sans"/>
                <a:sym typeface="DM Sans"/>
              </a:rPr>
              <a:t>METADATA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71475" y="6452838"/>
            <a:ext cx="107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fueron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extraídos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utilizando la API de Youtube el día 6 de Febrero del 2022. Accede al siguiente notebook si quieres reproducir el análisis: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8301370" y="4267204"/>
            <a:ext cx="314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Filas del Dataset Original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1000</a:t>
            </a: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940463" y="2780075"/>
            <a:ext cx="314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Países Elegido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Argentina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7963532" y="1667154"/>
            <a:ext cx="314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Variables Seleccionadas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/>
              <a:t>EXPLORATORIO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3100200" y="351775"/>
            <a:ext cx="8406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Aumento constante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partir de 1977 el cambio de temperaturas no ha vuelto a ser negativo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480873" y="506701"/>
            <a:ext cx="22473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Evaluación de temperatura mundial 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3100200" y="1055475"/>
            <a:ext cx="8406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Desde 1996 se observan los efectos del calentamiento global al tener un aumento sostenido de la temperatura.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4216"/>
            <a:ext cx="11887201" cy="3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80873" y="506701"/>
            <a:ext cx="2718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Focus ARGENTINA</a:t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3402250" y="440725"/>
            <a:ext cx="8387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</a:t>
            </a: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Cómo</a:t>
            </a: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segmentamos</a:t>
            </a:r>
            <a:r>
              <a:rPr b="1" lang="en-U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Encontramos sólidez en los datos a partir de 1990 por lo que elegimos este periodo para hacer el estudio. A partir de 2007 se ve una nueva tendencia de alza y cambio positivo de temperatura.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75" y="2058375"/>
            <a:ext cx="9245374" cy="3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80873" y="506701"/>
            <a:ext cx="10017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¿Qué 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factores impactan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 más en el cambio de temperatura?</a:t>
            </a:r>
            <a:endParaRPr b="1" i="0" sz="1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480875" y="1624650"/>
            <a:ext cx="3658800" cy="4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Hicimos un análisis multivariado para contrastar el efecto de las variables de interés entre sí.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Vemos tendencias bastante obvias </a:t>
            </a: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el aumento de producción eléctrica yendo de la mano con el aumento de población</a:t>
            </a: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uso de la variable fecha es bastante coherente pues muestra la evolución de las variables en el tiempo.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incide el CO2 en la temperatura?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como el aumento en emisiones de CO2 y la producción de energía </a:t>
            </a: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eléctrica</a:t>
            </a: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presentan una correlación positiva con el aumento de temperatura.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6337037" y="1495574"/>
            <a:ext cx="346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50" y="1215475"/>
            <a:ext cx="5486723" cy="5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