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0637" autoAdjust="0"/>
  </p:normalViewPr>
  <p:slideViewPr>
    <p:cSldViewPr snapToGrid="0">
      <p:cViewPr varScale="1">
        <p:scale>
          <a:sx n="48" d="100"/>
          <a:sy n="48" d="100"/>
        </p:scale>
        <p:origin x="58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C8D44-9745-4B68-A0D2-5972355CE5A2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151C6-BF89-4DED-9DC5-6587A5FC79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6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151C6-BF89-4DED-9DC5-6587A5FC796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196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0C9D-B4BA-4114-A653-1CF08015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7C18-C217-444C-ADC6-12257019E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96C6-2C44-4839-ABD0-30262DB9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38EA-F116-439B-B5E9-B66470B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1915-A7D0-416E-B551-BD2E0C15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14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DD8B-B675-498E-A284-7438034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1544-7444-4A9A-8B64-2D9902D6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824E-069A-48C0-9F4E-8F39E7FA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3EF0-4733-49D4-A5AD-7AFCAE2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80C2-BCC6-4403-8FFC-C48AF5F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010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76AC6-7683-4ED1-BF6C-77AF311E9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DB49-6C92-4210-AB7D-5E370613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1468-8262-4841-AED7-0FAAA541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C4D6-2A33-4D2C-A437-A90F6FE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08A8-F44B-47C3-8F87-5D5CE3EC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41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17F0-6509-4626-B823-5C073112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8BFC-C182-462B-B08E-3DC014CF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0C92-CD93-4751-980D-2FDB1EE6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9202-FB38-4578-8874-49C437FF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C3DB-3296-4053-A07A-03EB2DE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9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B755-37A5-4FD5-BB0D-B0B83E18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151C-8350-45A6-97EB-F469A941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E6FE-389B-4A48-9BD0-EC844D2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57AC-DF3B-469E-857C-FADE409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D78B-C5C0-4CD7-847C-09901CC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9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9EAB-CEE5-432E-9CC6-561E50F9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A8CD-7DC0-4FC0-AB77-3E3D6C103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F72-762D-4E0E-BFAC-9A767C24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19016-85BA-41E2-92C0-9CFB79BA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4275-1278-41B1-99DE-615D10D5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AE7A-1AED-4845-8384-1EC85389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868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D2C0-9529-40D1-AD18-08D7A559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A44A-80E7-4F92-A407-8F8FF78F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0814-C44A-4404-9ADE-4524897B7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69665-7228-4116-A3B4-F04B8A15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7B201-CBF0-4CC9-9E4B-4C698C4D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A91E8-611E-4E73-BEBE-9AC64219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19FE4-6BB4-4F2D-8399-E39F647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491DB-17E1-411E-876F-7B48BC9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50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97B5-2976-47BE-AF5B-3FAEC9E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BA362-5F99-43A2-8682-89308DFB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802B7-9975-4B3E-9455-0C6ACEF0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CC9-52DA-4E2F-9361-9A6D467B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5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43812-141A-4DEE-8F9F-D91C9416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121F4-E8E4-4158-A1E4-76FCBE70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AEC6-3C24-4B1A-AA7D-47AE0E69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62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06F-E65D-409A-ACEA-A3A69147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4044-87F2-4752-9B4E-EAC71E32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6C31-5F0E-4EB6-BA12-A2B84A1C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59368-31E4-4B60-908F-5DC45825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DC2A-1AE7-4B08-8272-09496D5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B344-FB73-4AFE-94EF-7B289778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072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17C5-0009-4C1C-8726-DE9494D5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92783-C6F7-436A-9924-242691B5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B0468-CAFD-43F1-A704-B41C87F7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3DC88-E8ED-4772-A7EC-48635F58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7BD26-46BE-4DA8-878D-F11BDA23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2962-713C-4214-A669-59E0E87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4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3545A-5BAE-4890-A8D9-57E0659F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6738-62E1-4765-9F96-9B727611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1754-CC8D-4479-A8FD-3602DE5A9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9797-0DBA-48D9-860D-6F36733CEC55}" type="datetimeFigureOut">
              <a:rPr lang="en-IE" smtClean="0"/>
              <a:t>23/11/2021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1D5-D104-4388-8CF7-CA4DBF598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5CE5-B5D0-44B2-8E5A-FC010DFB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DAE6-0CB6-47A7-801A-530FECD8E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06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6514DD4-D91C-41A5-B411-BC71864D57A5}"/>
              </a:ext>
            </a:extLst>
          </p:cNvPr>
          <p:cNvSpPr/>
          <p:nvPr/>
        </p:nvSpPr>
        <p:spPr>
          <a:xfrm>
            <a:off x="6152348" y="771526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8B79F6-092B-44AF-B7E9-95CD2492579D}"/>
              </a:ext>
            </a:extLst>
          </p:cNvPr>
          <p:cNvSpPr/>
          <p:nvPr/>
        </p:nvSpPr>
        <p:spPr>
          <a:xfrm>
            <a:off x="8557156" y="385085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BAEC6-4523-438A-B890-1604E99277B6}"/>
              </a:ext>
            </a:extLst>
          </p:cNvPr>
          <p:cNvCxnSpPr>
            <a:cxnSpLocks/>
          </p:cNvCxnSpPr>
          <p:nvPr/>
        </p:nvCxnSpPr>
        <p:spPr>
          <a:xfrm>
            <a:off x="7561662" y="1943763"/>
            <a:ext cx="0" cy="13861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E57B1-5B0B-44EE-92A0-9B307ED7AE4B}"/>
              </a:ext>
            </a:extLst>
          </p:cNvPr>
          <p:cNvCxnSpPr>
            <a:cxnSpLocks/>
          </p:cNvCxnSpPr>
          <p:nvPr/>
        </p:nvCxnSpPr>
        <p:spPr>
          <a:xfrm flipH="1">
            <a:off x="5879139" y="3279695"/>
            <a:ext cx="1602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5B770A-5ECC-4627-B441-75D2448D3D64}"/>
              </a:ext>
            </a:extLst>
          </p:cNvPr>
          <p:cNvCxnSpPr>
            <a:cxnSpLocks/>
            <a:stCxn id="116" idx="2"/>
            <a:endCxn id="4" idx="0"/>
          </p:cNvCxnSpPr>
          <p:nvPr/>
        </p:nvCxnSpPr>
        <p:spPr>
          <a:xfrm flipH="1">
            <a:off x="5401730" y="3678832"/>
            <a:ext cx="1566" cy="10227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033B6C-F37B-47AB-9A0B-77F14476BB92}"/>
              </a:ext>
            </a:extLst>
          </p:cNvPr>
          <p:cNvCxnSpPr>
            <a:cxnSpLocks/>
          </p:cNvCxnSpPr>
          <p:nvPr/>
        </p:nvCxnSpPr>
        <p:spPr>
          <a:xfrm flipH="1">
            <a:off x="10103678" y="3578368"/>
            <a:ext cx="11088" cy="1123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DE8409-79A5-45F1-8021-CADFAF73DC60}"/>
              </a:ext>
            </a:extLst>
          </p:cNvPr>
          <p:cNvSpPr/>
          <p:nvPr/>
        </p:nvSpPr>
        <p:spPr>
          <a:xfrm>
            <a:off x="4673856" y="592258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First 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4DF44-6C7D-463D-AE3B-7AFD8C14FAFB}"/>
              </a:ext>
            </a:extLst>
          </p:cNvPr>
          <p:cNvSpPr/>
          <p:nvPr/>
        </p:nvSpPr>
        <p:spPr>
          <a:xfrm>
            <a:off x="5800540" y="5785485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Last 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C8489B-79D1-4463-ABA5-72D8F298ECA8}"/>
              </a:ext>
            </a:extLst>
          </p:cNvPr>
          <p:cNvSpPr/>
          <p:nvPr/>
        </p:nvSpPr>
        <p:spPr>
          <a:xfrm>
            <a:off x="3690170" y="5373894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Password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52940D-92B6-422F-816A-A4E63AF19A1B}"/>
              </a:ext>
            </a:extLst>
          </p:cNvPr>
          <p:cNvSpPr/>
          <p:nvPr/>
        </p:nvSpPr>
        <p:spPr>
          <a:xfrm>
            <a:off x="7245481" y="473177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Name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175AC9-E457-4906-B553-263C6413F80F}"/>
              </a:ext>
            </a:extLst>
          </p:cNvPr>
          <p:cNvSpPr/>
          <p:nvPr/>
        </p:nvSpPr>
        <p:spPr>
          <a:xfrm>
            <a:off x="8251170" y="771526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Photo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CC68BF-03AC-46CB-9F8D-97F6FBF0A931}"/>
              </a:ext>
            </a:extLst>
          </p:cNvPr>
          <p:cNvSpPr/>
          <p:nvPr/>
        </p:nvSpPr>
        <p:spPr>
          <a:xfrm>
            <a:off x="11082797" y="5086793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Text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54D680-EE3C-4252-BE82-3C22057A6C46}"/>
              </a:ext>
            </a:extLst>
          </p:cNvPr>
          <p:cNvCxnSpPr>
            <a:cxnSpLocks/>
            <a:stCxn id="215" idx="3"/>
          </p:cNvCxnSpPr>
          <p:nvPr/>
        </p:nvCxnSpPr>
        <p:spPr>
          <a:xfrm flipH="1">
            <a:off x="5765898" y="4396179"/>
            <a:ext cx="325620" cy="34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0283DB-8C3B-4A88-A891-55C4CF4C416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679632" y="5006749"/>
            <a:ext cx="614948" cy="77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FEF19-C758-4B37-8D2D-E4AD18208D96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533548" y="5049351"/>
            <a:ext cx="582686" cy="392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CB883-EBBA-4A7F-AFF0-CF21B4866A46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67896" y="5086793"/>
            <a:ext cx="233834" cy="83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996100-8D90-4752-992C-28BACEDD72A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400534" y="4249657"/>
            <a:ext cx="394239" cy="48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DCA795-577F-4D77-8A8D-8DDE722F72EE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10460638" y="4345700"/>
            <a:ext cx="660380" cy="42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57E23-2C6F-4ACC-B5C1-541E291DEE83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10522661" y="4894207"/>
            <a:ext cx="704837" cy="26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409F43-8ECF-4131-8771-6D5F65E798A9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6995726" y="1170325"/>
            <a:ext cx="493556" cy="445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2B4DD1-9CFA-4DC7-9AC7-4C695E8AD9AD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7733653" y="940399"/>
            <a:ext cx="5868" cy="61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60972D-9579-4BFF-A78E-848B27E4D52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7840034" y="1170325"/>
            <a:ext cx="555837" cy="627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7BD4A17-7C9E-4FA0-953C-C46C6F1D6573}"/>
              </a:ext>
            </a:extLst>
          </p:cNvPr>
          <p:cNvSpPr/>
          <p:nvPr/>
        </p:nvSpPr>
        <p:spPr>
          <a:xfrm>
            <a:off x="10976317" y="3946901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8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2612EE-88F4-47CB-8421-ED0841302F47}"/>
              </a:ext>
            </a:extLst>
          </p:cNvPr>
          <p:cNvSpPr/>
          <p:nvPr/>
        </p:nvSpPr>
        <p:spPr>
          <a:xfrm>
            <a:off x="11037081" y="3994617"/>
            <a:ext cx="866547" cy="37178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Media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0C00A2-E1B8-4380-9990-7E41C836A474}"/>
              </a:ext>
            </a:extLst>
          </p:cNvPr>
          <p:cNvSpPr txBox="1"/>
          <p:nvPr/>
        </p:nvSpPr>
        <p:spPr>
          <a:xfrm>
            <a:off x="4663359" y="4033888"/>
            <a:ext cx="68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800" b="1" dirty="0"/>
              <a:t>Participates in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AE5C8D-C920-4F89-A8B7-66151D51DC10}"/>
              </a:ext>
            </a:extLst>
          </p:cNvPr>
          <p:cNvSpPr txBox="1"/>
          <p:nvPr/>
        </p:nvSpPr>
        <p:spPr>
          <a:xfrm>
            <a:off x="6923522" y="2213488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58BA57-928D-4FD4-B510-0EBD8FBAA5AF}"/>
              </a:ext>
            </a:extLst>
          </p:cNvPr>
          <p:cNvSpPr txBox="1"/>
          <p:nvPr/>
        </p:nvSpPr>
        <p:spPr>
          <a:xfrm>
            <a:off x="7890122" y="2224307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DE9F7B-D993-45E2-8A68-9D98E3583A4F}"/>
              </a:ext>
            </a:extLst>
          </p:cNvPr>
          <p:cNvSpPr txBox="1"/>
          <p:nvPr/>
        </p:nvSpPr>
        <p:spPr>
          <a:xfrm>
            <a:off x="10077180" y="4033888"/>
            <a:ext cx="685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Included 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9FCE0F-EF1E-4A6A-82F9-8C3752BAC7C8}"/>
              </a:ext>
            </a:extLst>
          </p:cNvPr>
          <p:cNvSpPr txBox="1"/>
          <p:nvPr/>
        </p:nvSpPr>
        <p:spPr>
          <a:xfrm>
            <a:off x="5654921" y="2893356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AD294E-FF6B-4DBB-B49E-0F3189E97F13}"/>
              </a:ext>
            </a:extLst>
          </p:cNvPr>
          <p:cNvSpPr txBox="1"/>
          <p:nvPr/>
        </p:nvSpPr>
        <p:spPr>
          <a:xfrm>
            <a:off x="4807004" y="3479113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391861-6785-4B53-9072-50C2F0E7A58E}"/>
              </a:ext>
            </a:extLst>
          </p:cNvPr>
          <p:cNvSpPr txBox="1"/>
          <p:nvPr/>
        </p:nvSpPr>
        <p:spPr>
          <a:xfrm>
            <a:off x="9440399" y="2882827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57E2C4-65D7-41D8-96F1-61C5AF62F01A}"/>
              </a:ext>
            </a:extLst>
          </p:cNvPr>
          <p:cNvSpPr txBox="1"/>
          <p:nvPr/>
        </p:nvSpPr>
        <p:spPr>
          <a:xfrm>
            <a:off x="10322171" y="3470646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073FC-4128-40EE-BFBC-939E0636DFC4}"/>
              </a:ext>
            </a:extLst>
          </p:cNvPr>
          <p:cNvCxnSpPr>
            <a:cxnSpLocks/>
          </p:cNvCxnSpPr>
          <p:nvPr/>
        </p:nvCxnSpPr>
        <p:spPr>
          <a:xfrm flipH="1">
            <a:off x="7489282" y="1947412"/>
            <a:ext cx="8338" cy="1332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9EEEBF-2C1C-4719-ADB1-D5397F13F6A9}"/>
              </a:ext>
            </a:extLst>
          </p:cNvPr>
          <p:cNvCxnSpPr>
            <a:cxnSpLocks/>
          </p:cNvCxnSpPr>
          <p:nvPr/>
        </p:nvCxnSpPr>
        <p:spPr>
          <a:xfrm flipH="1">
            <a:off x="5904381" y="3329961"/>
            <a:ext cx="16572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4CBDA78-AAA9-4479-B907-8B06AEDCFE52}"/>
              </a:ext>
            </a:extLst>
          </p:cNvPr>
          <p:cNvCxnSpPr>
            <a:cxnSpLocks/>
          </p:cNvCxnSpPr>
          <p:nvPr/>
        </p:nvCxnSpPr>
        <p:spPr>
          <a:xfrm>
            <a:off x="7866462" y="1943763"/>
            <a:ext cx="0" cy="13861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CECCC46-1352-4B77-9B43-2A29E2E6C3CA}"/>
              </a:ext>
            </a:extLst>
          </p:cNvPr>
          <p:cNvCxnSpPr>
            <a:cxnSpLocks/>
          </p:cNvCxnSpPr>
          <p:nvPr/>
        </p:nvCxnSpPr>
        <p:spPr>
          <a:xfrm flipH="1">
            <a:off x="8155614" y="4879895"/>
            <a:ext cx="160206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C39949-B42B-4CD4-971C-99F42DCC84E9}"/>
              </a:ext>
            </a:extLst>
          </p:cNvPr>
          <p:cNvCxnSpPr>
            <a:cxnSpLocks/>
          </p:cNvCxnSpPr>
          <p:nvPr/>
        </p:nvCxnSpPr>
        <p:spPr>
          <a:xfrm>
            <a:off x="7935770" y="1947412"/>
            <a:ext cx="10294" cy="1332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8F73AFF-50EC-4913-814B-36436BE3FB4A}"/>
              </a:ext>
            </a:extLst>
          </p:cNvPr>
          <p:cNvCxnSpPr>
            <a:cxnSpLocks/>
          </p:cNvCxnSpPr>
          <p:nvPr/>
        </p:nvCxnSpPr>
        <p:spPr>
          <a:xfrm flipH="1">
            <a:off x="8068634" y="4930161"/>
            <a:ext cx="17409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66A2718-BCEE-444D-BE62-6FB514B7723E}"/>
              </a:ext>
            </a:extLst>
          </p:cNvPr>
          <p:cNvCxnSpPr>
            <a:cxnSpLocks/>
          </p:cNvCxnSpPr>
          <p:nvPr/>
        </p:nvCxnSpPr>
        <p:spPr>
          <a:xfrm flipH="1">
            <a:off x="10037003" y="3606943"/>
            <a:ext cx="11088" cy="11232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056E721-7D10-4022-B3C0-AAC361999FD5}"/>
              </a:ext>
            </a:extLst>
          </p:cNvPr>
          <p:cNvSpPr/>
          <p:nvPr/>
        </p:nvSpPr>
        <p:spPr>
          <a:xfrm>
            <a:off x="7286094" y="155859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CHAT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58D2C-5E2E-4D5C-9545-0B40DFFF4D6B}"/>
              </a:ext>
            </a:extLst>
          </p:cNvPr>
          <p:cNvSpPr/>
          <p:nvPr/>
        </p:nvSpPr>
        <p:spPr>
          <a:xfrm>
            <a:off x="4954171" y="470162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USER</a:t>
            </a:r>
          </a:p>
        </p:txBody>
      </p: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6F3163DD-E997-4943-8FC7-3941D82EEA30}"/>
              </a:ext>
            </a:extLst>
          </p:cNvPr>
          <p:cNvSpPr/>
          <p:nvPr/>
        </p:nvSpPr>
        <p:spPr>
          <a:xfrm>
            <a:off x="4619642" y="2923939"/>
            <a:ext cx="1567308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PARTICIPATE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9D05E7-2AD5-4D63-954F-485614395BF3}"/>
              </a:ext>
            </a:extLst>
          </p:cNvPr>
          <p:cNvSpPr/>
          <p:nvPr/>
        </p:nvSpPr>
        <p:spPr>
          <a:xfrm>
            <a:off x="8552841" y="536646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Date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A2564D-175B-49B7-AB0B-0ED9E796E1D0}"/>
              </a:ext>
            </a:extLst>
          </p:cNvPr>
          <p:cNvSpPr/>
          <p:nvPr/>
        </p:nvSpPr>
        <p:spPr>
          <a:xfrm>
            <a:off x="9774787" y="5700106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Time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E183EEA-3583-4430-B7F0-A5BCE629F358}"/>
              </a:ext>
            </a:extLst>
          </p:cNvPr>
          <p:cNvCxnSpPr>
            <a:cxnSpLocks/>
            <a:stCxn id="6" idx="2"/>
            <a:endCxn id="161" idx="0"/>
          </p:cNvCxnSpPr>
          <p:nvPr/>
        </p:nvCxnSpPr>
        <p:spPr>
          <a:xfrm>
            <a:off x="10075103" y="5086793"/>
            <a:ext cx="193724" cy="613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C828A07-8E55-4C76-82E5-FB08AF9C5EAF}"/>
              </a:ext>
            </a:extLst>
          </p:cNvPr>
          <p:cNvCxnSpPr>
            <a:cxnSpLocks/>
            <a:endCxn id="158" idx="7"/>
          </p:cNvCxnSpPr>
          <p:nvPr/>
        </p:nvCxnSpPr>
        <p:spPr>
          <a:xfrm flipH="1">
            <a:off x="9396219" y="5006749"/>
            <a:ext cx="445018" cy="428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97BA457-1E70-4C44-AD89-1B0DB2711479}"/>
              </a:ext>
            </a:extLst>
          </p:cNvPr>
          <p:cNvCxnSpPr>
            <a:cxnSpLocks/>
            <a:stCxn id="4" idx="1"/>
            <a:endCxn id="81" idx="6"/>
          </p:cNvCxnSpPr>
          <p:nvPr/>
        </p:nvCxnSpPr>
        <p:spPr>
          <a:xfrm flipH="1" flipV="1">
            <a:off x="4166038" y="4807839"/>
            <a:ext cx="788133" cy="86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C2CD6FC-D66E-417B-8964-1B8173BB0AC8}"/>
              </a:ext>
            </a:extLst>
          </p:cNvPr>
          <p:cNvSpPr/>
          <p:nvPr/>
        </p:nvSpPr>
        <p:spPr>
          <a:xfrm>
            <a:off x="5946817" y="3997380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Phone number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6D5525-3FED-4030-8E0D-7353B8B146D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49288" y="4894207"/>
            <a:ext cx="1389071" cy="7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9656A59-5545-41EC-B1F5-2A914616CF1E}"/>
              </a:ext>
            </a:extLst>
          </p:cNvPr>
          <p:cNvSpPr/>
          <p:nvPr/>
        </p:nvSpPr>
        <p:spPr>
          <a:xfrm>
            <a:off x="9627544" y="4701621"/>
            <a:ext cx="895117" cy="38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MESSAGE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443C091-10B6-4605-94A2-88527F7F2C9B}"/>
              </a:ext>
            </a:extLst>
          </p:cNvPr>
          <p:cNvSpPr txBox="1"/>
          <p:nvPr/>
        </p:nvSpPr>
        <p:spPr>
          <a:xfrm>
            <a:off x="6315424" y="4908834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Sent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7A1922B-BAA0-4372-83F4-CD1C59E2E028}"/>
              </a:ext>
            </a:extLst>
          </p:cNvPr>
          <p:cNvSpPr txBox="1"/>
          <p:nvPr/>
        </p:nvSpPr>
        <p:spPr>
          <a:xfrm>
            <a:off x="8657071" y="4908834"/>
            <a:ext cx="582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Sent by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165BE1-E567-4649-9F8E-2510668B10ED}"/>
              </a:ext>
            </a:extLst>
          </p:cNvPr>
          <p:cNvSpPr txBox="1"/>
          <p:nvPr/>
        </p:nvSpPr>
        <p:spPr>
          <a:xfrm>
            <a:off x="8136378" y="5072490"/>
            <a:ext cx="1943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989BACC-DBC4-43EE-B666-529FE6EAF6F3}"/>
              </a:ext>
            </a:extLst>
          </p:cNvPr>
          <p:cNvSpPr txBox="1"/>
          <p:nvPr/>
        </p:nvSpPr>
        <p:spPr>
          <a:xfrm>
            <a:off x="7215055" y="4505885"/>
            <a:ext cx="195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b="1" dirty="0"/>
              <a:t>N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2EC040F-B588-4729-9C35-5DD8137D2071}"/>
              </a:ext>
            </a:extLst>
          </p:cNvPr>
          <p:cNvCxnSpPr>
            <a:cxnSpLocks/>
          </p:cNvCxnSpPr>
          <p:nvPr/>
        </p:nvCxnSpPr>
        <p:spPr>
          <a:xfrm flipH="1">
            <a:off x="7946065" y="3279695"/>
            <a:ext cx="17587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7FFB3-DF01-47CD-BC6C-29F883C2E544}"/>
              </a:ext>
            </a:extLst>
          </p:cNvPr>
          <p:cNvCxnSpPr>
            <a:cxnSpLocks/>
          </p:cNvCxnSpPr>
          <p:nvPr/>
        </p:nvCxnSpPr>
        <p:spPr>
          <a:xfrm flipH="1">
            <a:off x="7859084" y="3329961"/>
            <a:ext cx="18457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9FCA6ED-252E-4C7A-9A1B-0AABF5A5C409}"/>
              </a:ext>
            </a:extLst>
          </p:cNvPr>
          <p:cNvSpPr/>
          <p:nvPr/>
        </p:nvSpPr>
        <p:spPr>
          <a:xfrm>
            <a:off x="1900434" y="3969554"/>
            <a:ext cx="993585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Logged in status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DE7160-EF9B-403F-8B17-5AE446847048}"/>
              </a:ext>
            </a:extLst>
          </p:cNvPr>
          <p:cNvCxnSpPr>
            <a:cxnSpLocks/>
            <a:stCxn id="251" idx="5"/>
            <a:endCxn id="81" idx="1"/>
          </p:cNvCxnSpPr>
          <p:nvPr/>
        </p:nvCxnSpPr>
        <p:spPr>
          <a:xfrm>
            <a:off x="2748512" y="4368353"/>
            <a:ext cx="574148" cy="274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C96E803-2125-4B0E-B528-23CF7D69A70A}"/>
              </a:ext>
            </a:extLst>
          </p:cNvPr>
          <p:cNvSpPr/>
          <p:nvPr/>
        </p:nvSpPr>
        <p:spPr>
          <a:xfrm>
            <a:off x="3177959" y="4574228"/>
            <a:ext cx="988079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800" b="1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B1BE54-069D-4EAE-8BA3-E6F4FDABBE36}"/>
              </a:ext>
            </a:extLst>
          </p:cNvPr>
          <p:cNvSpPr/>
          <p:nvPr/>
        </p:nvSpPr>
        <p:spPr>
          <a:xfrm>
            <a:off x="3238723" y="4621944"/>
            <a:ext cx="866547" cy="37178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Device</a:t>
            </a:r>
          </a:p>
        </p:txBody>
      </p: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8A3DEE15-0CC4-4D17-B903-982EFC78BDD0}"/>
              </a:ext>
            </a:extLst>
          </p:cNvPr>
          <p:cNvSpPr/>
          <p:nvPr/>
        </p:nvSpPr>
        <p:spPr>
          <a:xfrm>
            <a:off x="9297244" y="2922840"/>
            <a:ext cx="1567308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INCLUDE</a:t>
            </a:r>
          </a:p>
        </p:txBody>
      </p:sp>
      <p:sp>
        <p:nvSpPr>
          <p:cNvPr id="87" name="Flowchart: Decision 86">
            <a:extLst>
              <a:ext uri="{FF2B5EF4-FFF2-40B4-BE49-F238E27FC236}">
                <a16:creationId xmlns:a16="http://schemas.microsoft.com/office/drawing/2014/main" id="{D4B25700-E449-4DA6-BFCE-FF02183D1003}"/>
              </a:ext>
            </a:extLst>
          </p:cNvPr>
          <p:cNvSpPr/>
          <p:nvPr/>
        </p:nvSpPr>
        <p:spPr>
          <a:xfrm>
            <a:off x="7043142" y="4516760"/>
            <a:ext cx="1567308" cy="754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dirty="0"/>
              <a:t>PARTICIPATE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E108433-5296-43D2-BCC6-AB93EF49E987}"/>
              </a:ext>
            </a:extLst>
          </p:cNvPr>
          <p:cNvSpPr/>
          <p:nvPr/>
        </p:nvSpPr>
        <p:spPr>
          <a:xfrm>
            <a:off x="1974062" y="4884862"/>
            <a:ext cx="993585" cy="46722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b="1" u="sng" dirty="0"/>
              <a:t>ID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29AA5AB-A11B-45A0-9E7B-9A9BF40931E3}"/>
              </a:ext>
            </a:extLst>
          </p:cNvPr>
          <p:cNvCxnSpPr>
            <a:cxnSpLocks/>
            <a:stCxn id="88" idx="7"/>
            <a:endCxn id="81" idx="2"/>
          </p:cNvCxnSpPr>
          <p:nvPr/>
        </p:nvCxnSpPr>
        <p:spPr>
          <a:xfrm flipV="1">
            <a:off x="2822140" y="4807839"/>
            <a:ext cx="355819" cy="145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A60347-9B0D-4E45-8C2E-6011220B1C36}"/>
              </a:ext>
            </a:extLst>
          </p:cNvPr>
          <p:cNvSpPr txBox="1"/>
          <p:nvPr/>
        </p:nvSpPr>
        <p:spPr>
          <a:xfrm>
            <a:off x="639097" y="383458"/>
            <a:ext cx="455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2624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6514DD4-D91C-41A5-B411-BC71864D57A5}"/>
              </a:ext>
            </a:extLst>
          </p:cNvPr>
          <p:cNvSpPr/>
          <p:nvPr/>
        </p:nvSpPr>
        <p:spPr>
          <a:xfrm>
            <a:off x="6238243" y="355107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u="sng" dirty="0"/>
              <a:t>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8B79F6-092B-44AF-B7E9-95CD2492579D}"/>
              </a:ext>
            </a:extLst>
          </p:cNvPr>
          <p:cNvSpPr/>
          <p:nvPr/>
        </p:nvSpPr>
        <p:spPr>
          <a:xfrm>
            <a:off x="8302276" y="3604684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u="sng" dirty="0"/>
              <a:t>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BAEC6-4523-438A-B890-1604E99277B6}"/>
              </a:ext>
            </a:extLst>
          </p:cNvPr>
          <p:cNvCxnSpPr>
            <a:cxnSpLocks/>
          </p:cNvCxnSpPr>
          <p:nvPr/>
        </p:nvCxnSpPr>
        <p:spPr>
          <a:xfrm>
            <a:off x="7526150" y="1416482"/>
            <a:ext cx="0" cy="15275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E57B1-5B0B-44EE-92A0-9B307ED7AE4B}"/>
              </a:ext>
            </a:extLst>
          </p:cNvPr>
          <p:cNvCxnSpPr>
            <a:cxnSpLocks/>
          </p:cNvCxnSpPr>
          <p:nvPr/>
        </p:nvCxnSpPr>
        <p:spPr>
          <a:xfrm flipV="1">
            <a:off x="5862329" y="2968991"/>
            <a:ext cx="1677553" cy="86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5B770A-5ECC-4627-B441-75D2448D3D64}"/>
              </a:ext>
            </a:extLst>
          </p:cNvPr>
          <p:cNvCxnSpPr>
            <a:cxnSpLocks/>
            <a:stCxn id="116" idx="2"/>
            <a:endCxn id="4" idx="0"/>
          </p:cNvCxnSpPr>
          <p:nvPr/>
        </p:nvCxnSpPr>
        <p:spPr>
          <a:xfrm flipH="1">
            <a:off x="5286280" y="3520312"/>
            <a:ext cx="3112" cy="9783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033B6C-F37B-47AB-9A0B-77F14476BB92}"/>
              </a:ext>
            </a:extLst>
          </p:cNvPr>
          <p:cNvCxnSpPr>
            <a:cxnSpLocks/>
          </p:cNvCxnSpPr>
          <p:nvPr/>
        </p:nvCxnSpPr>
        <p:spPr>
          <a:xfrm>
            <a:off x="10100818" y="2986539"/>
            <a:ext cx="2860" cy="17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BDE8409-79A5-45F1-8021-CADFAF73DC60}"/>
              </a:ext>
            </a:extLst>
          </p:cNvPr>
          <p:cNvSpPr/>
          <p:nvPr/>
        </p:nvSpPr>
        <p:spPr>
          <a:xfrm>
            <a:off x="4561105" y="5751348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First 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F4DF44-6C7D-463D-AE3B-7AFD8C14FAFB}"/>
              </a:ext>
            </a:extLst>
          </p:cNvPr>
          <p:cNvSpPr/>
          <p:nvPr/>
        </p:nvSpPr>
        <p:spPr>
          <a:xfrm>
            <a:off x="5802764" y="5495501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Last 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C8489B-79D1-4463-ABA5-72D8F298ECA8}"/>
              </a:ext>
            </a:extLst>
          </p:cNvPr>
          <p:cNvSpPr/>
          <p:nvPr/>
        </p:nvSpPr>
        <p:spPr>
          <a:xfrm>
            <a:off x="3521607" y="5264761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Password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52940D-92B6-422F-816A-A4E63AF19A1B}"/>
              </a:ext>
            </a:extLst>
          </p:cNvPr>
          <p:cNvSpPr/>
          <p:nvPr/>
        </p:nvSpPr>
        <p:spPr>
          <a:xfrm>
            <a:off x="7813754" y="344320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Name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CC68BF-03AC-46CB-9F8D-97F6FBF0A931}"/>
              </a:ext>
            </a:extLst>
          </p:cNvPr>
          <p:cNvSpPr/>
          <p:nvPr/>
        </p:nvSpPr>
        <p:spPr>
          <a:xfrm>
            <a:off x="10827917" y="4840619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Text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54D680-EE3C-4252-BE82-3C22057A6C46}"/>
              </a:ext>
            </a:extLst>
          </p:cNvPr>
          <p:cNvCxnSpPr>
            <a:cxnSpLocks/>
            <a:stCxn id="215" idx="3"/>
          </p:cNvCxnSpPr>
          <p:nvPr/>
        </p:nvCxnSpPr>
        <p:spPr>
          <a:xfrm flipH="1">
            <a:off x="5765898" y="4360128"/>
            <a:ext cx="108066" cy="377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0283DB-8C3B-4A88-A891-55C4CF4C416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91535" y="5006749"/>
            <a:ext cx="393256" cy="59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FEF19-C758-4B37-8D2D-E4AD18208D96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4582540" y="5037952"/>
            <a:ext cx="355725" cy="331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0CB883-EBBA-4A7F-AFF0-CF21B4866A46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82585" y="5086793"/>
            <a:ext cx="103695" cy="66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996100-8D90-4752-992C-28BACEDD72A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9363209" y="4213606"/>
            <a:ext cx="431564" cy="523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DCA795-577F-4D77-8A8D-8DDE722F72EE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10460638" y="4309649"/>
            <a:ext cx="442826" cy="458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57E23-2C6F-4ACC-B5C1-541E291DEE83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10522662" y="4792736"/>
            <a:ext cx="487282" cy="152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409F43-8ECF-4131-8771-6D5F65E798A9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7299176" y="964029"/>
            <a:ext cx="291479" cy="62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2B4DD1-9CFA-4DC7-9AC7-4C695E8AD9AD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935770" y="953242"/>
            <a:ext cx="60011" cy="632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7BD4A17-7C9E-4FA0-953C-C46C6F1D6573}"/>
              </a:ext>
            </a:extLst>
          </p:cNvPr>
          <p:cNvSpPr/>
          <p:nvPr/>
        </p:nvSpPr>
        <p:spPr>
          <a:xfrm>
            <a:off x="10721437" y="3700727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2612EE-88F4-47CB-8421-ED0841302F47}"/>
              </a:ext>
            </a:extLst>
          </p:cNvPr>
          <p:cNvSpPr/>
          <p:nvPr/>
        </p:nvSpPr>
        <p:spPr>
          <a:xfrm>
            <a:off x="10813551" y="3763215"/>
            <a:ext cx="1090078" cy="567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Media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0C00A2-E1B8-4380-9990-7E41C836A474}"/>
              </a:ext>
            </a:extLst>
          </p:cNvPr>
          <p:cNvSpPr txBox="1"/>
          <p:nvPr/>
        </p:nvSpPr>
        <p:spPr>
          <a:xfrm>
            <a:off x="4326683" y="3855508"/>
            <a:ext cx="962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b="1" dirty="0"/>
              <a:t>Participates in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AE5C8D-C920-4F89-A8B7-66151D51DC10}"/>
              </a:ext>
            </a:extLst>
          </p:cNvPr>
          <p:cNvSpPr txBox="1"/>
          <p:nvPr/>
        </p:nvSpPr>
        <p:spPr>
          <a:xfrm>
            <a:off x="6773346" y="2099973"/>
            <a:ext cx="73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Includes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58BA57-928D-4FD4-B510-0EBD8FBAA5AF}"/>
              </a:ext>
            </a:extLst>
          </p:cNvPr>
          <p:cNvSpPr txBox="1"/>
          <p:nvPr/>
        </p:nvSpPr>
        <p:spPr>
          <a:xfrm>
            <a:off x="7878444" y="2083637"/>
            <a:ext cx="73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Includes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DE9F7B-D993-45E2-8A68-9D98E3583A4F}"/>
              </a:ext>
            </a:extLst>
          </p:cNvPr>
          <p:cNvSpPr txBox="1"/>
          <p:nvPr/>
        </p:nvSpPr>
        <p:spPr>
          <a:xfrm>
            <a:off x="10050520" y="3927965"/>
            <a:ext cx="712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b="1" dirty="0"/>
              <a:t>Included in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09FCE0F-EF1E-4A6A-82F9-8C3752BAC7C8}"/>
              </a:ext>
            </a:extLst>
          </p:cNvPr>
          <p:cNvSpPr txBox="1"/>
          <p:nvPr/>
        </p:nvSpPr>
        <p:spPr>
          <a:xfrm>
            <a:off x="5604785" y="2779841"/>
            <a:ext cx="24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AD294E-FF6B-4DBB-B49E-0F3189E97F13}"/>
              </a:ext>
            </a:extLst>
          </p:cNvPr>
          <p:cNvSpPr txBox="1"/>
          <p:nvPr/>
        </p:nvSpPr>
        <p:spPr>
          <a:xfrm>
            <a:off x="4584966" y="3232839"/>
            <a:ext cx="246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391861-6785-4B53-9072-50C2F0E7A58E}"/>
              </a:ext>
            </a:extLst>
          </p:cNvPr>
          <p:cNvSpPr txBox="1"/>
          <p:nvPr/>
        </p:nvSpPr>
        <p:spPr>
          <a:xfrm>
            <a:off x="9390263" y="2769312"/>
            <a:ext cx="24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57E2C4-65D7-41D8-96F1-61C5AF62F01A}"/>
              </a:ext>
            </a:extLst>
          </p:cNvPr>
          <p:cNvSpPr txBox="1"/>
          <p:nvPr/>
        </p:nvSpPr>
        <p:spPr>
          <a:xfrm>
            <a:off x="10399568" y="3298195"/>
            <a:ext cx="246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073FC-4128-40EE-BFBC-939E0636DFC4}"/>
              </a:ext>
            </a:extLst>
          </p:cNvPr>
          <p:cNvCxnSpPr>
            <a:cxnSpLocks/>
          </p:cNvCxnSpPr>
          <p:nvPr/>
        </p:nvCxnSpPr>
        <p:spPr>
          <a:xfrm>
            <a:off x="7470898" y="1762717"/>
            <a:ext cx="0" cy="11659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9EEEBF-2C1C-4719-ADB1-D5397F13F6A9}"/>
              </a:ext>
            </a:extLst>
          </p:cNvPr>
          <p:cNvCxnSpPr>
            <a:cxnSpLocks/>
          </p:cNvCxnSpPr>
          <p:nvPr/>
        </p:nvCxnSpPr>
        <p:spPr>
          <a:xfrm>
            <a:off x="6011425" y="2928632"/>
            <a:ext cx="14601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4CBDA78-AAA9-4479-B907-8B06AEDCFE52}"/>
              </a:ext>
            </a:extLst>
          </p:cNvPr>
          <p:cNvCxnSpPr>
            <a:cxnSpLocks/>
          </p:cNvCxnSpPr>
          <p:nvPr/>
        </p:nvCxnSpPr>
        <p:spPr>
          <a:xfrm>
            <a:off x="7859084" y="1508058"/>
            <a:ext cx="0" cy="1471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CECCC46-1352-4B77-9B43-2A29E2E6C3CA}"/>
              </a:ext>
            </a:extLst>
          </p:cNvPr>
          <p:cNvCxnSpPr>
            <a:cxnSpLocks/>
          </p:cNvCxnSpPr>
          <p:nvPr/>
        </p:nvCxnSpPr>
        <p:spPr>
          <a:xfrm flipV="1">
            <a:off x="8147554" y="4811177"/>
            <a:ext cx="1309206" cy="171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C39949-B42B-4CD4-971C-99F42DCC84E9}"/>
              </a:ext>
            </a:extLst>
          </p:cNvPr>
          <p:cNvCxnSpPr>
            <a:cxnSpLocks/>
          </p:cNvCxnSpPr>
          <p:nvPr/>
        </p:nvCxnSpPr>
        <p:spPr>
          <a:xfrm>
            <a:off x="7791073" y="1627190"/>
            <a:ext cx="2381" cy="14098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8F73AFF-50EC-4913-814B-36436BE3FB4A}"/>
              </a:ext>
            </a:extLst>
          </p:cNvPr>
          <p:cNvCxnSpPr>
            <a:cxnSpLocks/>
          </p:cNvCxnSpPr>
          <p:nvPr/>
        </p:nvCxnSpPr>
        <p:spPr>
          <a:xfrm flipV="1">
            <a:off x="8147554" y="4760403"/>
            <a:ext cx="1354988" cy="153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66A2718-BCEE-444D-BE62-6FB514B7723E}"/>
              </a:ext>
            </a:extLst>
          </p:cNvPr>
          <p:cNvCxnSpPr>
            <a:cxnSpLocks/>
          </p:cNvCxnSpPr>
          <p:nvPr/>
        </p:nvCxnSpPr>
        <p:spPr>
          <a:xfrm>
            <a:off x="10034143" y="3015114"/>
            <a:ext cx="2860" cy="1715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056E721-7D10-4022-B3C0-AAC361999FD5}"/>
              </a:ext>
            </a:extLst>
          </p:cNvPr>
          <p:cNvSpPr/>
          <p:nvPr/>
        </p:nvSpPr>
        <p:spPr>
          <a:xfrm>
            <a:off x="7055194" y="1355648"/>
            <a:ext cx="1126018" cy="58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CHAT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58D2C-5E2E-4D5C-9545-0B40DFFF4D6B}"/>
              </a:ext>
            </a:extLst>
          </p:cNvPr>
          <p:cNvSpPr/>
          <p:nvPr/>
        </p:nvSpPr>
        <p:spPr>
          <a:xfrm>
            <a:off x="4723271" y="4498678"/>
            <a:ext cx="1126018" cy="58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USER</a:t>
            </a:r>
          </a:p>
        </p:txBody>
      </p: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6F3163DD-E997-4943-8FC7-3941D82EEA30}"/>
              </a:ext>
            </a:extLst>
          </p:cNvPr>
          <p:cNvSpPr/>
          <p:nvPr/>
        </p:nvSpPr>
        <p:spPr>
          <a:xfrm>
            <a:off x="4342692" y="2367674"/>
            <a:ext cx="1893400" cy="11526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PARTICIPATE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664B625-5D4F-4D38-9EBA-605F2BBE4337}"/>
              </a:ext>
            </a:extLst>
          </p:cNvPr>
          <p:cNvSpPr/>
          <p:nvPr/>
        </p:nvSpPr>
        <p:spPr>
          <a:xfrm>
            <a:off x="9223778" y="2436478"/>
            <a:ext cx="1695853" cy="11526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INCLUDE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9D05E7-2AD5-4D63-954F-485614395BF3}"/>
              </a:ext>
            </a:extLst>
          </p:cNvPr>
          <p:cNvSpPr/>
          <p:nvPr/>
        </p:nvSpPr>
        <p:spPr>
          <a:xfrm>
            <a:off x="8297961" y="5120294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Date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DA2564D-175B-49B7-AB0B-0ED9E796E1D0}"/>
              </a:ext>
            </a:extLst>
          </p:cNvPr>
          <p:cNvSpPr/>
          <p:nvPr/>
        </p:nvSpPr>
        <p:spPr>
          <a:xfrm>
            <a:off x="9519907" y="5453932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Time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E183EEA-3583-4430-B7F0-A5BCE629F358}"/>
              </a:ext>
            </a:extLst>
          </p:cNvPr>
          <p:cNvCxnSpPr>
            <a:cxnSpLocks/>
            <a:stCxn id="6" idx="2"/>
            <a:endCxn id="161" idx="0"/>
          </p:cNvCxnSpPr>
          <p:nvPr/>
        </p:nvCxnSpPr>
        <p:spPr>
          <a:xfrm>
            <a:off x="9959653" y="5086793"/>
            <a:ext cx="181734" cy="36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C828A07-8E55-4C76-82E5-FB08AF9C5EAF}"/>
              </a:ext>
            </a:extLst>
          </p:cNvPr>
          <p:cNvCxnSpPr>
            <a:cxnSpLocks/>
            <a:endCxn id="158" idx="7"/>
          </p:cNvCxnSpPr>
          <p:nvPr/>
        </p:nvCxnSpPr>
        <p:spPr>
          <a:xfrm flipH="1">
            <a:off x="9358894" y="5006749"/>
            <a:ext cx="482343" cy="218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20ADE08-2E29-438F-867E-6F36A7860284}"/>
              </a:ext>
            </a:extLst>
          </p:cNvPr>
          <p:cNvCxnSpPr>
            <a:cxnSpLocks/>
          </p:cNvCxnSpPr>
          <p:nvPr/>
        </p:nvCxnSpPr>
        <p:spPr>
          <a:xfrm>
            <a:off x="2920522" y="1694698"/>
            <a:ext cx="0" cy="1486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608D004-27F1-4338-A395-6F12F995AC8C}"/>
              </a:ext>
            </a:extLst>
          </p:cNvPr>
          <p:cNvCxnSpPr>
            <a:cxnSpLocks/>
            <a:stCxn id="178" idx="2"/>
          </p:cNvCxnSpPr>
          <p:nvPr/>
        </p:nvCxnSpPr>
        <p:spPr>
          <a:xfrm>
            <a:off x="2889552" y="3686091"/>
            <a:ext cx="3112" cy="11250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E4237ED-CD85-4A47-AE7A-846F6E9554A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884367" y="4792736"/>
            <a:ext cx="1838904" cy="184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29E1140-81B7-422C-BDAD-4F02A2CA2F98}"/>
              </a:ext>
            </a:extLst>
          </p:cNvPr>
          <p:cNvCxnSpPr>
            <a:cxnSpLocks/>
          </p:cNvCxnSpPr>
          <p:nvPr/>
        </p:nvCxnSpPr>
        <p:spPr>
          <a:xfrm>
            <a:off x="2861504" y="1611619"/>
            <a:ext cx="2893" cy="1486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074FA65-EC1F-4F8C-AC56-64E339C7D4D6}"/>
              </a:ext>
            </a:extLst>
          </p:cNvPr>
          <p:cNvSpPr txBox="1"/>
          <p:nvPr/>
        </p:nvSpPr>
        <p:spPr>
          <a:xfrm>
            <a:off x="1977949" y="2196820"/>
            <a:ext cx="86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Accesses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E42250-26B8-405C-91D8-5FBA6B6ADF70}"/>
              </a:ext>
            </a:extLst>
          </p:cNvPr>
          <p:cNvSpPr txBox="1"/>
          <p:nvPr/>
        </p:nvSpPr>
        <p:spPr>
          <a:xfrm>
            <a:off x="3314079" y="4828114"/>
            <a:ext cx="86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Is accessed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9FB8A42-8158-4A1E-AC58-8B5C793BA11B}"/>
              </a:ext>
            </a:extLst>
          </p:cNvPr>
          <p:cNvSpPr txBox="1"/>
          <p:nvPr/>
        </p:nvSpPr>
        <p:spPr>
          <a:xfrm>
            <a:off x="2150702" y="2622632"/>
            <a:ext cx="246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M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487E69C-F2D2-44C1-A990-0CA38DD04990}"/>
              </a:ext>
            </a:extLst>
          </p:cNvPr>
          <p:cNvSpPr txBox="1"/>
          <p:nvPr/>
        </p:nvSpPr>
        <p:spPr>
          <a:xfrm>
            <a:off x="3226212" y="3376707"/>
            <a:ext cx="246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N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03A2E00-45B0-4741-B656-296E3176DCC0}"/>
              </a:ext>
            </a:extLst>
          </p:cNvPr>
          <p:cNvSpPr/>
          <p:nvPr/>
        </p:nvSpPr>
        <p:spPr>
          <a:xfrm>
            <a:off x="2273795" y="305172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u="sng" dirty="0"/>
              <a:t>ID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97BA457-1E70-4C44-AD89-1B0DB2711479}"/>
              </a:ext>
            </a:extLst>
          </p:cNvPr>
          <p:cNvCxnSpPr>
            <a:cxnSpLocks/>
            <a:stCxn id="169" idx="0"/>
            <a:endCxn id="196" idx="4"/>
          </p:cNvCxnSpPr>
          <p:nvPr/>
        </p:nvCxnSpPr>
        <p:spPr>
          <a:xfrm flipV="1">
            <a:off x="2888398" y="1018568"/>
            <a:ext cx="6877" cy="33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C2CD6FC-D66E-417B-8964-1B8173BB0AC8}"/>
              </a:ext>
            </a:extLst>
          </p:cNvPr>
          <p:cNvSpPr/>
          <p:nvPr/>
        </p:nvSpPr>
        <p:spPr>
          <a:xfrm>
            <a:off x="5691937" y="3751206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u="sng" dirty="0"/>
              <a:t>Phone number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B6D5525-3FED-4030-8E0D-7353B8B146D3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 flipV="1">
            <a:off x="5849289" y="4792736"/>
            <a:ext cx="894539" cy="2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lowchart: Decision 235">
            <a:extLst>
              <a:ext uri="{FF2B5EF4-FFF2-40B4-BE49-F238E27FC236}">
                <a16:creationId xmlns:a16="http://schemas.microsoft.com/office/drawing/2014/main" id="{66443C58-9ACC-4B23-BC2F-9F540A1B6E6B}"/>
              </a:ext>
            </a:extLst>
          </p:cNvPr>
          <p:cNvSpPr/>
          <p:nvPr/>
        </p:nvSpPr>
        <p:spPr>
          <a:xfrm>
            <a:off x="6743828" y="4218522"/>
            <a:ext cx="1675511" cy="11526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SENT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56A59-5545-41EC-B1F5-2A914616CF1E}"/>
              </a:ext>
            </a:extLst>
          </p:cNvPr>
          <p:cNvSpPr/>
          <p:nvPr/>
        </p:nvSpPr>
        <p:spPr>
          <a:xfrm>
            <a:off x="9396644" y="4498678"/>
            <a:ext cx="1126018" cy="58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MESSAGE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443C091-10B6-4605-94A2-88527F7F2C9B}"/>
              </a:ext>
            </a:extLst>
          </p:cNvPr>
          <p:cNvSpPr txBox="1"/>
          <p:nvPr/>
        </p:nvSpPr>
        <p:spPr>
          <a:xfrm>
            <a:off x="6165248" y="4795319"/>
            <a:ext cx="73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Sent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7A1922B-BAA0-4372-83F4-CD1C59E2E028}"/>
              </a:ext>
            </a:extLst>
          </p:cNvPr>
          <p:cNvSpPr txBox="1"/>
          <p:nvPr/>
        </p:nvSpPr>
        <p:spPr>
          <a:xfrm>
            <a:off x="8506895" y="4795319"/>
            <a:ext cx="73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Sent by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C165BE1-E567-4649-9F8E-2510668B10ED}"/>
              </a:ext>
            </a:extLst>
          </p:cNvPr>
          <p:cNvSpPr txBox="1"/>
          <p:nvPr/>
        </p:nvSpPr>
        <p:spPr>
          <a:xfrm>
            <a:off x="8086242" y="4958975"/>
            <a:ext cx="24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989BACC-DBC4-43EE-B666-529FE6EAF6F3}"/>
              </a:ext>
            </a:extLst>
          </p:cNvPr>
          <p:cNvSpPr txBox="1"/>
          <p:nvPr/>
        </p:nvSpPr>
        <p:spPr>
          <a:xfrm>
            <a:off x="6960385" y="4223694"/>
            <a:ext cx="246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N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2EC040F-B588-4729-9C35-5DD8137D2071}"/>
              </a:ext>
            </a:extLst>
          </p:cNvPr>
          <p:cNvCxnSpPr>
            <a:cxnSpLocks/>
          </p:cNvCxnSpPr>
          <p:nvPr/>
        </p:nvCxnSpPr>
        <p:spPr>
          <a:xfrm>
            <a:off x="7859405" y="2994382"/>
            <a:ext cx="16431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477FFB3-DF01-47CD-BC6C-29F883C2E544}"/>
              </a:ext>
            </a:extLst>
          </p:cNvPr>
          <p:cNvCxnSpPr>
            <a:cxnSpLocks/>
          </p:cNvCxnSpPr>
          <p:nvPr/>
        </p:nvCxnSpPr>
        <p:spPr>
          <a:xfrm flipV="1">
            <a:off x="7791073" y="3034774"/>
            <a:ext cx="1567821" cy="2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9FCA6ED-252E-4C7A-9A1B-0AABF5A5C409}"/>
              </a:ext>
            </a:extLst>
          </p:cNvPr>
          <p:cNvSpPr/>
          <p:nvPr/>
        </p:nvSpPr>
        <p:spPr>
          <a:xfrm>
            <a:off x="528075" y="2755869"/>
            <a:ext cx="1242960" cy="71339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Logged in status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DE7160-EF9B-403F-8B17-5AE446847048}"/>
              </a:ext>
            </a:extLst>
          </p:cNvPr>
          <p:cNvCxnSpPr>
            <a:cxnSpLocks/>
            <a:stCxn id="251" idx="6"/>
            <a:endCxn id="178" idx="1"/>
          </p:cNvCxnSpPr>
          <p:nvPr/>
        </p:nvCxnSpPr>
        <p:spPr>
          <a:xfrm flipV="1">
            <a:off x="1771035" y="3109772"/>
            <a:ext cx="236549" cy="2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Flowchart: Decision 177">
            <a:extLst>
              <a:ext uri="{FF2B5EF4-FFF2-40B4-BE49-F238E27FC236}">
                <a16:creationId xmlns:a16="http://schemas.microsoft.com/office/drawing/2014/main" id="{661A11E5-974C-4E35-9359-9E13E5100EAB}"/>
              </a:ext>
            </a:extLst>
          </p:cNvPr>
          <p:cNvSpPr/>
          <p:nvPr/>
        </p:nvSpPr>
        <p:spPr>
          <a:xfrm>
            <a:off x="2007584" y="2533453"/>
            <a:ext cx="1763935" cy="11526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ACCESS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82289E5-7C51-4CF0-B8B2-CD0B1488F074}"/>
              </a:ext>
            </a:extLst>
          </p:cNvPr>
          <p:cNvSpPr/>
          <p:nvPr/>
        </p:nvSpPr>
        <p:spPr>
          <a:xfrm>
            <a:off x="2325389" y="1355648"/>
            <a:ext cx="1126018" cy="58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b="1" dirty="0"/>
              <a:t>DEVICE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339C81-15BA-438C-9192-BD7C98B02940}"/>
              </a:ext>
            </a:extLst>
          </p:cNvPr>
          <p:cNvSpPr txBox="1"/>
          <p:nvPr/>
        </p:nvSpPr>
        <p:spPr>
          <a:xfrm>
            <a:off x="5683478" y="2387500"/>
            <a:ext cx="246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ABC9D4-3B0D-4D63-9DC7-AB20F43472D0}"/>
              </a:ext>
            </a:extLst>
          </p:cNvPr>
          <p:cNvSpPr txBox="1"/>
          <p:nvPr/>
        </p:nvSpPr>
        <p:spPr>
          <a:xfrm>
            <a:off x="9417827" y="2478506"/>
            <a:ext cx="246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b="1" dirty="0"/>
              <a:t>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FBD1E49-379B-4328-8481-A838612065DF}"/>
              </a:ext>
            </a:extLst>
          </p:cNvPr>
          <p:cNvSpPr txBox="1"/>
          <p:nvPr/>
        </p:nvSpPr>
        <p:spPr>
          <a:xfrm>
            <a:off x="639097" y="383458"/>
            <a:ext cx="455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Final Version</a:t>
            </a:r>
          </a:p>
        </p:txBody>
      </p:sp>
    </p:spTree>
    <p:extLst>
      <p:ext uri="{BB962C8B-B14F-4D97-AF65-F5344CB8AC3E}">
        <p14:creationId xmlns:p14="http://schemas.microsoft.com/office/powerpoint/2010/main" val="237352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98874-623F-477F-8EBE-5A012FBA9A59}"/>
              </a:ext>
            </a:extLst>
          </p:cNvPr>
          <p:cNvSpPr txBox="1"/>
          <p:nvPr/>
        </p:nvSpPr>
        <p:spPr>
          <a:xfrm>
            <a:off x="5352709" y="448101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A1727-8450-4DED-8B53-B416F7260402}"/>
              </a:ext>
            </a:extLst>
          </p:cNvPr>
          <p:cNvSpPr txBox="1"/>
          <p:nvPr/>
        </p:nvSpPr>
        <p:spPr>
          <a:xfrm>
            <a:off x="2802023" y="3338742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BDD0A-670F-4EC6-9D71-C99A880D0895}"/>
              </a:ext>
            </a:extLst>
          </p:cNvPr>
          <p:cNvSpPr txBox="1"/>
          <p:nvPr/>
        </p:nvSpPr>
        <p:spPr>
          <a:xfrm>
            <a:off x="1454478" y="417655"/>
            <a:ext cx="23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Chat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C0D2D-E533-4E8E-923A-AC1CDCB7F15D}"/>
              </a:ext>
            </a:extLst>
          </p:cNvPr>
          <p:cNvSpPr txBox="1"/>
          <p:nvPr/>
        </p:nvSpPr>
        <p:spPr>
          <a:xfrm>
            <a:off x="85610" y="3361846"/>
            <a:ext cx="23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D07BC-DEC4-488F-824B-9ABCA9092E6C}"/>
              </a:ext>
            </a:extLst>
          </p:cNvPr>
          <p:cNvSpPr txBox="1"/>
          <p:nvPr/>
        </p:nvSpPr>
        <p:spPr>
          <a:xfrm>
            <a:off x="6812393" y="3415020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6BF0F-5B9B-4A9F-BF11-68719DB1087C}"/>
              </a:ext>
            </a:extLst>
          </p:cNvPr>
          <p:cNvSpPr txBox="1"/>
          <p:nvPr/>
        </p:nvSpPr>
        <p:spPr>
          <a:xfrm>
            <a:off x="5256312" y="5734370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Media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44E29E0-C407-403A-B3FE-601F8B5F6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50004"/>
              </p:ext>
            </p:extLst>
          </p:nvPr>
        </p:nvGraphicFramePr>
        <p:xfrm>
          <a:off x="2802023" y="3736856"/>
          <a:ext cx="3709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1291648104"/>
                    </a:ext>
                  </a:extLst>
                </a:gridCol>
                <a:gridCol w="1521143">
                  <a:extLst>
                    <a:ext uri="{9D8B030D-6E8A-4147-A177-3AD203B41FA5}">
                      <a16:colId xmlns:a16="http://schemas.microsoft.com/office/drawing/2014/main" val="2491017767"/>
                    </a:ext>
                  </a:extLst>
                </a:gridCol>
                <a:gridCol w="1805310">
                  <a:extLst>
                    <a:ext uri="{9D8B030D-6E8A-4147-A177-3AD203B41FA5}">
                      <a16:colId xmlns:a16="http://schemas.microsoft.com/office/drawing/2014/main" val="188717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non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LOGGED_IN_STATUS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36692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598104F-C9B5-46AD-ACBC-382F593BC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79153"/>
              </p:ext>
            </p:extLst>
          </p:nvPr>
        </p:nvGraphicFramePr>
        <p:xfrm>
          <a:off x="92491" y="3731146"/>
          <a:ext cx="24476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24">
                  <a:extLst>
                    <a:ext uri="{9D8B030D-6E8A-4147-A177-3AD203B41FA5}">
                      <a16:colId xmlns:a16="http://schemas.microsoft.com/office/drawing/2014/main" val="440482601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21476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CHAT_ID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3824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65EE1E9-EA1A-4006-A9E1-3041DD74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80389"/>
              </p:ext>
            </p:extLst>
          </p:nvPr>
        </p:nvGraphicFramePr>
        <p:xfrm>
          <a:off x="6812395" y="3731146"/>
          <a:ext cx="5256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849016295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279621814"/>
                    </a:ext>
                  </a:extLst>
                </a:gridCol>
                <a:gridCol w="912418">
                  <a:extLst>
                    <a:ext uri="{9D8B030D-6E8A-4147-A177-3AD203B41FA5}">
                      <a16:colId xmlns:a16="http://schemas.microsoft.com/office/drawing/2014/main" val="4204711147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1875133646"/>
                    </a:ext>
                  </a:extLst>
                </a:gridCol>
                <a:gridCol w="599758">
                  <a:extLst>
                    <a:ext uri="{9D8B030D-6E8A-4147-A177-3AD203B41FA5}">
                      <a16:colId xmlns:a16="http://schemas.microsoft.com/office/drawing/2014/main" val="3829702673"/>
                    </a:ext>
                  </a:extLst>
                </a:gridCol>
                <a:gridCol w="579792">
                  <a:extLst>
                    <a:ext uri="{9D8B030D-6E8A-4147-A177-3AD203B41FA5}">
                      <a16:colId xmlns:a16="http://schemas.microsoft.com/office/drawing/2014/main" val="134880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CHAT_ID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SENDER_PHONE_NUMBER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13100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6CACF23-DBD3-48D3-99D3-30C68B7B2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13454"/>
              </p:ext>
            </p:extLst>
          </p:nvPr>
        </p:nvGraphicFramePr>
        <p:xfrm>
          <a:off x="5256311" y="6103702"/>
          <a:ext cx="26497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467627056"/>
                    </a:ext>
                  </a:extLst>
                </a:gridCol>
                <a:gridCol w="1054164">
                  <a:extLst>
                    <a:ext uri="{9D8B030D-6E8A-4147-A177-3AD203B41FA5}">
                      <a16:colId xmlns:a16="http://schemas.microsoft.com/office/drawing/2014/main" val="3813256686"/>
                    </a:ext>
                  </a:extLst>
                </a:gridCol>
                <a:gridCol w="1212689">
                  <a:extLst>
                    <a:ext uri="{9D8B030D-6E8A-4147-A177-3AD203B41FA5}">
                      <a16:colId xmlns:a16="http://schemas.microsoft.com/office/drawing/2014/main" val="45119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DIRECTORY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MESSAGE_ID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37282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B957F2-F974-41D6-A088-E21A6596770C}"/>
              </a:ext>
            </a:extLst>
          </p:cNvPr>
          <p:cNvCxnSpPr>
            <a:cxnSpLocks/>
          </p:cNvCxnSpPr>
          <p:nvPr/>
        </p:nvCxnSpPr>
        <p:spPr>
          <a:xfrm rot="5400000">
            <a:off x="3815826" y="1287031"/>
            <a:ext cx="2490532" cy="2290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4489EC-BE84-47D0-B535-6C4B7FF78CD6}"/>
              </a:ext>
            </a:extLst>
          </p:cNvPr>
          <p:cNvCxnSpPr/>
          <p:nvPr/>
        </p:nvCxnSpPr>
        <p:spPr>
          <a:xfrm>
            <a:off x="6970962" y="1188272"/>
            <a:ext cx="0" cy="58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4EC062-9D41-45C2-A119-7EB1345E12BB}"/>
              </a:ext>
            </a:extLst>
          </p:cNvPr>
          <p:cNvCxnSpPr>
            <a:cxnSpLocks/>
          </p:cNvCxnSpPr>
          <p:nvPr/>
        </p:nvCxnSpPr>
        <p:spPr>
          <a:xfrm flipH="1">
            <a:off x="3778013" y="972299"/>
            <a:ext cx="1590739" cy="1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76865D-590B-4AB5-B27A-7ACB1122ED1C}"/>
              </a:ext>
            </a:extLst>
          </p:cNvPr>
          <p:cNvCxnSpPr>
            <a:cxnSpLocks/>
          </p:cNvCxnSpPr>
          <p:nvPr/>
        </p:nvCxnSpPr>
        <p:spPr>
          <a:xfrm>
            <a:off x="1548065" y="1171993"/>
            <a:ext cx="0" cy="205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B1C15C-C03A-4670-B495-78E63E38DC4C}"/>
              </a:ext>
            </a:extLst>
          </p:cNvPr>
          <p:cNvCxnSpPr>
            <a:cxnSpLocks/>
          </p:cNvCxnSpPr>
          <p:nvPr/>
        </p:nvCxnSpPr>
        <p:spPr>
          <a:xfrm>
            <a:off x="1548065" y="3208425"/>
            <a:ext cx="649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1BA8C0-3884-44A0-913E-9020899B43DA}"/>
              </a:ext>
            </a:extLst>
          </p:cNvPr>
          <p:cNvCxnSpPr>
            <a:cxnSpLocks/>
          </p:cNvCxnSpPr>
          <p:nvPr/>
        </p:nvCxnSpPr>
        <p:spPr>
          <a:xfrm>
            <a:off x="2215715" y="3208425"/>
            <a:ext cx="0" cy="5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F333CA-EBEB-4D72-A2C5-967FB932C50F}"/>
              </a:ext>
            </a:extLst>
          </p:cNvPr>
          <p:cNvCxnSpPr>
            <a:cxnSpLocks/>
          </p:cNvCxnSpPr>
          <p:nvPr/>
        </p:nvCxnSpPr>
        <p:spPr>
          <a:xfrm flipV="1">
            <a:off x="1764633" y="3033120"/>
            <a:ext cx="6448925" cy="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D7B007B-526C-42ED-8134-6263DAF07A6E}"/>
              </a:ext>
            </a:extLst>
          </p:cNvPr>
          <p:cNvCxnSpPr>
            <a:cxnSpLocks/>
          </p:cNvCxnSpPr>
          <p:nvPr/>
        </p:nvCxnSpPr>
        <p:spPr>
          <a:xfrm flipH="1">
            <a:off x="6970962" y="1774403"/>
            <a:ext cx="2063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8883AB-662D-4F0B-96AB-1B46AAEE2EC3}"/>
              </a:ext>
            </a:extLst>
          </p:cNvPr>
          <p:cNvCxnSpPr>
            <a:cxnSpLocks/>
          </p:cNvCxnSpPr>
          <p:nvPr/>
        </p:nvCxnSpPr>
        <p:spPr>
          <a:xfrm>
            <a:off x="9034373" y="1774403"/>
            <a:ext cx="14245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49C25-F7A5-45CC-86BB-E174604C9B39}"/>
              </a:ext>
            </a:extLst>
          </p:cNvPr>
          <p:cNvCxnSpPr>
            <a:cxnSpLocks/>
          </p:cNvCxnSpPr>
          <p:nvPr/>
        </p:nvCxnSpPr>
        <p:spPr>
          <a:xfrm>
            <a:off x="1331498" y="1909011"/>
            <a:ext cx="18257" cy="182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988EBF-1FEB-4906-BFDB-A40BB2814526}"/>
              </a:ext>
            </a:extLst>
          </p:cNvPr>
          <p:cNvCxnSpPr>
            <a:cxnSpLocks/>
          </p:cNvCxnSpPr>
          <p:nvPr/>
        </p:nvCxnSpPr>
        <p:spPr>
          <a:xfrm>
            <a:off x="1748591" y="1163973"/>
            <a:ext cx="16042" cy="18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C90945B-EC89-4F0B-A627-57064F0D866A}"/>
              </a:ext>
            </a:extLst>
          </p:cNvPr>
          <p:cNvCxnSpPr>
            <a:cxnSpLocks/>
          </p:cNvCxnSpPr>
          <p:nvPr/>
        </p:nvCxnSpPr>
        <p:spPr>
          <a:xfrm>
            <a:off x="8213558" y="3033120"/>
            <a:ext cx="0" cy="6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CF89557-3070-4B3E-92CC-B85F20BFCAF3}"/>
              </a:ext>
            </a:extLst>
          </p:cNvPr>
          <p:cNvCxnSpPr>
            <a:cxnSpLocks/>
          </p:cNvCxnSpPr>
          <p:nvPr/>
        </p:nvCxnSpPr>
        <p:spPr>
          <a:xfrm flipH="1">
            <a:off x="1331591" y="1922282"/>
            <a:ext cx="2446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D1ED4BF-C924-409F-8C7B-F88637CED2DD}"/>
              </a:ext>
            </a:extLst>
          </p:cNvPr>
          <p:cNvCxnSpPr>
            <a:cxnSpLocks/>
          </p:cNvCxnSpPr>
          <p:nvPr/>
        </p:nvCxnSpPr>
        <p:spPr>
          <a:xfrm>
            <a:off x="3778013" y="999862"/>
            <a:ext cx="7735" cy="94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A6342D9-9F7B-4845-A882-0D307DE87D0D}"/>
              </a:ext>
            </a:extLst>
          </p:cNvPr>
          <p:cNvCxnSpPr/>
          <p:nvPr/>
        </p:nvCxnSpPr>
        <p:spPr>
          <a:xfrm rot="16200000" flipH="1">
            <a:off x="6164223" y="4908724"/>
            <a:ext cx="2001716" cy="388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2">
            <a:extLst>
              <a:ext uri="{FF2B5EF4-FFF2-40B4-BE49-F238E27FC236}">
                <a16:creationId xmlns:a16="http://schemas.microsoft.com/office/drawing/2014/main" id="{D8E351FD-7ED9-4811-96C1-51A4292E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45780"/>
              </p:ext>
            </p:extLst>
          </p:nvPr>
        </p:nvGraphicFramePr>
        <p:xfrm>
          <a:off x="1233239" y="792639"/>
          <a:ext cx="14392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4196500376"/>
                    </a:ext>
                  </a:extLst>
                </a:gridCol>
                <a:gridCol w="999164">
                  <a:extLst>
                    <a:ext uri="{9D8B030D-6E8A-4147-A177-3AD203B41FA5}">
                      <a16:colId xmlns:a16="http://schemas.microsoft.com/office/drawing/2014/main" val="255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13887"/>
                  </a:ext>
                </a:extLst>
              </a:tr>
            </a:tbl>
          </a:graphicData>
        </a:graphic>
      </p:graphicFrame>
      <p:graphicFrame>
        <p:nvGraphicFramePr>
          <p:cNvPr id="106" name="Table 10">
            <a:extLst>
              <a:ext uri="{FF2B5EF4-FFF2-40B4-BE49-F238E27FC236}">
                <a16:creationId xmlns:a16="http://schemas.microsoft.com/office/drawing/2014/main" id="{51F3F780-E52E-447E-9DBC-120EC3B76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64978"/>
              </p:ext>
            </p:extLst>
          </p:nvPr>
        </p:nvGraphicFramePr>
        <p:xfrm>
          <a:off x="5352709" y="817433"/>
          <a:ext cx="6242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75">
                  <a:extLst>
                    <a:ext uri="{9D8B030D-6E8A-4147-A177-3AD203B41FA5}">
                      <a16:colId xmlns:a16="http://schemas.microsoft.com/office/drawing/2014/main" val="1136815076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388959047"/>
                    </a:ext>
                  </a:extLst>
                </a:gridCol>
                <a:gridCol w="1508484">
                  <a:extLst>
                    <a:ext uri="{9D8B030D-6E8A-4147-A177-3AD203B41FA5}">
                      <a16:colId xmlns:a16="http://schemas.microsoft.com/office/drawing/2014/main" val="2423711757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390123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u="none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3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98874-623F-477F-8EBE-5A012FBA9A59}"/>
              </a:ext>
            </a:extLst>
          </p:cNvPr>
          <p:cNvSpPr txBox="1"/>
          <p:nvPr/>
        </p:nvSpPr>
        <p:spPr>
          <a:xfrm>
            <a:off x="5352709" y="448101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A1727-8450-4DED-8B53-B416F7260402}"/>
              </a:ext>
            </a:extLst>
          </p:cNvPr>
          <p:cNvSpPr txBox="1"/>
          <p:nvPr/>
        </p:nvSpPr>
        <p:spPr>
          <a:xfrm>
            <a:off x="2802023" y="3338742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BDD0A-670F-4EC6-9D71-C99A880D0895}"/>
              </a:ext>
            </a:extLst>
          </p:cNvPr>
          <p:cNvSpPr txBox="1"/>
          <p:nvPr/>
        </p:nvSpPr>
        <p:spPr>
          <a:xfrm>
            <a:off x="1454478" y="417655"/>
            <a:ext cx="23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Chat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C0D2D-E533-4E8E-923A-AC1CDCB7F15D}"/>
              </a:ext>
            </a:extLst>
          </p:cNvPr>
          <p:cNvSpPr txBox="1"/>
          <p:nvPr/>
        </p:nvSpPr>
        <p:spPr>
          <a:xfrm>
            <a:off x="85610" y="3361846"/>
            <a:ext cx="23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Participants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D07BC-DEC4-488F-824B-9ABCA9092E6C}"/>
              </a:ext>
            </a:extLst>
          </p:cNvPr>
          <p:cNvSpPr txBox="1"/>
          <p:nvPr/>
        </p:nvSpPr>
        <p:spPr>
          <a:xfrm>
            <a:off x="6812393" y="3415020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6BF0F-5B9B-4A9F-BF11-68719DB1087C}"/>
              </a:ext>
            </a:extLst>
          </p:cNvPr>
          <p:cNvSpPr txBox="1"/>
          <p:nvPr/>
        </p:nvSpPr>
        <p:spPr>
          <a:xfrm>
            <a:off x="5256312" y="5237068"/>
            <a:ext cx="455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Media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B5578FC-041D-463A-B8C3-D162FA2E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03574"/>
              </p:ext>
            </p:extLst>
          </p:nvPr>
        </p:nvGraphicFramePr>
        <p:xfrm>
          <a:off x="5352709" y="817433"/>
          <a:ext cx="6242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75">
                  <a:extLst>
                    <a:ext uri="{9D8B030D-6E8A-4147-A177-3AD203B41FA5}">
                      <a16:colId xmlns:a16="http://schemas.microsoft.com/office/drawing/2014/main" val="1136815076"/>
                    </a:ext>
                  </a:extLst>
                </a:gridCol>
                <a:gridCol w="1459548">
                  <a:extLst>
                    <a:ext uri="{9D8B030D-6E8A-4147-A177-3AD203B41FA5}">
                      <a16:colId xmlns:a16="http://schemas.microsoft.com/office/drawing/2014/main" val="2388959047"/>
                    </a:ext>
                  </a:extLst>
                </a:gridCol>
                <a:gridCol w="1508484">
                  <a:extLst>
                    <a:ext uri="{9D8B030D-6E8A-4147-A177-3AD203B41FA5}">
                      <a16:colId xmlns:a16="http://schemas.microsoft.com/office/drawing/2014/main" val="2423711757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390123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u="none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363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44E29E0-C407-403A-B3FE-601F8B5F6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9494"/>
              </p:ext>
            </p:extLst>
          </p:nvPr>
        </p:nvGraphicFramePr>
        <p:xfrm>
          <a:off x="2802023" y="3736856"/>
          <a:ext cx="3709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1291648104"/>
                    </a:ext>
                  </a:extLst>
                </a:gridCol>
                <a:gridCol w="1521143">
                  <a:extLst>
                    <a:ext uri="{9D8B030D-6E8A-4147-A177-3AD203B41FA5}">
                      <a16:colId xmlns:a16="http://schemas.microsoft.com/office/drawing/2014/main" val="2491017767"/>
                    </a:ext>
                  </a:extLst>
                </a:gridCol>
                <a:gridCol w="1805310">
                  <a:extLst>
                    <a:ext uri="{9D8B030D-6E8A-4147-A177-3AD203B41FA5}">
                      <a16:colId xmlns:a16="http://schemas.microsoft.com/office/drawing/2014/main" val="188717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non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LOGGED_IN_STATUS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36692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31DFF8F-6E0B-40F3-9D30-48C2B0F72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9667"/>
              </p:ext>
            </p:extLst>
          </p:nvPr>
        </p:nvGraphicFramePr>
        <p:xfrm>
          <a:off x="1454478" y="801153"/>
          <a:ext cx="14392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4196500376"/>
                    </a:ext>
                  </a:extLst>
                </a:gridCol>
                <a:gridCol w="999164">
                  <a:extLst>
                    <a:ext uri="{9D8B030D-6E8A-4147-A177-3AD203B41FA5}">
                      <a16:colId xmlns:a16="http://schemas.microsoft.com/office/drawing/2014/main" val="255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NAME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13887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598104F-C9B5-46AD-ACBC-382F593BCE82}"/>
              </a:ext>
            </a:extLst>
          </p:cNvPr>
          <p:cNvGraphicFramePr>
            <a:graphicFrameLocks noGrp="1"/>
          </p:cNvGraphicFramePr>
          <p:nvPr/>
        </p:nvGraphicFramePr>
        <p:xfrm>
          <a:off x="92491" y="3731146"/>
          <a:ext cx="24476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24">
                  <a:extLst>
                    <a:ext uri="{9D8B030D-6E8A-4147-A177-3AD203B41FA5}">
                      <a16:colId xmlns:a16="http://schemas.microsoft.com/office/drawing/2014/main" val="440482601"/>
                    </a:ext>
                  </a:extLst>
                </a:gridCol>
                <a:gridCol w="919439">
                  <a:extLst>
                    <a:ext uri="{9D8B030D-6E8A-4147-A177-3AD203B41FA5}">
                      <a16:colId xmlns:a16="http://schemas.microsoft.com/office/drawing/2014/main" val="21476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CHAT_ID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3824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65EE1E9-EA1A-4006-A9E1-3041DD74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40624"/>
              </p:ext>
            </p:extLst>
          </p:nvPr>
        </p:nvGraphicFramePr>
        <p:xfrm>
          <a:off x="6812395" y="3731146"/>
          <a:ext cx="5256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849016295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279621814"/>
                    </a:ext>
                  </a:extLst>
                </a:gridCol>
                <a:gridCol w="912418">
                  <a:extLst>
                    <a:ext uri="{9D8B030D-6E8A-4147-A177-3AD203B41FA5}">
                      <a16:colId xmlns:a16="http://schemas.microsoft.com/office/drawing/2014/main" val="4204711147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1875133646"/>
                    </a:ext>
                  </a:extLst>
                </a:gridCol>
                <a:gridCol w="599758">
                  <a:extLst>
                    <a:ext uri="{9D8B030D-6E8A-4147-A177-3AD203B41FA5}">
                      <a16:colId xmlns:a16="http://schemas.microsoft.com/office/drawing/2014/main" val="3829702673"/>
                    </a:ext>
                  </a:extLst>
                </a:gridCol>
                <a:gridCol w="579792">
                  <a:extLst>
                    <a:ext uri="{9D8B030D-6E8A-4147-A177-3AD203B41FA5}">
                      <a16:colId xmlns:a16="http://schemas.microsoft.com/office/drawing/2014/main" val="1348809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CHAT_ID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SENDER_PHONE_NUMBER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DATE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13100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6CACF23-DBD3-48D3-99D3-30C68B7B2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64578"/>
              </p:ext>
            </p:extLst>
          </p:nvPr>
        </p:nvGraphicFramePr>
        <p:xfrm>
          <a:off x="5256311" y="5606400"/>
          <a:ext cx="26497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467627056"/>
                    </a:ext>
                  </a:extLst>
                </a:gridCol>
                <a:gridCol w="1054164">
                  <a:extLst>
                    <a:ext uri="{9D8B030D-6E8A-4147-A177-3AD203B41FA5}">
                      <a16:colId xmlns:a16="http://schemas.microsoft.com/office/drawing/2014/main" val="3813256686"/>
                    </a:ext>
                  </a:extLst>
                </a:gridCol>
                <a:gridCol w="1212689">
                  <a:extLst>
                    <a:ext uri="{9D8B030D-6E8A-4147-A177-3AD203B41FA5}">
                      <a16:colId xmlns:a16="http://schemas.microsoft.com/office/drawing/2014/main" val="45119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400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DIRECTORY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MESSAGE_ID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3728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E97A1A-AB5A-4444-B903-C9A59087764F}"/>
              </a:ext>
            </a:extLst>
          </p:cNvPr>
          <p:cNvCxnSpPr/>
          <p:nvPr/>
        </p:nvCxnSpPr>
        <p:spPr>
          <a:xfrm>
            <a:off x="1652337" y="1171993"/>
            <a:ext cx="0" cy="36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1C1B51-E5C2-4552-8BB4-283BE0317825}"/>
              </a:ext>
            </a:extLst>
          </p:cNvPr>
          <p:cNvCxnSpPr/>
          <p:nvPr/>
        </p:nvCxnSpPr>
        <p:spPr>
          <a:xfrm>
            <a:off x="1652337" y="1540042"/>
            <a:ext cx="641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427A47-A81F-4CD4-8EFC-437961543810}"/>
              </a:ext>
            </a:extLst>
          </p:cNvPr>
          <p:cNvCxnSpPr>
            <a:cxnSpLocks/>
          </p:cNvCxnSpPr>
          <p:nvPr/>
        </p:nvCxnSpPr>
        <p:spPr>
          <a:xfrm flipV="1">
            <a:off x="2294021" y="1171993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ABC7A8-CA8B-4454-99BD-4113FE089180}"/>
              </a:ext>
            </a:extLst>
          </p:cNvPr>
          <p:cNvCxnSpPr/>
          <p:nvPr/>
        </p:nvCxnSpPr>
        <p:spPr>
          <a:xfrm>
            <a:off x="6216314" y="1147931"/>
            <a:ext cx="0" cy="36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FA5058-D2DC-4A4E-8B5B-71170538F5B5}"/>
              </a:ext>
            </a:extLst>
          </p:cNvPr>
          <p:cNvCxnSpPr>
            <a:cxnSpLocks/>
          </p:cNvCxnSpPr>
          <p:nvPr/>
        </p:nvCxnSpPr>
        <p:spPr>
          <a:xfrm flipV="1">
            <a:off x="6216311" y="1515980"/>
            <a:ext cx="4644194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1DE19A-F9C0-4EE1-91FE-89A61BAA308B}"/>
              </a:ext>
            </a:extLst>
          </p:cNvPr>
          <p:cNvCxnSpPr>
            <a:cxnSpLocks/>
          </p:cNvCxnSpPr>
          <p:nvPr/>
        </p:nvCxnSpPr>
        <p:spPr>
          <a:xfrm flipV="1">
            <a:off x="7964900" y="1163973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E12AA-7828-4829-A3D0-7A1227EDA61E}"/>
              </a:ext>
            </a:extLst>
          </p:cNvPr>
          <p:cNvCxnSpPr>
            <a:cxnSpLocks/>
          </p:cNvCxnSpPr>
          <p:nvPr/>
        </p:nvCxnSpPr>
        <p:spPr>
          <a:xfrm flipV="1">
            <a:off x="9488900" y="1147931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2D62ED-E725-4D61-8306-3D5D8076820B}"/>
              </a:ext>
            </a:extLst>
          </p:cNvPr>
          <p:cNvCxnSpPr>
            <a:cxnSpLocks/>
          </p:cNvCxnSpPr>
          <p:nvPr/>
        </p:nvCxnSpPr>
        <p:spPr>
          <a:xfrm flipV="1">
            <a:off x="10844455" y="1155953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93D400-124B-4E0B-93EA-2EA304989F75}"/>
              </a:ext>
            </a:extLst>
          </p:cNvPr>
          <p:cNvCxnSpPr/>
          <p:nvPr/>
        </p:nvCxnSpPr>
        <p:spPr>
          <a:xfrm>
            <a:off x="7010396" y="4091656"/>
            <a:ext cx="0" cy="36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8AB200-96E7-4BCD-B0D1-8BAF8DBB10B8}"/>
              </a:ext>
            </a:extLst>
          </p:cNvPr>
          <p:cNvCxnSpPr>
            <a:cxnSpLocks/>
          </p:cNvCxnSpPr>
          <p:nvPr/>
        </p:nvCxnSpPr>
        <p:spPr>
          <a:xfrm flipV="1">
            <a:off x="7010393" y="4459705"/>
            <a:ext cx="4644194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71DB4B-8F95-4299-B8C7-51CFD3926847}"/>
              </a:ext>
            </a:extLst>
          </p:cNvPr>
          <p:cNvCxnSpPr>
            <a:cxnSpLocks/>
          </p:cNvCxnSpPr>
          <p:nvPr/>
        </p:nvCxnSpPr>
        <p:spPr>
          <a:xfrm flipV="1">
            <a:off x="7491657" y="4107698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53BC31-0881-420E-BEE6-FE61226D2C65}"/>
              </a:ext>
            </a:extLst>
          </p:cNvPr>
          <p:cNvCxnSpPr>
            <a:cxnSpLocks/>
          </p:cNvCxnSpPr>
          <p:nvPr/>
        </p:nvCxnSpPr>
        <p:spPr>
          <a:xfrm flipV="1">
            <a:off x="8229592" y="4091656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B58091-6C21-4DA9-8D81-2C00D4346112}"/>
              </a:ext>
            </a:extLst>
          </p:cNvPr>
          <p:cNvCxnSpPr>
            <a:cxnSpLocks/>
          </p:cNvCxnSpPr>
          <p:nvPr/>
        </p:nvCxnSpPr>
        <p:spPr>
          <a:xfrm flipV="1">
            <a:off x="11638537" y="4099678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159D94-3902-4D8C-A16C-044E95EC673F}"/>
              </a:ext>
            </a:extLst>
          </p:cNvPr>
          <p:cNvCxnSpPr>
            <a:cxnSpLocks/>
          </p:cNvCxnSpPr>
          <p:nvPr/>
        </p:nvCxnSpPr>
        <p:spPr>
          <a:xfrm flipV="1">
            <a:off x="9697442" y="4083636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3196421-94A5-4BD9-809E-16EFD9BD5C4C}"/>
              </a:ext>
            </a:extLst>
          </p:cNvPr>
          <p:cNvCxnSpPr>
            <a:cxnSpLocks/>
          </p:cNvCxnSpPr>
          <p:nvPr/>
        </p:nvCxnSpPr>
        <p:spPr>
          <a:xfrm flipV="1">
            <a:off x="11205403" y="4083636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CDB210-64FC-42DF-9834-840ED675CA5A}"/>
              </a:ext>
            </a:extLst>
          </p:cNvPr>
          <p:cNvCxnSpPr/>
          <p:nvPr/>
        </p:nvCxnSpPr>
        <p:spPr>
          <a:xfrm>
            <a:off x="5422231" y="5968580"/>
            <a:ext cx="0" cy="36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DCFE7FF-11BD-455C-881A-79D8282C2039}"/>
              </a:ext>
            </a:extLst>
          </p:cNvPr>
          <p:cNvCxnSpPr>
            <a:cxnSpLocks/>
          </p:cNvCxnSpPr>
          <p:nvPr/>
        </p:nvCxnSpPr>
        <p:spPr>
          <a:xfrm>
            <a:off x="5422228" y="6336629"/>
            <a:ext cx="721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5F5B81-A845-4508-8EB4-7DAD393E3A06}"/>
              </a:ext>
            </a:extLst>
          </p:cNvPr>
          <p:cNvCxnSpPr>
            <a:cxnSpLocks/>
          </p:cNvCxnSpPr>
          <p:nvPr/>
        </p:nvCxnSpPr>
        <p:spPr>
          <a:xfrm flipV="1">
            <a:off x="6144123" y="5952538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FD0E26-323D-49D9-AA9F-57D02B646802}"/>
              </a:ext>
            </a:extLst>
          </p:cNvPr>
          <p:cNvCxnSpPr/>
          <p:nvPr/>
        </p:nvCxnSpPr>
        <p:spPr>
          <a:xfrm>
            <a:off x="2975808" y="4083634"/>
            <a:ext cx="0" cy="36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CB303C-1E5E-4953-A8C8-01D754BCB25A}"/>
              </a:ext>
            </a:extLst>
          </p:cNvPr>
          <p:cNvCxnSpPr>
            <a:cxnSpLocks/>
          </p:cNvCxnSpPr>
          <p:nvPr/>
        </p:nvCxnSpPr>
        <p:spPr>
          <a:xfrm flipV="1">
            <a:off x="2975805" y="4435642"/>
            <a:ext cx="2574763" cy="1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F0AA8AE-55E7-472C-A31E-0F56EBC34906}"/>
              </a:ext>
            </a:extLst>
          </p:cNvPr>
          <p:cNvCxnSpPr>
            <a:cxnSpLocks/>
          </p:cNvCxnSpPr>
          <p:nvPr/>
        </p:nvCxnSpPr>
        <p:spPr>
          <a:xfrm flipV="1">
            <a:off x="5542541" y="4067592"/>
            <a:ext cx="0" cy="36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12E4A0-D172-4163-8844-8684C56FD74B}"/>
              </a:ext>
            </a:extLst>
          </p:cNvPr>
          <p:cNvCxnSpPr/>
          <p:nvPr/>
        </p:nvCxnSpPr>
        <p:spPr>
          <a:xfrm>
            <a:off x="3946353" y="4075614"/>
            <a:ext cx="0" cy="368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2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193</Words>
  <Application>Microsoft Office PowerPoint</Application>
  <PresentationFormat>Widescreen</PresentationFormat>
  <Paragraphs>127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McArdle</dc:creator>
  <cp:lastModifiedBy>Gwen McArdle</cp:lastModifiedBy>
  <cp:revision>34</cp:revision>
  <dcterms:created xsi:type="dcterms:W3CDTF">2021-11-15T16:52:49Z</dcterms:created>
  <dcterms:modified xsi:type="dcterms:W3CDTF">2021-11-23T18:14:54Z</dcterms:modified>
</cp:coreProperties>
</file>