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0C9D-B4BA-4114-A653-1CF080156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67C18-C217-444C-ADC6-12257019E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D96C6-2C44-4839-ABD0-30262DB9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18/11/2021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038EA-F116-439B-B5E9-B66470BF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1915-A7D0-416E-B551-BD2E0C15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149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DD8B-B675-498E-A284-7438034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31544-7444-4A9A-8B64-2D9902D61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6824E-069A-48C0-9F4E-8F39E7FA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18/11/2021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53EF0-4733-49D4-A5AD-7AFCAE21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680C2-BCC6-4403-8FFC-C48AF5F9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010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76AC6-7683-4ED1-BF6C-77AF311E9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0DB49-6C92-4210-AB7D-5E3706132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1468-8262-4841-AED7-0FAAA541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18/11/2021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AC4D6-2A33-4D2C-A437-A90F6FEF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308A8-F44B-47C3-8F87-5D5CE3EC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041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17F0-6509-4626-B823-5C073112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D8BFC-C182-462B-B08E-3DC014CF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0C92-CD93-4751-980D-2FDB1EE6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18/11/2021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9202-FB38-4578-8874-49C437FF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C3DB-3296-4053-A07A-03EB2DEA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946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B755-37A5-4FD5-BB0D-B0B83E18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3151C-8350-45A6-97EB-F469A941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E6FE-389B-4A48-9BD0-EC844D20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18/11/2021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D57AC-DF3B-469E-857C-FADE4092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4D78B-C5C0-4CD7-847C-09901CC7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997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9EAB-CEE5-432E-9CC6-561E50F9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A8CD-7DC0-4FC0-AB77-3E3D6C103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14F72-762D-4E0E-BFAC-9A767C24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19016-85BA-41E2-92C0-9CFB79BA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18/11/2021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64275-1278-41B1-99DE-615D10D5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1AE7A-1AED-4845-8384-1EC85389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868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D2C0-9529-40D1-AD18-08D7A559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BA44A-80E7-4F92-A407-8F8FF78F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0814-C44A-4404-9ADE-4524897B7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69665-7228-4116-A3B4-F04B8A15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7B201-CBF0-4CC9-9E4B-4C698C4D9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A91E8-611E-4E73-BEBE-9AC64219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18/11/2021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19FE4-6BB4-4F2D-8399-E39F647A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491DB-17E1-411E-876F-7B48BC97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750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97B5-2976-47BE-AF5B-3FAEC9E6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BA362-5F99-43A2-8682-89308DFB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18/11/2021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802B7-9975-4B3E-9455-0C6ACEF0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CC9-52DA-4E2F-9361-9A6D467B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53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43812-141A-4DEE-8F9F-D91C9416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18/11/2021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121F4-E8E4-4158-A1E4-76FCBE70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EAEC6-3C24-4B1A-AA7D-47AE0E69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621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06F-E65D-409A-ACEA-A3A69147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4044-87F2-4752-9B4E-EAC71E32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C6C31-5F0E-4EB6-BA12-A2B84A1C1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59368-31E4-4B60-908F-5DC45825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18/11/2021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4DC2A-1AE7-4B08-8272-09496D5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3B344-FB73-4AFE-94EF-7B289778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072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17C5-0009-4C1C-8726-DE9494D5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92783-C6F7-436A-9924-242691B5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B0468-CAFD-43F1-A704-B41C87F7B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3DC88-E8ED-4772-A7EC-48635F58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18/11/2021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7BD26-46BE-4DA8-878D-F11BDA23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2962-713C-4214-A669-59E0E87A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645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3545A-5BAE-4890-A8D9-57E0659F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6738-62E1-4765-9F96-9B7276115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1754-CC8D-4479-A8FD-3602DE5A9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9797-0DBA-48D9-860D-6F36733CEC55}" type="datetimeFigureOut">
              <a:rPr lang="en-IE" smtClean="0"/>
              <a:t>18/11/2021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E1D5-D104-4388-8CF7-CA4DBF598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5CE5-B5D0-44B2-8E5A-FC010DFBA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06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B7C0F6-7A0F-4331-80E6-79244D32EBC7}"/>
              </a:ext>
            </a:extLst>
          </p:cNvPr>
          <p:cNvSpPr/>
          <p:nvPr/>
        </p:nvSpPr>
        <p:spPr>
          <a:xfrm>
            <a:off x="3731991" y="3333750"/>
            <a:ext cx="782110" cy="190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CEE6D-F482-445B-8BF0-94113434CFB9}"/>
              </a:ext>
            </a:extLst>
          </p:cNvPr>
          <p:cNvSpPr/>
          <p:nvPr/>
        </p:nvSpPr>
        <p:spPr>
          <a:xfrm>
            <a:off x="8460010" y="3810000"/>
            <a:ext cx="782110" cy="190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ALBUM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7DFF0-C59E-415F-A127-D0A0E3D9353B}"/>
              </a:ext>
            </a:extLst>
          </p:cNvPr>
          <p:cNvSpPr/>
          <p:nvPr/>
        </p:nvSpPr>
        <p:spPr>
          <a:xfrm>
            <a:off x="1390120" y="5105179"/>
            <a:ext cx="782110" cy="190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PLAYLIST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A8801A-27BB-42D8-857E-5C99927EAC9E}"/>
              </a:ext>
            </a:extLst>
          </p:cNvPr>
          <p:cNvSpPr/>
          <p:nvPr/>
        </p:nvSpPr>
        <p:spPr>
          <a:xfrm>
            <a:off x="9942389" y="5600479"/>
            <a:ext cx="782110" cy="190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GENRE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C9DDD2-0A89-4A35-9332-F1B67118E368}"/>
              </a:ext>
            </a:extLst>
          </p:cNvPr>
          <p:cNvSpPr/>
          <p:nvPr/>
        </p:nvSpPr>
        <p:spPr>
          <a:xfrm>
            <a:off x="5695420" y="1312612"/>
            <a:ext cx="782110" cy="190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ARTIST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AC4F2-C5E2-4265-A4A1-54ECA2A610F8}"/>
              </a:ext>
            </a:extLst>
          </p:cNvPr>
          <p:cNvSpPr/>
          <p:nvPr/>
        </p:nvSpPr>
        <p:spPr>
          <a:xfrm>
            <a:off x="9942389" y="1312612"/>
            <a:ext cx="782110" cy="190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RECORD LABEL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237CED-109D-4C10-8819-5FF155687CAD}"/>
              </a:ext>
            </a:extLst>
          </p:cNvPr>
          <p:cNvSpPr/>
          <p:nvPr/>
        </p:nvSpPr>
        <p:spPr>
          <a:xfrm>
            <a:off x="2260966" y="2626420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First name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58C3B2-CE69-43DF-A8C9-91F004BDA802}"/>
              </a:ext>
            </a:extLst>
          </p:cNvPr>
          <p:cNvSpPr/>
          <p:nvPr/>
        </p:nvSpPr>
        <p:spPr>
          <a:xfrm>
            <a:off x="2020278" y="2898560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Last name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3A419F-9162-4A87-80D6-9430E81E70E8}"/>
              </a:ext>
            </a:extLst>
          </p:cNvPr>
          <p:cNvSpPr/>
          <p:nvPr/>
        </p:nvSpPr>
        <p:spPr>
          <a:xfrm>
            <a:off x="2692634" y="2376170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ID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6F0C95-D944-4F46-8E15-E317C65C98B8}"/>
              </a:ext>
            </a:extLst>
          </p:cNvPr>
          <p:cNvSpPr/>
          <p:nvPr/>
        </p:nvSpPr>
        <p:spPr>
          <a:xfrm>
            <a:off x="2019326" y="3217322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Email address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5FF189-5E9E-46D7-B703-846D9D3D4463}"/>
              </a:ext>
            </a:extLst>
          </p:cNvPr>
          <p:cNvSpPr/>
          <p:nvPr/>
        </p:nvSpPr>
        <p:spPr>
          <a:xfrm>
            <a:off x="3384436" y="2183608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Password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3BC6A8-24C1-4A2F-8E4F-9B83B75BD982}"/>
              </a:ext>
            </a:extLst>
          </p:cNvPr>
          <p:cNvCxnSpPr>
            <a:cxnSpLocks/>
            <a:stCxn id="19" idx="5"/>
            <a:endCxn id="5" idx="1"/>
          </p:cNvCxnSpPr>
          <p:nvPr/>
        </p:nvCxnSpPr>
        <p:spPr>
          <a:xfrm>
            <a:off x="2756229" y="3415019"/>
            <a:ext cx="975762" cy="1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9C432C-45CF-4452-8058-343685E96FE8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29537" y="2573867"/>
            <a:ext cx="504290" cy="818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B6AC09-419C-45D8-A0E2-AB380C0EA49E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2757181" y="3096257"/>
            <a:ext cx="974810" cy="295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13EE81-EE9A-41E8-8D84-7C2A98AF9365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3816104" y="2415225"/>
            <a:ext cx="117722" cy="936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A939F3-DD0A-4E87-8E1F-E17FA053B316}"/>
              </a:ext>
            </a:extLst>
          </p:cNvPr>
          <p:cNvCxnSpPr>
            <a:cxnSpLocks/>
          </p:cNvCxnSpPr>
          <p:nvPr/>
        </p:nvCxnSpPr>
        <p:spPr>
          <a:xfrm>
            <a:off x="2235526" y="4265451"/>
            <a:ext cx="1887520" cy="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1F45B5-5710-4176-AE53-1C81A878FD48}"/>
              </a:ext>
            </a:extLst>
          </p:cNvPr>
          <p:cNvCxnSpPr>
            <a:cxnSpLocks/>
            <a:stCxn id="176" idx="2"/>
            <a:endCxn id="7" idx="0"/>
          </p:cNvCxnSpPr>
          <p:nvPr/>
        </p:nvCxnSpPr>
        <p:spPr>
          <a:xfrm>
            <a:off x="1781175" y="4451956"/>
            <a:ext cx="0" cy="65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EB316D-36CB-48CE-8998-0966C77008B1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2997869" y="2824117"/>
            <a:ext cx="817176" cy="509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F0FBAFC-C1A7-4CCC-9A1E-E6DD123EE4F9}"/>
              </a:ext>
            </a:extLst>
          </p:cNvPr>
          <p:cNvSpPr/>
          <p:nvPr/>
        </p:nvSpPr>
        <p:spPr>
          <a:xfrm>
            <a:off x="1936936" y="5769396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Description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2D014C-1DAF-4249-BE62-DFCD5803CC07}"/>
              </a:ext>
            </a:extLst>
          </p:cNvPr>
          <p:cNvSpPr/>
          <p:nvPr/>
        </p:nvSpPr>
        <p:spPr>
          <a:xfrm>
            <a:off x="902126" y="5785562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Plays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81257EB-4735-4E67-9B5B-0B9BED8B65A4}"/>
              </a:ext>
            </a:extLst>
          </p:cNvPr>
          <p:cNvSpPr/>
          <p:nvPr/>
        </p:nvSpPr>
        <p:spPr>
          <a:xfrm>
            <a:off x="318673" y="5291567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Creator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4EF8945-7F32-4C17-8BF4-7048F7999651}"/>
              </a:ext>
            </a:extLst>
          </p:cNvPr>
          <p:cNvSpPr/>
          <p:nvPr/>
        </p:nvSpPr>
        <p:spPr>
          <a:xfrm>
            <a:off x="526784" y="4550372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ID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7C7C21-C98E-41F8-BD56-1E29E23E134D}"/>
              </a:ext>
            </a:extLst>
          </p:cNvPr>
          <p:cNvCxnSpPr>
            <a:cxnSpLocks/>
            <a:stCxn id="7" idx="2"/>
            <a:endCxn id="44" idx="1"/>
          </p:cNvCxnSpPr>
          <p:nvPr/>
        </p:nvCxnSpPr>
        <p:spPr>
          <a:xfrm>
            <a:off x="1781175" y="5296121"/>
            <a:ext cx="282194" cy="507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2E9383-17C8-4252-B37F-BC34DDEC3280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1333794" y="5263068"/>
            <a:ext cx="257656" cy="522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0233F9-06EC-4389-950D-559AE2DFCD96}"/>
              </a:ext>
            </a:extLst>
          </p:cNvPr>
          <p:cNvCxnSpPr>
            <a:cxnSpLocks/>
            <a:stCxn id="7" idx="1"/>
            <a:endCxn id="46" idx="7"/>
          </p:cNvCxnSpPr>
          <p:nvPr/>
        </p:nvCxnSpPr>
        <p:spPr>
          <a:xfrm flipH="1">
            <a:off x="1055576" y="5200650"/>
            <a:ext cx="334544" cy="12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853775-801C-4543-9A8C-FCFB797D54A4}"/>
              </a:ext>
            </a:extLst>
          </p:cNvPr>
          <p:cNvCxnSpPr>
            <a:cxnSpLocks/>
            <a:endCxn id="47" idx="5"/>
          </p:cNvCxnSpPr>
          <p:nvPr/>
        </p:nvCxnSpPr>
        <p:spPr>
          <a:xfrm flipH="1" flipV="1">
            <a:off x="1263687" y="4748069"/>
            <a:ext cx="285106" cy="357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B8B5E1-CF10-46B8-ACC0-E86FF5C5BCDD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6415939" y="1515477"/>
            <a:ext cx="6059" cy="495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E601A35-ECA1-49B9-B196-6A2ACC432F91}"/>
              </a:ext>
            </a:extLst>
          </p:cNvPr>
          <p:cNvSpPr/>
          <p:nvPr/>
        </p:nvSpPr>
        <p:spPr>
          <a:xfrm>
            <a:off x="5144298" y="6501019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Duration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D44F6-1FE2-453F-BDAC-EAC80F254B00}"/>
              </a:ext>
            </a:extLst>
          </p:cNvPr>
          <p:cNvSpPr/>
          <p:nvPr/>
        </p:nvSpPr>
        <p:spPr>
          <a:xfrm>
            <a:off x="3862137" y="5993908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Song writer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A12672B-A513-430E-B7B0-2D56D48F499E}"/>
              </a:ext>
            </a:extLst>
          </p:cNvPr>
          <p:cNvSpPr/>
          <p:nvPr/>
        </p:nvSpPr>
        <p:spPr>
          <a:xfrm>
            <a:off x="3650765" y="5652294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ID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52AF31-0854-4967-BA49-B4CA1E8E875B}"/>
              </a:ext>
            </a:extLst>
          </p:cNvPr>
          <p:cNvSpPr/>
          <p:nvPr/>
        </p:nvSpPr>
        <p:spPr>
          <a:xfrm>
            <a:off x="4325856" y="6321910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Producer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51A2C-7C33-468D-B804-1D19186B749F}"/>
              </a:ext>
            </a:extLst>
          </p:cNvPr>
          <p:cNvSpPr/>
          <p:nvPr/>
        </p:nvSpPr>
        <p:spPr>
          <a:xfrm>
            <a:off x="5664332" y="6217766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Plays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64C1D83-7A6D-4DFE-A2AA-1F8A3E8BFC7D}"/>
              </a:ext>
            </a:extLst>
          </p:cNvPr>
          <p:cNvCxnSpPr>
            <a:cxnSpLocks/>
            <a:stCxn id="65" idx="7"/>
          </p:cNvCxnSpPr>
          <p:nvPr/>
        </p:nvCxnSpPr>
        <p:spPr>
          <a:xfrm flipV="1">
            <a:off x="4387668" y="5242189"/>
            <a:ext cx="739712" cy="444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6A6B23A-4FEA-495A-9B4A-DCC9380D56B3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5254356" y="5257281"/>
            <a:ext cx="16375" cy="12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D0A838C-6899-42F3-BFE6-B9294D74FB36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4757524" y="5284288"/>
            <a:ext cx="447693" cy="1037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8FF3E9-1126-44D3-BD5F-F46D365B872E}"/>
              </a:ext>
            </a:extLst>
          </p:cNvPr>
          <p:cNvCxnSpPr>
            <a:cxnSpLocks/>
            <a:stCxn id="64" idx="7"/>
          </p:cNvCxnSpPr>
          <p:nvPr/>
        </p:nvCxnSpPr>
        <p:spPr>
          <a:xfrm flipV="1">
            <a:off x="4599040" y="5242189"/>
            <a:ext cx="562699" cy="78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13BADC-A980-41CE-8AB9-BA529F7B69CB}"/>
              </a:ext>
            </a:extLst>
          </p:cNvPr>
          <p:cNvCxnSpPr>
            <a:cxnSpLocks/>
            <a:stCxn id="67" idx="1"/>
            <a:endCxn id="4" idx="2"/>
          </p:cNvCxnSpPr>
          <p:nvPr/>
        </p:nvCxnSpPr>
        <p:spPr>
          <a:xfrm flipH="1" flipV="1">
            <a:off x="5400675" y="5296121"/>
            <a:ext cx="390090" cy="955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E185B-4C5E-49B1-8A64-74DB5861A3EB}"/>
              </a:ext>
            </a:extLst>
          </p:cNvPr>
          <p:cNvCxnSpPr>
            <a:cxnSpLocks/>
            <a:stCxn id="170" idx="3"/>
            <a:endCxn id="4" idx="1"/>
          </p:cNvCxnSpPr>
          <p:nvPr/>
        </p:nvCxnSpPr>
        <p:spPr>
          <a:xfrm>
            <a:off x="4093609" y="5200649"/>
            <a:ext cx="9160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2408ECA-C7D7-41C6-9379-7E4D12310C0B}"/>
              </a:ext>
            </a:extLst>
          </p:cNvPr>
          <p:cNvCxnSpPr>
            <a:cxnSpLocks/>
          </p:cNvCxnSpPr>
          <p:nvPr/>
        </p:nvCxnSpPr>
        <p:spPr>
          <a:xfrm flipV="1">
            <a:off x="7565600" y="3817591"/>
            <a:ext cx="905935" cy="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0C55A976-5B1D-4A84-B001-76A570435BBE}"/>
              </a:ext>
            </a:extLst>
          </p:cNvPr>
          <p:cNvSpPr/>
          <p:nvPr/>
        </p:nvSpPr>
        <p:spPr>
          <a:xfrm>
            <a:off x="11114465" y="5580141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ID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477241-929C-4E82-AD0C-76D7967CA556}"/>
              </a:ext>
            </a:extLst>
          </p:cNvPr>
          <p:cNvSpPr/>
          <p:nvPr/>
        </p:nvSpPr>
        <p:spPr>
          <a:xfrm>
            <a:off x="9942389" y="6449383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Name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5DD705B-25F2-4987-A88D-1E5070A76B51}"/>
              </a:ext>
            </a:extLst>
          </p:cNvPr>
          <p:cNvCxnSpPr>
            <a:cxnSpLocks/>
            <a:stCxn id="9" idx="2"/>
            <a:endCxn id="100" idx="0"/>
          </p:cNvCxnSpPr>
          <p:nvPr/>
        </p:nvCxnSpPr>
        <p:spPr>
          <a:xfrm>
            <a:off x="10333444" y="5791421"/>
            <a:ext cx="40613" cy="657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092AD404-ADDA-4E57-ABF3-C04D1EE76678}"/>
              </a:ext>
            </a:extLst>
          </p:cNvPr>
          <p:cNvSpPr/>
          <p:nvPr/>
        </p:nvSpPr>
        <p:spPr>
          <a:xfrm>
            <a:off x="9568123" y="4590357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Release date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D88C1AD-7BF6-41E8-ACF3-AC6293CA4955}"/>
              </a:ext>
            </a:extLst>
          </p:cNvPr>
          <p:cNvSpPr/>
          <p:nvPr/>
        </p:nvSpPr>
        <p:spPr>
          <a:xfrm>
            <a:off x="8419397" y="4629995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Cover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69AC65B-B2E1-4390-93C9-3E7755F54E11}"/>
              </a:ext>
            </a:extLst>
          </p:cNvPr>
          <p:cNvSpPr/>
          <p:nvPr/>
        </p:nvSpPr>
        <p:spPr>
          <a:xfrm>
            <a:off x="10305026" y="4154879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ID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858F8E9-131A-4ABA-9847-FAE5AF48888C}"/>
              </a:ext>
            </a:extLst>
          </p:cNvPr>
          <p:cNvSpPr/>
          <p:nvPr/>
        </p:nvSpPr>
        <p:spPr>
          <a:xfrm>
            <a:off x="9441690" y="3250804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Name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40DD3F7-FA33-47D8-98C3-06DE18EDC73A}"/>
              </a:ext>
            </a:extLst>
          </p:cNvPr>
          <p:cNvSpPr/>
          <p:nvPr/>
        </p:nvSpPr>
        <p:spPr>
          <a:xfrm>
            <a:off x="10257442" y="3605308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Plays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6AF7CF2-DB8A-4470-A725-3987EFD96210}"/>
              </a:ext>
            </a:extLst>
          </p:cNvPr>
          <p:cNvCxnSpPr>
            <a:cxnSpLocks/>
            <a:stCxn id="107" idx="1"/>
            <a:endCxn id="6" idx="3"/>
          </p:cNvCxnSpPr>
          <p:nvPr/>
        </p:nvCxnSpPr>
        <p:spPr>
          <a:xfrm flipH="1" flipV="1">
            <a:off x="9242120" y="3905471"/>
            <a:ext cx="1189339" cy="283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BFBA7DB-FEDF-41E1-A0FC-FCEC1B61CF96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8953500" y="3366613"/>
            <a:ext cx="488190" cy="50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492B5C6-09ED-44EA-93BF-6999FCA5AE47}"/>
              </a:ext>
            </a:extLst>
          </p:cNvPr>
          <p:cNvCxnSpPr>
            <a:cxnSpLocks/>
            <a:stCxn id="99" idx="2"/>
            <a:endCxn id="9" idx="3"/>
          </p:cNvCxnSpPr>
          <p:nvPr/>
        </p:nvCxnSpPr>
        <p:spPr>
          <a:xfrm flipH="1">
            <a:off x="10724499" y="5695950"/>
            <a:ext cx="389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55B5627-F618-41FA-A42D-A7C5CFA90551}"/>
              </a:ext>
            </a:extLst>
          </p:cNvPr>
          <p:cNvCxnSpPr>
            <a:cxnSpLocks/>
            <a:stCxn id="105" idx="0"/>
          </p:cNvCxnSpPr>
          <p:nvPr/>
        </p:nvCxnSpPr>
        <p:spPr>
          <a:xfrm flipH="1" flipV="1">
            <a:off x="8971201" y="3984087"/>
            <a:ext cx="1028590" cy="606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01FCBF1-FFAB-4D3E-B27C-CCD6E7F43D4F}"/>
              </a:ext>
            </a:extLst>
          </p:cNvPr>
          <p:cNvCxnSpPr>
            <a:cxnSpLocks/>
            <a:stCxn id="106" idx="0"/>
            <a:endCxn id="6" idx="2"/>
          </p:cNvCxnSpPr>
          <p:nvPr/>
        </p:nvCxnSpPr>
        <p:spPr>
          <a:xfrm flipV="1">
            <a:off x="8851065" y="4000942"/>
            <a:ext cx="0" cy="629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2A41EAA-7AAE-4FB2-8B3F-3652043E942F}"/>
              </a:ext>
            </a:extLst>
          </p:cNvPr>
          <p:cNvCxnSpPr>
            <a:cxnSpLocks/>
            <a:stCxn id="7" idx="3"/>
            <a:endCxn id="170" idx="1"/>
          </p:cNvCxnSpPr>
          <p:nvPr/>
        </p:nvCxnSpPr>
        <p:spPr>
          <a:xfrm flipV="1">
            <a:off x="2172230" y="5200649"/>
            <a:ext cx="887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980967DD-B609-4C8E-BFEB-8DF5A3960174}"/>
              </a:ext>
            </a:extLst>
          </p:cNvPr>
          <p:cNvSpPr/>
          <p:nvPr/>
        </p:nvSpPr>
        <p:spPr>
          <a:xfrm>
            <a:off x="6051701" y="5859590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MP3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AF689F1-8AC9-4642-9353-6C185EDC5ACB}"/>
              </a:ext>
            </a:extLst>
          </p:cNvPr>
          <p:cNvCxnSpPr>
            <a:cxnSpLocks/>
            <a:stCxn id="117" idx="1"/>
          </p:cNvCxnSpPr>
          <p:nvPr/>
        </p:nvCxnSpPr>
        <p:spPr>
          <a:xfrm flipH="1" flipV="1">
            <a:off x="5575966" y="5268887"/>
            <a:ext cx="602168" cy="624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8CEE1AB-6254-4F9F-BA7A-0450274F8E68}"/>
              </a:ext>
            </a:extLst>
          </p:cNvPr>
          <p:cNvCxnSpPr>
            <a:cxnSpLocks/>
            <a:stCxn id="6" idx="3"/>
            <a:endCxn id="109" idx="2"/>
          </p:cNvCxnSpPr>
          <p:nvPr/>
        </p:nvCxnSpPr>
        <p:spPr>
          <a:xfrm flipV="1">
            <a:off x="9242120" y="3721117"/>
            <a:ext cx="1015322" cy="184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839E5052-FDDF-4F0C-80CA-527C2B40FAE8}"/>
              </a:ext>
            </a:extLst>
          </p:cNvPr>
          <p:cNvSpPr/>
          <p:nvPr/>
        </p:nvSpPr>
        <p:spPr>
          <a:xfrm>
            <a:off x="11127800" y="1271937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IBAN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D0F805C-F77F-4585-89A3-3479262041F1}"/>
              </a:ext>
            </a:extLst>
          </p:cNvPr>
          <p:cNvSpPr/>
          <p:nvPr/>
        </p:nvSpPr>
        <p:spPr>
          <a:xfrm>
            <a:off x="10682797" y="616989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Email address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0B40933-9C66-4157-9CA1-95A19A0810F9}"/>
              </a:ext>
            </a:extLst>
          </p:cNvPr>
          <p:cNvSpPr/>
          <p:nvPr/>
        </p:nvSpPr>
        <p:spPr>
          <a:xfrm>
            <a:off x="9470108" y="615074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Name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64C7363-AA73-4091-B820-3166BFF2BBA3}"/>
              </a:ext>
            </a:extLst>
          </p:cNvPr>
          <p:cNvCxnSpPr>
            <a:cxnSpLocks/>
            <a:stCxn id="137" idx="4"/>
            <a:endCxn id="13" idx="0"/>
          </p:cNvCxnSpPr>
          <p:nvPr/>
        </p:nvCxnSpPr>
        <p:spPr>
          <a:xfrm>
            <a:off x="9901776" y="846691"/>
            <a:ext cx="431668" cy="465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701BF7-6C77-49A4-95E7-91921AE85D72}"/>
              </a:ext>
            </a:extLst>
          </p:cNvPr>
          <p:cNvCxnSpPr>
            <a:cxnSpLocks/>
            <a:stCxn id="135" idx="2"/>
            <a:endCxn id="13" idx="3"/>
          </p:cNvCxnSpPr>
          <p:nvPr/>
        </p:nvCxnSpPr>
        <p:spPr>
          <a:xfrm flipH="1">
            <a:off x="10724499" y="1387746"/>
            <a:ext cx="403301" cy="20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3A876E3-AE86-43EB-A314-5096643CCFE1}"/>
              </a:ext>
            </a:extLst>
          </p:cNvPr>
          <p:cNvCxnSpPr>
            <a:cxnSpLocks/>
            <a:stCxn id="136" idx="4"/>
          </p:cNvCxnSpPr>
          <p:nvPr/>
        </p:nvCxnSpPr>
        <p:spPr>
          <a:xfrm flipH="1">
            <a:off x="10582275" y="848606"/>
            <a:ext cx="532190" cy="539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013197E8-BFFF-4A09-8350-05D116D30C37}"/>
              </a:ext>
            </a:extLst>
          </p:cNvPr>
          <p:cNvSpPr/>
          <p:nvPr/>
        </p:nvSpPr>
        <p:spPr>
          <a:xfrm>
            <a:off x="4145607" y="1521204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ID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C7B1AB0-E45A-4532-AEB2-32BC820054CA}"/>
              </a:ext>
            </a:extLst>
          </p:cNvPr>
          <p:cNvSpPr/>
          <p:nvPr/>
        </p:nvSpPr>
        <p:spPr>
          <a:xfrm>
            <a:off x="4247772" y="1012200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Photo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1C8BB16-FBAF-4E57-A352-D0B04626FBF5}"/>
              </a:ext>
            </a:extLst>
          </p:cNvPr>
          <p:cNvSpPr/>
          <p:nvPr/>
        </p:nvSpPr>
        <p:spPr>
          <a:xfrm>
            <a:off x="6731851" y="702817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Bio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7A46E7B-4102-4CD0-87E3-C84652280AF7}"/>
              </a:ext>
            </a:extLst>
          </p:cNvPr>
          <p:cNvSpPr/>
          <p:nvPr/>
        </p:nvSpPr>
        <p:spPr>
          <a:xfrm>
            <a:off x="4317971" y="562570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First name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84AC56D-587F-4D53-8F18-08CEF3A93D4E}"/>
              </a:ext>
            </a:extLst>
          </p:cNvPr>
          <p:cNvSpPr/>
          <p:nvPr/>
        </p:nvSpPr>
        <p:spPr>
          <a:xfrm>
            <a:off x="5416952" y="422686"/>
            <a:ext cx="863336" cy="2316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Last name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FAA4C89-0CE1-40DE-AA4B-33FEC3205025}"/>
              </a:ext>
            </a:extLst>
          </p:cNvPr>
          <p:cNvCxnSpPr>
            <a:cxnSpLocks/>
            <a:endCxn id="153" idx="5"/>
          </p:cNvCxnSpPr>
          <p:nvPr/>
        </p:nvCxnSpPr>
        <p:spPr>
          <a:xfrm flipH="1" flipV="1">
            <a:off x="5054874" y="760267"/>
            <a:ext cx="766319" cy="571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460FFA5-C9EE-4095-8B21-6F4505363FC3}"/>
              </a:ext>
            </a:extLst>
          </p:cNvPr>
          <p:cNvCxnSpPr>
            <a:cxnSpLocks/>
            <a:stCxn id="150" idx="7"/>
            <a:endCxn id="11" idx="1"/>
          </p:cNvCxnSpPr>
          <p:nvPr/>
        </p:nvCxnSpPr>
        <p:spPr>
          <a:xfrm flipV="1">
            <a:off x="4882510" y="1408083"/>
            <a:ext cx="812910" cy="147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548CD13-40EE-4FAF-ACF4-3E816A89E2CC}"/>
              </a:ext>
            </a:extLst>
          </p:cNvPr>
          <p:cNvCxnSpPr>
            <a:cxnSpLocks/>
            <a:stCxn id="11" idx="1"/>
            <a:endCxn id="151" idx="7"/>
          </p:cNvCxnSpPr>
          <p:nvPr/>
        </p:nvCxnSpPr>
        <p:spPr>
          <a:xfrm flipH="1" flipV="1">
            <a:off x="4984675" y="1046120"/>
            <a:ext cx="710745" cy="361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64D4BE7-80E0-4E91-8E59-1AA7DDC42533}"/>
              </a:ext>
            </a:extLst>
          </p:cNvPr>
          <p:cNvCxnSpPr>
            <a:cxnSpLocks/>
            <a:stCxn id="152" idx="3"/>
          </p:cNvCxnSpPr>
          <p:nvPr/>
        </p:nvCxnSpPr>
        <p:spPr>
          <a:xfrm flipH="1">
            <a:off x="6280288" y="900514"/>
            <a:ext cx="577996" cy="447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42BD4D3-FCA9-458E-B219-98B5A266021E}"/>
              </a:ext>
            </a:extLst>
          </p:cNvPr>
          <p:cNvCxnSpPr>
            <a:cxnSpLocks/>
            <a:stCxn id="11" idx="0"/>
            <a:endCxn id="154" idx="4"/>
          </p:cNvCxnSpPr>
          <p:nvPr/>
        </p:nvCxnSpPr>
        <p:spPr>
          <a:xfrm flipH="1" flipV="1">
            <a:off x="5848620" y="654303"/>
            <a:ext cx="237855" cy="658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Flowchart: Decision 167">
            <a:extLst>
              <a:ext uri="{FF2B5EF4-FFF2-40B4-BE49-F238E27FC236}">
                <a16:creationId xmlns:a16="http://schemas.microsoft.com/office/drawing/2014/main" id="{ADFB1484-407A-4217-B4C1-A5ECC87DBC03}"/>
              </a:ext>
            </a:extLst>
          </p:cNvPr>
          <p:cNvSpPr/>
          <p:nvPr/>
        </p:nvSpPr>
        <p:spPr>
          <a:xfrm>
            <a:off x="5905112" y="2011385"/>
            <a:ext cx="1033771" cy="3742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SING</a:t>
            </a:r>
          </a:p>
        </p:txBody>
      </p:sp>
      <p:sp>
        <p:nvSpPr>
          <p:cNvPr id="169" name="Flowchart: Decision 168">
            <a:extLst>
              <a:ext uri="{FF2B5EF4-FFF2-40B4-BE49-F238E27FC236}">
                <a16:creationId xmlns:a16="http://schemas.microsoft.com/office/drawing/2014/main" id="{35BC7FFB-C824-4AFC-95CB-A0BDE8B4BA10}"/>
              </a:ext>
            </a:extLst>
          </p:cNvPr>
          <p:cNvSpPr/>
          <p:nvPr/>
        </p:nvSpPr>
        <p:spPr>
          <a:xfrm>
            <a:off x="7161014" y="3900354"/>
            <a:ext cx="1033771" cy="3742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INCLUDE</a:t>
            </a:r>
          </a:p>
        </p:txBody>
      </p:sp>
      <p:sp>
        <p:nvSpPr>
          <p:cNvPr id="170" name="Flowchart: Decision 169">
            <a:extLst>
              <a:ext uri="{FF2B5EF4-FFF2-40B4-BE49-F238E27FC236}">
                <a16:creationId xmlns:a16="http://schemas.microsoft.com/office/drawing/2014/main" id="{DF887D5C-9082-4E00-8100-0D067CC4983E}"/>
              </a:ext>
            </a:extLst>
          </p:cNvPr>
          <p:cNvSpPr/>
          <p:nvPr/>
        </p:nvSpPr>
        <p:spPr>
          <a:xfrm>
            <a:off x="3059838" y="5013536"/>
            <a:ext cx="1033771" cy="3742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INCLUDE</a:t>
            </a:r>
          </a:p>
        </p:txBody>
      </p:sp>
      <p:sp>
        <p:nvSpPr>
          <p:cNvPr id="175" name="Flowchart: Decision 174">
            <a:extLst>
              <a:ext uri="{FF2B5EF4-FFF2-40B4-BE49-F238E27FC236}">
                <a16:creationId xmlns:a16="http://schemas.microsoft.com/office/drawing/2014/main" id="{A83975A4-9392-4BFA-87E9-28F4B40DD2A4}"/>
              </a:ext>
            </a:extLst>
          </p:cNvPr>
          <p:cNvSpPr/>
          <p:nvPr/>
        </p:nvSpPr>
        <p:spPr>
          <a:xfrm>
            <a:off x="5327199" y="2666116"/>
            <a:ext cx="929062" cy="3742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SAVE</a:t>
            </a:r>
            <a:endParaRPr lang="en-IE" sz="800" dirty="0"/>
          </a:p>
        </p:txBody>
      </p:sp>
      <p:sp>
        <p:nvSpPr>
          <p:cNvPr id="176" name="Flowchart: Decision 175">
            <a:extLst>
              <a:ext uri="{FF2B5EF4-FFF2-40B4-BE49-F238E27FC236}">
                <a16:creationId xmlns:a16="http://schemas.microsoft.com/office/drawing/2014/main" id="{BE884DB4-9933-4DCE-B37A-FDD3AF91B87F}"/>
              </a:ext>
            </a:extLst>
          </p:cNvPr>
          <p:cNvSpPr/>
          <p:nvPr/>
        </p:nvSpPr>
        <p:spPr>
          <a:xfrm>
            <a:off x="1316644" y="4077731"/>
            <a:ext cx="929062" cy="3742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SAVE</a:t>
            </a:r>
            <a:endParaRPr lang="en-IE" sz="800" dirty="0"/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B94066-C11D-4A34-BD3D-EF731E5C1006}"/>
              </a:ext>
            </a:extLst>
          </p:cNvPr>
          <p:cNvSpPr/>
          <p:nvPr/>
        </p:nvSpPr>
        <p:spPr>
          <a:xfrm>
            <a:off x="6891445" y="3547904"/>
            <a:ext cx="929062" cy="3742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SAVE</a:t>
            </a:r>
            <a:endParaRPr lang="en-IE" sz="800" dirty="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B837DBA-2DC3-4700-A517-1C8F4C9266D6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5791730" y="1515477"/>
            <a:ext cx="0" cy="115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074E4EB-3A73-457C-A54D-D24893785682}"/>
              </a:ext>
            </a:extLst>
          </p:cNvPr>
          <p:cNvCxnSpPr>
            <a:cxnSpLocks/>
          </p:cNvCxnSpPr>
          <p:nvPr/>
        </p:nvCxnSpPr>
        <p:spPr>
          <a:xfrm flipV="1">
            <a:off x="7768083" y="3998310"/>
            <a:ext cx="692884" cy="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AF5F85C-E1FA-4574-85E4-AF05CB9006E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123046" y="3524692"/>
            <a:ext cx="0" cy="734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D6C357B-7F14-44C1-851D-7716E07C49BC}"/>
              </a:ext>
            </a:extLst>
          </p:cNvPr>
          <p:cNvCxnSpPr>
            <a:cxnSpLocks/>
          </p:cNvCxnSpPr>
          <p:nvPr/>
        </p:nvCxnSpPr>
        <p:spPr>
          <a:xfrm>
            <a:off x="4345840" y="2852318"/>
            <a:ext cx="1" cy="489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F1EFBEF-A084-42F4-BC60-07D321D61188}"/>
              </a:ext>
            </a:extLst>
          </p:cNvPr>
          <p:cNvCxnSpPr>
            <a:cxnSpLocks/>
          </p:cNvCxnSpPr>
          <p:nvPr/>
        </p:nvCxnSpPr>
        <p:spPr>
          <a:xfrm>
            <a:off x="4344243" y="2846001"/>
            <a:ext cx="1222337" cy="7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1FA45E0-1532-415E-8FA1-36F50BDC0779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6421998" y="2385610"/>
            <a:ext cx="0" cy="224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Flowchart: Decision 215">
            <a:extLst>
              <a:ext uri="{FF2B5EF4-FFF2-40B4-BE49-F238E27FC236}">
                <a16:creationId xmlns:a16="http://schemas.microsoft.com/office/drawing/2014/main" id="{7E24E919-04FF-4A9C-A4BE-2A9EA5AB4B09}"/>
              </a:ext>
            </a:extLst>
          </p:cNvPr>
          <p:cNvSpPr/>
          <p:nvPr/>
        </p:nvSpPr>
        <p:spPr>
          <a:xfrm>
            <a:off x="8358950" y="1220970"/>
            <a:ext cx="1033771" cy="3742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OWN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D729BEF-1E0C-48F2-BB64-15DE7C7321BD}"/>
              </a:ext>
            </a:extLst>
          </p:cNvPr>
          <p:cNvCxnSpPr>
            <a:cxnSpLocks/>
          </p:cNvCxnSpPr>
          <p:nvPr/>
        </p:nvCxnSpPr>
        <p:spPr>
          <a:xfrm flipV="1">
            <a:off x="9054729" y="1409062"/>
            <a:ext cx="905935" cy="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19EE78A-29BD-42AB-B856-A327D0043272}"/>
              </a:ext>
            </a:extLst>
          </p:cNvPr>
          <p:cNvCxnSpPr>
            <a:cxnSpLocks/>
            <a:stCxn id="216" idx="2"/>
            <a:endCxn id="6" idx="0"/>
          </p:cNvCxnSpPr>
          <p:nvPr/>
        </p:nvCxnSpPr>
        <p:spPr>
          <a:xfrm flipH="1">
            <a:off x="8851065" y="1595195"/>
            <a:ext cx="24771" cy="221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1465DF8-833C-4B9A-B0B7-35301046294B}"/>
              </a:ext>
            </a:extLst>
          </p:cNvPr>
          <p:cNvCxnSpPr>
            <a:cxnSpLocks/>
            <a:stCxn id="9" idx="1"/>
            <a:endCxn id="229" idx="3"/>
          </p:cNvCxnSpPr>
          <p:nvPr/>
        </p:nvCxnSpPr>
        <p:spPr>
          <a:xfrm flipH="1">
            <a:off x="9380272" y="5695950"/>
            <a:ext cx="562117" cy="6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Flowchart: Decision 228">
            <a:extLst>
              <a:ext uri="{FF2B5EF4-FFF2-40B4-BE49-F238E27FC236}">
                <a16:creationId xmlns:a16="http://schemas.microsoft.com/office/drawing/2014/main" id="{8F3648F1-37D0-4A22-A38A-FE701A860645}"/>
              </a:ext>
            </a:extLst>
          </p:cNvPr>
          <p:cNvSpPr/>
          <p:nvPr/>
        </p:nvSpPr>
        <p:spPr>
          <a:xfrm>
            <a:off x="8346501" y="5515343"/>
            <a:ext cx="1033771" cy="3742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BELONG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3CB48F5-395D-4F35-B5A2-B0D33643502A}"/>
              </a:ext>
            </a:extLst>
          </p:cNvPr>
          <p:cNvCxnSpPr>
            <a:cxnSpLocks/>
            <a:endCxn id="229" idx="1"/>
          </p:cNvCxnSpPr>
          <p:nvPr/>
        </p:nvCxnSpPr>
        <p:spPr>
          <a:xfrm>
            <a:off x="7025047" y="5702456"/>
            <a:ext cx="1321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83BBD33-6CA2-4D39-8B38-579F7E87B627}"/>
              </a:ext>
            </a:extLst>
          </p:cNvPr>
          <p:cNvCxnSpPr>
            <a:cxnSpLocks/>
          </p:cNvCxnSpPr>
          <p:nvPr/>
        </p:nvCxnSpPr>
        <p:spPr>
          <a:xfrm flipH="1">
            <a:off x="7041357" y="5200648"/>
            <a:ext cx="9669" cy="49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F6ADF13D-24D8-4DAE-B019-7AAFB3471F7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91730" y="5186821"/>
            <a:ext cx="1259296" cy="1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BC90D32-463E-4FA3-8F5B-C99E9CBB192A}"/>
              </a:ext>
            </a:extLst>
          </p:cNvPr>
          <p:cNvCxnSpPr>
            <a:cxnSpLocks/>
          </p:cNvCxnSpPr>
          <p:nvPr/>
        </p:nvCxnSpPr>
        <p:spPr>
          <a:xfrm flipV="1">
            <a:off x="5542511" y="4619924"/>
            <a:ext cx="876116" cy="10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C720298-C7D4-461D-8232-EF67C1BC8486}"/>
              </a:ext>
            </a:extLst>
          </p:cNvPr>
          <p:cNvCxnSpPr>
            <a:cxnSpLocks/>
          </p:cNvCxnSpPr>
          <p:nvPr/>
        </p:nvCxnSpPr>
        <p:spPr>
          <a:xfrm>
            <a:off x="5542511" y="4619924"/>
            <a:ext cx="6059" cy="495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FF1F880-E3CE-4D56-B3DF-F1A9925C7EA3}"/>
              </a:ext>
            </a:extLst>
          </p:cNvPr>
          <p:cNvCxnSpPr>
            <a:cxnSpLocks/>
          </p:cNvCxnSpPr>
          <p:nvPr/>
        </p:nvCxnSpPr>
        <p:spPr>
          <a:xfrm>
            <a:off x="4514101" y="3427772"/>
            <a:ext cx="1222337" cy="7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E2A15440-8B0C-40CB-8D6C-6911D4E7F047}"/>
              </a:ext>
            </a:extLst>
          </p:cNvPr>
          <p:cNvCxnSpPr>
            <a:cxnSpLocks/>
          </p:cNvCxnSpPr>
          <p:nvPr/>
        </p:nvCxnSpPr>
        <p:spPr>
          <a:xfrm>
            <a:off x="5730692" y="3433368"/>
            <a:ext cx="0" cy="29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B9C455F-A351-47FC-AD49-E011FFBCFC24}"/>
              </a:ext>
            </a:extLst>
          </p:cNvPr>
          <p:cNvCxnSpPr>
            <a:cxnSpLocks/>
          </p:cNvCxnSpPr>
          <p:nvPr/>
        </p:nvCxnSpPr>
        <p:spPr>
          <a:xfrm>
            <a:off x="5730824" y="3726466"/>
            <a:ext cx="1222337" cy="7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D305E39-D864-481A-BD23-313B2B818641}"/>
              </a:ext>
            </a:extLst>
          </p:cNvPr>
          <p:cNvCxnSpPr>
            <a:cxnSpLocks/>
          </p:cNvCxnSpPr>
          <p:nvPr/>
        </p:nvCxnSpPr>
        <p:spPr>
          <a:xfrm flipV="1">
            <a:off x="5254356" y="4080296"/>
            <a:ext cx="1899694" cy="5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635A5A90-D552-447A-9E4A-9759353EBE53}"/>
              </a:ext>
            </a:extLst>
          </p:cNvPr>
          <p:cNvCxnSpPr>
            <a:cxnSpLocks/>
          </p:cNvCxnSpPr>
          <p:nvPr/>
        </p:nvCxnSpPr>
        <p:spPr>
          <a:xfrm flipH="1">
            <a:off x="5251442" y="4077731"/>
            <a:ext cx="11101" cy="1038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32E28B6-B401-4832-A2C5-107C4B08B1B6}"/>
              </a:ext>
            </a:extLst>
          </p:cNvPr>
          <p:cNvSpPr/>
          <p:nvPr/>
        </p:nvSpPr>
        <p:spPr>
          <a:xfrm>
            <a:off x="5009620" y="5105179"/>
            <a:ext cx="782110" cy="190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00" dirty="0"/>
              <a:t>SONG</a:t>
            </a:r>
          </a:p>
        </p:txBody>
      </p:sp>
    </p:spTree>
    <p:extLst>
      <p:ext uri="{BB962C8B-B14F-4D97-AF65-F5344CB8AC3E}">
        <p14:creationId xmlns:p14="http://schemas.microsoft.com/office/powerpoint/2010/main" val="284389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6514DD4-D91C-41A5-B411-BC71864D57A5}"/>
              </a:ext>
            </a:extLst>
          </p:cNvPr>
          <p:cNvSpPr/>
          <p:nvPr/>
        </p:nvSpPr>
        <p:spPr>
          <a:xfrm>
            <a:off x="6152348" y="771526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u="sng" dirty="0"/>
              <a:t>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8B79F6-092B-44AF-B7E9-95CD2492579D}"/>
              </a:ext>
            </a:extLst>
          </p:cNvPr>
          <p:cNvSpPr/>
          <p:nvPr/>
        </p:nvSpPr>
        <p:spPr>
          <a:xfrm>
            <a:off x="8557156" y="3850858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u="sng" dirty="0"/>
              <a:t>ID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BAEC6-4523-438A-B890-1604E99277B6}"/>
              </a:ext>
            </a:extLst>
          </p:cNvPr>
          <p:cNvCxnSpPr>
            <a:cxnSpLocks/>
          </p:cNvCxnSpPr>
          <p:nvPr/>
        </p:nvCxnSpPr>
        <p:spPr>
          <a:xfrm>
            <a:off x="7561662" y="1943763"/>
            <a:ext cx="0" cy="13861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E57B1-5B0B-44EE-92A0-9B307ED7AE4B}"/>
              </a:ext>
            </a:extLst>
          </p:cNvPr>
          <p:cNvCxnSpPr>
            <a:cxnSpLocks/>
          </p:cNvCxnSpPr>
          <p:nvPr/>
        </p:nvCxnSpPr>
        <p:spPr>
          <a:xfrm flipH="1">
            <a:off x="5879139" y="3279695"/>
            <a:ext cx="16020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5B770A-5ECC-4627-B441-75D2448D3D64}"/>
              </a:ext>
            </a:extLst>
          </p:cNvPr>
          <p:cNvCxnSpPr>
            <a:cxnSpLocks/>
            <a:stCxn id="116" idx="2"/>
            <a:endCxn id="4" idx="0"/>
          </p:cNvCxnSpPr>
          <p:nvPr/>
        </p:nvCxnSpPr>
        <p:spPr>
          <a:xfrm flipH="1">
            <a:off x="5401730" y="3678832"/>
            <a:ext cx="1566" cy="10227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033B6C-F37B-47AB-9A0B-77F14476BB92}"/>
              </a:ext>
            </a:extLst>
          </p:cNvPr>
          <p:cNvCxnSpPr>
            <a:cxnSpLocks/>
          </p:cNvCxnSpPr>
          <p:nvPr/>
        </p:nvCxnSpPr>
        <p:spPr>
          <a:xfrm flipH="1">
            <a:off x="10103678" y="3578368"/>
            <a:ext cx="11088" cy="11232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BDE8409-79A5-45F1-8021-CADFAF73DC60}"/>
              </a:ext>
            </a:extLst>
          </p:cNvPr>
          <p:cNvSpPr/>
          <p:nvPr/>
        </p:nvSpPr>
        <p:spPr>
          <a:xfrm>
            <a:off x="4673856" y="5922588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First name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F4DF44-6C7D-463D-AE3B-7AFD8C14FAFB}"/>
              </a:ext>
            </a:extLst>
          </p:cNvPr>
          <p:cNvSpPr/>
          <p:nvPr/>
        </p:nvSpPr>
        <p:spPr>
          <a:xfrm>
            <a:off x="5800540" y="5785485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Last name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C8489B-79D1-4463-ABA5-72D8F298ECA8}"/>
              </a:ext>
            </a:extLst>
          </p:cNvPr>
          <p:cNvSpPr/>
          <p:nvPr/>
        </p:nvSpPr>
        <p:spPr>
          <a:xfrm>
            <a:off x="3690170" y="5373894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Password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52940D-92B6-422F-816A-A4E63AF19A1B}"/>
              </a:ext>
            </a:extLst>
          </p:cNvPr>
          <p:cNvSpPr/>
          <p:nvPr/>
        </p:nvSpPr>
        <p:spPr>
          <a:xfrm>
            <a:off x="7245481" y="473177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Name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D175AC9-E457-4906-B553-263C6413F80F}"/>
              </a:ext>
            </a:extLst>
          </p:cNvPr>
          <p:cNvSpPr/>
          <p:nvPr/>
        </p:nvSpPr>
        <p:spPr>
          <a:xfrm>
            <a:off x="8251170" y="771526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Photo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CC68BF-03AC-46CB-9F8D-97F6FBF0A931}"/>
              </a:ext>
            </a:extLst>
          </p:cNvPr>
          <p:cNvSpPr/>
          <p:nvPr/>
        </p:nvSpPr>
        <p:spPr>
          <a:xfrm>
            <a:off x="11082797" y="5086793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Text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54D680-EE3C-4252-BE82-3C22057A6C46}"/>
              </a:ext>
            </a:extLst>
          </p:cNvPr>
          <p:cNvCxnSpPr>
            <a:cxnSpLocks/>
            <a:stCxn id="215" idx="3"/>
          </p:cNvCxnSpPr>
          <p:nvPr/>
        </p:nvCxnSpPr>
        <p:spPr>
          <a:xfrm flipH="1">
            <a:off x="5765898" y="4396179"/>
            <a:ext cx="325620" cy="34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0283DB-8C3B-4A88-A891-55C4CF4C416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679632" y="5006749"/>
            <a:ext cx="614948" cy="778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FEF19-C758-4B37-8D2D-E4AD18208D96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4533548" y="5049351"/>
            <a:ext cx="582686" cy="392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0CB883-EBBA-4A7F-AFF0-CF21B4866A46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V="1">
            <a:off x="5167896" y="5086793"/>
            <a:ext cx="233834" cy="835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996100-8D90-4752-992C-28BACEDD72AE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9400534" y="4249657"/>
            <a:ext cx="394239" cy="487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DCA795-577F-4D77-8A8D-8DDE722F72EE}"/>
              </a:ext>
            </a:extLst>
          </p:cNvPr>
          <p:cNvCxnSpPr>
            <a:cxnSpLocks/>
            <a:endCxn id="103" idx="3"/>
          </p:cNvCxnSpPr>
          <p:nvPr/>
        </p:nvCxnSpPr>
        <p:spPr>
          <a:xfrm flipV="1">
            <a:off x="10460638" y="4345700"/>
            <a:ext cx="660380" cy="422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757E23-2C6F-4ACC-B5C1-541E291DEE83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10522661" y="4894207"/>
            <a:ext cx="704837" cy="26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409F43-8ECF-4131-8771-6D5F65E798A9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6995726" y="1170325"/>
            <a:ext cx="493556" cy="445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2B4DD1-9CFA-4DC7-9AC7-4C695E8AD9AD}"/>
              </a:ext>
            </a:extLst>
          </p:cNvPr>
          <p:cNvCxnSpPr>
            <a:cxnSpLocks/>
            <a:stCxn id="5" idx="0"/>
            <a:endCxn id="29" idx="4"/>
          </p:cNvCxnSpPr>
          <p:nvPr/>
        </p:nvCxnSpPr>
        <p:spPr>
          <a:xfrm flipV="1">
            <a:off x="7733653" y="940399"/>
            <a:ext cx="5868" cy="61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60972D-9579-4BFF-A78E-848B27E4D52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7840034" y="1170325"/>
            <a:ext cx="555837" cy="627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07BD4A17-7C9E-4FA0-953C-C46C6F1D6573}"/>
              </a:ext>
            </a:extLst>
          </p:cNvPr>
          <p:cNvSpPr/>
          <p:nvPr/>
        </p:nvSpPr>
        <p:spPr>
          <a:xfrm>
            <a:off x="10976317" y="3946901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8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C2612EE-88F4-47CB-8421-ED0841302F47}"/>
              </a:ext>
            </a:extLst>
          </p:cNvPr>
          <p:cNvSpPr/>
          <p:nvPr/>
        </p:nvSpPr>
        <p:spPr>
          <a:xfrm>
            <a:off x="11037081" y="3994617"/>
            <a:ext cx="866547" cy="37178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Media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50C00A2-E1B8-4380-9990-7E41C836A474}"/>
              </a:ext>
            </a:extLst>
          </p:cNvPr>
          <p:cNvSpPr txBox="1"/>
          <p:nvPr/>
        </p:nvSpPr>
        <p:spPr>
          <a:xfrm>
            <a:off x="4663359" y="4033888"/>
            <a:ext cx="68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800" b="1" dirty="0"/>
              <a:t>Participates in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AE5C8D-C920-4F89-A8B7-66151D51DC10}"/>
              </a:ext>
            </a:extLst>
          </p:cNvPr>
          <p:cNvSpPr txBox="1"/>
          <p:nvPr/>
        </p:nvSpPr>
        <p:spPr>
          <a:xfrm>
            <a:off x="6923522" y="2213488"/>
            <a:ext cx="582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Includes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58BA57-928D-4FD4-B510-0EBD8FBAA5AF}"/>
              </a:ext>
            </a:extLst>
          </p:cNvPr>
          <p:cNvSpPr txBox="1"/>
          <p:nvPr/>
        </p:nvSpPr>
        <p:spPr>
          <a:xfrm>
            <a:off x="7890122" y="2224307"/>
            <a:ext cx="582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Includes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DE9F7B-D993-45E2-8A68-9D98E3583A4F}"/>
              </a:ext>
            </a:extLst>
          </p:cNvPr>
          <p:cNvSpPr txBox="1"/>
          <p:nvPr/>
        </p:nvSpPr>
        <p:spPr>
          <a:xfrm>
            <a:off x="10077180" y="4033888"/>
            <a:ext cx="685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Included in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09FCE0F-EF1E-4A6A-82F9-8C3752BAC7C8}"/>
              </a:ext>
            </a:extLst>
          </p:cNvPr>
          <p:cNvSpPr txBox="1"/>
          <p:nvPr/>
        </p:nvSpPr>
        <p:spPr>
          <a:xfrm>
            <a:off x="5654921" y="2893356"/>
            <a:ext cx="194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AD294E-FF6B-4DBB-B49E-0F3189E97F13}"/>
              </a:ext>
            </a:extLst>
          </p:cNvPr>
          <p:cNvSpPr txBox="1"/>
          <p:nvPr/>
        </p:nvSpPr>
        <p:spPr>
          <a:xfrm>
            <a:off x="4807004" y="3479113"/>
            <a:ext cx="195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391861-6785-4B53-9072-50C2F0E7A58E}"/>
              </a:ext>
            </a:extLst>
          </p:cNvPr>
          <p:cNvSpPr txBox="1"/>
          <p:nvPr/>
        </p:nvSpPr>
        <p:spPr>
          <a:xfrm>
            <a:off x="9440399" y="2882827"/>
            <a:ext cx="194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057E2C4-65D7-41D8-96F1-61C5AF62F01A}"/>
              </a:ext>
            </a:extLst>
          </p:cNvPr>
          <p:cNvSpPr txBox="1"/>
          <p:nvPr/>
        </p:nvSpPr>
        <p:spPr>
          <a:xfrm>
            <a:off x="10322171" y="3470646"/>
            <a:ext cx="195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1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D3073FC-4128-40EE-BFBC-939E0636DFC4}"/>
              </a:ext>
            </a:extLst>
          </p:cNvPr>
          <p:cNvCxnSpPr>
            <a:cxnSpLocks/>
          </p:cNvCxnSpPr>
          <p:nvPr/>
        </p:nvCxnSpPr>
        <p:spPr>
          <a:xfrm flipH="1">
            <a:off x="7489282" y="1947412"/>
            <a:ext cx="8338" cy="1332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9EEEBF-2C1C-4719-ADB1-D5397F13F6A9}"/>
              </a:ext>
            </a:extLst>
          </p:cNvPr>
          <p:cNvCxnSpPr>
            <a:cxnSpLocks/>
          </p:cNvCxnSpPr>
          <p:nvPr/>
        </p:nvCxnSpPr>
        <p:spPr>
          <a:xfrm flipH="1">
            <a:off x="5904381" y="3329961"/>
            <a:ext cx="16572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4CBDA78-AAA9-4479-B907-8B06AEDCFE52}"/>
              </a:ext>
            </a:extLst>
          </p:cNvPr>
          <p:cNvCxnSpPr>
            <a:cxnSpLocks/>
          </p:cNvCxnSpPr>
          <p:nvPr/>
        </p:nvCxnSpPr>
        <p:spPr>
          <a:xfrm>
            <a:off x="7866462" y="1943763"/>
            <a:ext cx="0" cy="13861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CECCC46-1352-4B77-9B43-2A29E2E6C3CA}"/>
              </a:ext>
            </a:extLst>
          </p:cNvPr>
          <p:cNvCxnSpPr>
            <a:cxnSpLocks/>
          </p:cNvCxnSpPr>
          <p:nvPr/>
        </p:nvCxnSpPr>
        <p:spPr>
          <a:xfrm flipH="1">
            <a:off x="8155614" y="4879895"/>
            <a:ext cx="16020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C39949-B42B-4CD4-971C-99F42DCC84E9}"/>
              </a:ext>
            </a:extLst>
          </p:cNvPr>
          <p:cNvCxnSpPr>
            <a:cxnSpLocks/>
          </p:cNvCxnSpPr>
          <p:nvPr/>
        </p:nvCxnSpPr>
        <p:spPr>
          <a:xfrm>
            <a:off x="7935770" y="1947412"/>
            <a:ext cx="10294" cy="1332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8F73AFF-50EC-4913-814B-36436BE3FB4A}"/>
              </a:ext>
            </a:extLst>
          </p:cNvPr>
          <p:cNvCxnSpPr>
            <a:cxnSpLocks/>
          </p:cNvCxnSpPr>
          <p:nvPr/>
        </p:nvCxnSpPr>
        <p:spPr>
          <a:xfrm flipH="1">
            <a:off x="8068634" y="4930161"/>
            <a:ext cx="17409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66A2718-BCEE-444D-BE62-6FB514B7723E}"/>
              </a:ext>
            </a:extLst>
          </p:cNvPr>
          <p:cNvCxnSpPr>
            <a:cxnSpLocks/>
          </p:cNvCxnSpPr>
          <p:nvPr/>
        </p:nvCxnSpPr>
        <p:spPr>
          <a:xfrm flipH="1">
            <a:off x="10037003" y="3606943"/>
            <a:ext cx="11088" cy="11232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056E721-7D10-4022-B3C0-AAC361999FD5}"/>
              </a:ext>
            </a:extLst>
          </p:cNvPr>
          <p:cNvSpPr/>
          <p:nvPr/>
        </p:nvSpPr>
        <p:spPr>
          <a:xfrm>
            <a:off x="7286094" y="1558591"/>
            <a:ext cx="895117" cy="385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CHAT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358D2C-5E2E-4D5C-9545-0B40DFFF4D6B}"/>
              </a:ext>
            </a:extLst>
          </p:cNvPr>
          <p:cNvSpPr/>
          <p:nvPr/>
        </p:nvSpPr>
        <p:spPr>
          <a:xfrm>
            <a:off x="4954171" y="4701621"/>
            <a:ext cx="895117" cy="385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USER</a:t>
            </a:r>
          </a:p>
        </p:txBody>
      </p:sp>
      <p:sp>
        <p:nvSpPr>
          <p:cNvPr id="116" name="Flowchart: Decision 115">
            <a:extLst>
              <a:ext uri="{FF2B5EF4-FFF2-40B4-BE49-F238E27FC236}">
                <a16:creationId xmlns:a16="http://schemas.microsoft.com/office/drawing/2014/main" id="{6F3163DD-E997-4943-8FC7-3941D82EEA30}"/>
              </a:ext>
            </a:extLst>
          </p:cNvPr>
          <p:cNvSpPr/>
          <p:nvPr/>
        </p:nvSpPr>
        <p:spPr>
          <a:xfrm>
            <a:off x="4619642" y="2923939"/>
            <a:ext cx="1567308" cy="754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PARTICIPATE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39D05E7-2AD5-4D63-954F-485614395BF3}"/>
              </a:ext>
            </a:extLst>
          </p:cNvPr>
          <p:cNvSpPr/>
          <p:nvPr/>
        </p:nvSpPr>
        <p:spPr>
          <a:xfrm>
            <a:off x="8552841" y="5366468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Date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DA2564D-175B-49B7-AB0B-0ED9E796E1D0}"/>
              </a:ext>
            </a:extLst>
          </p:cNvPr>
          <p:cNvSpPr/>
          <p:nvPr/>
        </p:nvSpPr>
        <p:spPr>
          <a:xfrm>
            <a:off x="9774787" y="5700106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Time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E183EEA-3583-4430-B7F0-A5BCE629F358}"/>
              </a:ext>
            </a:extLst>
          </p:cNvPr>
          <p:cNvCxnSpPr>
            <a:cxnSpLocks/>
            <a:stCxn id="6" idx="2"/>
            <a:endCxn id="161" idx="0"/>
          </p:cNvCxnSpPr>
          <p:nvPr/>
        </p:nvCxnSpPr>
        <p:spPr>
          <a:xfrm>
            <a:off x="10075103" y="5086793"/>
            <a:ext cx="193724" cy="613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C828A07-8E55-4C76-82E5-FB08AF9C5EAF}"/>
              </a:ext>
            </a:extLst>
          </p:cNvPr>
          <p:cNvCxnSpPr>
            <a:cxnSpLocks/>
            <a:endCxn id="158" idx="7"/>
          </p:cNvCxnSpPr>
          <p:nvPr/>
        </p:nvCxnSpPr>
        <p:spPr>
          <a:xfrm flipH="1">
            <a:off x="9396219" y="5006749"/>
            <a:ext cx="445018" cy="428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97BA457-1E70-4C44-AD89-1B0DB2711479}"/>
              </a:ext>
            </a:extLst>
          </p:cNvPr>
          <p:cNvCxnSpPr>
            <a:cxnSpLocks/>
            <a:stCxn id="4" idx="1"/>
            <a:endCxn id="81" idx="6"/>
          </p:cNvCxnSpPr>
          <p:nvPr/>
        </p:nvCxnSpPr>
        <p:spPr>
          <a:xfrm flipH="1" flipV="1">
            <a:off x="4166038" y="4807839"/>
            <a:ext cx="788133" cy="86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EC2CD6FC-D66E-417B-8964-1B8173BB0AC8}"/>
              </a:ext>
            </a:extLst>
          </p:cNvPr>
          <p:cNvSpPr/>
          <p:nvPr/>
        </p:nvSpPr>
        <p:spPr>
          <a:xfrm>
            <a:off x="5946817" y="3997380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u="sng" dirty="0"/>
              <a:t>Phone number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B6D5525-3FED-4030-8E0D-7353B8B146D3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849288" y="4894207"/>
            <a:ext cx="1389071" cy="73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9656A59-5545-41EC-B1F5-2A914616CF1E}"/>
              </a:ext>
            </a:extLst>
          </p:cNvPr>
          <p:cNvSpPr/>
          <p:nvPr/>
        </p:nvSpPr>
        <p:spPr>
          <a:xfrm>
            <a:off x="9627544" y="4701621"/>
            <a:ext cx="895117" cy="385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MESSAGE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443C091-10B6-4605-94A2-88527F7F2C9B}"/>
              </a:ext>
            </a:extLst>
          </p:cNvPr>
          <p:cNvSpPr txBox="1"/>
          <p:nvPr/>
        </p:nvSpPr>
        <p:spPr>
          <a:xfrm>
            <a:off x="6315424" y="4908834"/>
            <a:ext cx="582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Sent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7A1922B-BAA0-4372-83F4-CD1C59E2E028}"/>
              </a:ext>
            </a:extLst>
          </p:cNvPr>
          <p:cNvSpPr txBox="1"/>
          <p:nvPr/>
        </p:nvSpPr>
        <p:spPr>
          <a:xfrm>
            <a:off x="8657071" y="4908834"/>
            <a:ext cx="582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Sent by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165BE1-E567-4649-9F8E-2510668B10ED}"/>
              </a:ext>
            </a:extLst>
          </p:cNvPr>
          <p:cNvSpPr txBox="1"/>
          <p:nvPr/>
        </p:nvSpPr>
        <p:spPr>
          <a:xfrm>
            <a:off x="8136378" y="5072490"/>
            <a:ext cx="194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989BACC-DBC4-43EE-B666-529FE6EAF6F3}"/>
              </a:ext>
            </a:extLst>
          </p:cNvPr>
          <p:cNvSpPr txBox="1"/>
          <p:nvPr/>
        </p:nvSpPr>
        <p:spPr>
          <a:xfrm>
            <a:off x="7215055" y="4505885"/>
            <a:ext cx="195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N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22EC040F-B588-4729-9C35-5DD8137D2071}"/>
              </a:ext>
            </a:extLst>
          </p:cNvPr>
          <p:cNvCxnSpPr>
            <a:cxnSpLocks/>
          </p:cNvCxnSpPr>
          <p:nvPr/>
        </p:nvCxnSpPr>
        <p:spPr>
          <a:xfrm flipH="1">
            <a:off x="7946065" y="3279695"/>
            <a:ext cx="1758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477FFB3-DF01-47CD-BC6C-29F883C2E544}"/>
              </a:ext>
            </a:extLst>
          </p:cNvPr>
          <p:cNvCxnSpPr>
            <a:cxnSpLocks/>
          </p:cNvCxnSpPr>
          <p:nvPr/>
        </p:nvCxnSpPr>
        <p:spPr>
          <a:xfrm flipH="1">
            <a:off x="7859084" y="3329961"/>
            <a:ext cx="18457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B9FCA6ED-252E-4C7A-9A1B-0AABF5A5C409}"/>
              </a:ext>
            </a:extLst>
          </p:cNvPr>
          <p:cNvSpPr/>
          <p:nvPr/>
        </p:nvSpPr>
        <p:spPr>
          <a:xfrm>
            <a:off x="1900434" y="3969554"/>
            <a:ext cx="993585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Logged in status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DE7160-EF9B-403F-8B17-5AE446847048}"/>
              </a:ext>
            </a:extLst>
          </p:cNvPr>
          <p:cNvCxnSpPr>
            <a:cxnSpLocks/>
            <a:stCxn id="251" idx="5"/>
            <a:endCxn id="81" idx="1"/>
          </p:cNvCxnSpPr>
          <p:nvPr/>
        </p:nvCxnSpPr>
        <p:spPr>
          <a:xfrm>
            <a:off x="2748512" y="4368353"/>
            <a:ext cx="574148" cy="274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C96E803-2125-4B0E-B528-23CF7D69A70A}"/>
              </a:ext>
            </a:extLst>
          </p:cNvPr>
          <p:cNvSpPr/>
          <p:nvPr/>
        </p:nvSpPr>
        <p:spPr>
          <a:xfrm>
            <a:off x="3177959" y="4574228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800" b="1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2B1BE54-069D-4EAE-8BA3-E6F4FDABBE36}"/>
              </a:ext>
            </a:extLst>
          </p:cNvPr>
          <p:cNvSpPr/>
          <p:nvPr/>
        </p:nvSpPr>
        <p:spPr>
          <a:xfrm>
            <a:off x="3238723" y="4621944"/>
            <a:ext cx="866547" cy="37178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Device</a:t>
            </a:r>
          </a:p>
        </p:txBody>
      </p: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8A3DEE15-0CC4-4D17-B903-982EFC78BDD0}"/>
              </a:ext>
            </a:extLst>
          </p:cNvPr>
          <p:cNvSpPr/>
          <p:nvPr/>
        </p:nvSpPr>
        <p:spPr>
          <a:xfrm>
            <a:off x="9297244" y="2922840"/>
            <a:ext cx="1567308" cy="754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INCLUDE</a:t>
            </a:r>
          </a:p>
        </p:txBody>
      </p:sp>
      <p:sp>
        <p:nvSpPr>
          <p:cNvPr id="87" name="Flowchart: Decision 86">
            <a:extLst>
              <a:ext uri="{FF2B5EF4-FFF2-40B4-BE49-F238E27FC236}">
                <a16:creationId xmlns:a16="http://schemas.microsoft.com/office/drawing/2014/main" id="{D4B25700-E449-4DA6-BFCE-FF02183D1003}"/>
              </a:ext>
            </a:extLst>
          </p:cNvPr>
          <p:cNvSpPr/>
          <p:nvPr/>
        </p:nvSpPr>
        <p:spPr>
          <a:xfrm>
            <a:off x="7043142" y="4516760"/>
            <a:ext cx="1567308" cy="754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PARTICIPATE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E108433-5296-43D2-BCC6-AB93EF49E987}"/>
              </a:ext>
            </a:extLst>
          </p:cNvPr>
          <p:cNvSpPr/>
          <p:nvPr/>
        </p:nvSpPr>
        <p:spPr>
          <a:xfrm>
            <a:off x="1974062" y="4884862"/>
            <a:ext cx="993585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u="sng" dirty="0"/>
              <a:t>ID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29AA5AB-A11B-45A0-9E7B-9A9BF40931E3}"/>
              </a:ext>
            </a:extLst>
          </p:cNvPr>
          <p:cNvCxnSpPr>
            <a:cxnSpLocks/>
            <a:stCxn id="88" idx="7"/>
            <a:endCxn id="81" idx="2"/>
          </p:cNvCxnSpPr>
          <p:nvPr/>
        </p:nvCxnSpPr>
        <p:spPr>
          <a:xfrm flipV="1">
            <a:off x="2822140" y="4807839"/>
            <a:ext cx="355819" cy="145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7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6514DD4-D91C-41A5-B411-BC71864D57A5}"/>
              </a:ext>
            </a:extLst>
          </p:cNvPr>
          <p:cNvSpPr/>
          <p:nvPr/>
        </p:nvSpPr>
        <p:spPr>
          <a:xfrm>
            <a:off x="6493123" y="601281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u="sng" dirty="0"/>
              <a:t>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8B79F6-092B-44AF-B7E9-95CD2492579D}"/>
              </a:ext>
            </a:extLst>
          </p:cNvPr>
          <p:cNvSpPr/>
          <p:nvPr/>
        </p:nvSpPr>
        <p:spPr>
          <a:xfrm>
            <a:off x="8557156" y="3850858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u="sng" dirty="0"/>
              <a:t>ID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BAEC6-4523-438A-B890-1604E99277B6}"/>
              </a:ext>
            </a:extLst>
          </p:cNvPr>
          <p:cNvCxnSpPr>
            <a:cxnSpLocks/>
          </p:cNvCxnSpPr>
          <p:nvPr/>
        </p:nvCxnSpPr>
        <p:spPr>
          <a:xfrm>
            <a:off x="7561662" y="1943763"/>
            <a:ext cx="0" cy="13861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E57B1-5B0B-44EE-92A0-9B307ED7AE4B}"/>
              </a:ext>
            </a:extLst>
          </p:cNvPr>
          <p:cNvCxnSpPr>
            <a:cxnSpLocks/>
          </p:cNvCxnSpPr>
          <p:nvPr/>
        </p:nvCxnSpPr>
        <p:spPr>
          <a:xfrm flipH="1">
            <a:off x="5879139" y="3279695"/>
            <a:ext cx="16020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5B770A-5ECC-4627-B441-75D2448D3D64}"/>
              </a:ext>
            </a:extLst>
          </p:cNvPr>
          <p:cNvCxnSpPr>
            <a:cxnSpLocks/>
            <a:stCxn id="116" idx="2"/>
            <a:endCxn id="4" idx="0"/>
          </p:cNvCxnSpPr>
          <p:nvPr/>
        </p:nvCxnSpPr>
        <p:spPr>
          <a:xfrm>
            <a:off x="5401335" y="3672476"/>
            <a:ext cx="395" cy="10291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033B6C-F37B-47AB-9A0B-77F14476BB92}"/>
              </a:ext>
            </a:extLst>
          </p:cNvPr>
          <p:cNvCxnSpPr>
            <a:cxnSpLocks/>
          </p:cNvCxnSpPr>
          <p:nvPr/>
        </p:nvCxnSpPr>
        <p:spPr>
          <a:xfrm flipH="1">
            <a:off x="10103678" y="3578368"/>
            <a:ext cx="11088" cy="11232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BDE8409-79A5-45F1-8021-CADFAF73DC60}"/>
              </a:ext>
            </a:extLst>
          </p:cNvPr>
          <p:cNvSpPr/>
          <p:nvPr/>
        </p:nvSpPr>
        <p:spPr>
          <a:xfrm>
            <a:off x="4673856" y="5922588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First name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F4DF44-6C7D-463D-AE3B-7AFD8C14FAFB}"/>
              </a:ext>
            </a:extLst>
          </p:cNvPr>
          <p:cNvSpPr/>
          <p:nvPr/>
        </p:nvSpPr>
        <p:spPr>
          <a:xfrm>
            <a:off x="5800540" y="5785485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Last name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C8489B-79D1-4463-ABA5-72D8F298ECA8}"/>
              </a:ext>
            </a:extLst>
          </p:cNvPr>
          <p:cNvSpPr/>
          <p:nvPr/>
        </p:nvSpPr>
        <p:spPr>
          <a:xfrm>
            <a:off x="3690170" y="5373894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Password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52940D-92B6-422F-816A-A4E63AF19A1B}"/>
              </a:ext>
            </a:extLst>
          </p:cNvPr>
          <p:cNvSpPr/>
          <p:nvPr/>
        </p:nvSpPr>
        <p:spPr>
          <a:xfrm>
            <a:off x="8068634" y="590494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Name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CC68BF-03AC-46CB-9F8D-97F6FBF0A931}"/>
              </a:ext>
            </a:extLst>
          </p:cNvPr>
          <p:cNvSpPr/>
          <p:nvPr/>
        </p:nvSpPr>
        <p:spPr>
          <a:xfrm>
            <a:off x="11082797" y="5086793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Text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54D680-EE3C-4252-BE82-3C22057A6C46}"/>
              </a:ext>
            </a:extLst>
          </p:cNvPr>
          <p:cNvCxnSpPr>
            <a:cxnSpLocks/>
            <a:stCxn id="215" idx="3"/>
          </p:cNvCxnSpPr>
          <p:nvPr/>
        </p:nvCxnSpPr>
        <p:spPr>
          <a:xfrm flipH="1">
            <a:off x="5765898" y="4396179"/>
            <a:ext cx="325620" cy="34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0283DB-8C3B-4A88-A891-55C4CF4C416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679632" y="5006749"/>
            <a:ext cx="614948" cy="778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FEF19-C758-4B37-8D2D-E4AD18208D96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4533548" y="5049351"/>
            <a:ext cx="582686" cy="392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0CB883-EBBA-4A7F-AFF0-CF21B4866A46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V="1">
            <a:off x="5167896" y="5086793"/>
            <a:ext cx="233834" cy="835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996100-8D90-4752-992C-28BACEDD72AE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9400534" y="4249657"/>
            <a:ext cx="394239" cy="487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DCA795-577F-4D77-8A8D-8DDE722F72EE}"/>
              </a:ext>
            </a:extLst>
          </p:cNvPr>
          <p:cNvCxnSpPr>
            <a:cxnSpLocks/>
            <a:endCxn id="103" idx="3"/>
          </p:cNvCxnSpPr>
          <p:nvPr/>
        </p:nvCxnSpPr>
        <p:spPr>
          <a:xfrm flipV="1">
            <a:off x="10460638" y="4345700"/>
            <a:ext cx="660380" cy="422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757E23-2C6F-4ACC-B5C1-541E291DEE83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10522661" y="4894207"/>
            <a:ext cx="704837" cy="26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409F43-8ECF-4131-8771-6D5F65E798A9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7336501" y="1000080"/>
            <a:ext cx="254154" cy="585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2B4DD1-9CFA-4DC7-9AC7-4C695E8AD9AD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7935770" y="989293"/>
            <a:ext cx="277565" cy="59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07BD4A17-7C9E-4FA0-953C-C46C6F1D6573}"/>
              </a:ext>
            </a:extLst>
          </p:cNvPr>
          <p:cNvSpPr/>
          <p:nvPr/>
        </p:nvSpPr>
        <p:spPr>
          <a:xfrm>
            <a:off x="10976317" y="3946901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8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C2612EE-88F4-47CB-8421-ED0841302F47}"/>
              </a:ext>
            </a:extLst>
          </p:cNvPr>
          <p:cNvSpPr/>
          <p:nvPr/>
        </p:nvSpPr>
        <p:spPr>
          <a:xfrm>
            <a:off x="11037081" y="3994617"/>
            <a:ext cx="866547" cy="37178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Media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50C00A2-E1B8-4380-9990-7E41C836A474}"/>
              </a:ext>
            </a:extLst>
          </p:cNvPr>
          <p:cNvSpPr txBox="1"/>
          <p:nvPr/>
        </p:nvSpPr>
        <p:spPr>
          <a:xfrm>
            <a:off x="4663359" y="4033888"/>
            <a:ext cx="68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800" b="1" dirty="0"/>
              <a:t>Participates in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AE5C8D-C920-4F89-A8B7-66151D51DC10}"/>
              </a:ext>
            </a:extLst>
          </p:cNvPr>
          <p:cNvSpPr txBox="1"/>
          <p:nvPr/>
        </p:nvSpPr>
        <p:spPr>
          <a:xfrm>
            <a:off x="6923522" y="2213488"/>
            <a:ext cx="582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Includes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58BA57-928D-4FD4-B510-0EBD8FBAA5AF}"/>
              </a:ext>
            </a:extLst>
          </p:cNvPr>
          <p:cNvSpPr txBox="1"/>
          <p:nvPr/>
        </p:nvSpPr>
        <p:spPr>
          <a:xfrm>
            <a:off x="7890122" y="2224307"/>
            <a:ext cx="582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Includes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DE9F7B-D993-45E2-8A68-9D98E3583A4F}"/>
              </a:ext>
            </a:extLst>
          </p:cNvPr>
          <p:cNvSpPr txBox="1"/>
          <p:nvPr/>
        </p:nvSpPr>
        <p:spPr>
          <a:xfrm>
            <a:off x="10077180" y="4033888"/>
            <a:ext cx="685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Included in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09FCE0F-EF1E-4A6A-82F9-8C3752BAC7C8}"/>
              </a:ext>
            </a:extLst>
          </p:cNvPr>
          <p:cNvSpPr txBox="1"/>
          <p:nvPr/>
        </p:nvSpPr>
        <p:spPr>
          <a:xfrm>
            <a:off x="5654921" y="2893356"/>
            <a:ext cx="194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AD294E-FF6B-4DBB-B49E-0F3189E97F13}"/>
              </a:ext>
            </a:extLst>
          </p:cNvPr>
          <p:cNvSpPr txBox="1"/>
          <p:nvPr/>
        </p:nvSpPr>
        <p:spPr>
          <a:xfrm>
            <a:off x="4866273" y="3470646"/>
            <a:ext cx="195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391861-6785-4B53-9072-50C2F0E7A58E}"/>
              </a:ext>
            </a:extLst>
          </p:cNvPr>
          <p:cNvSpPr txBox="1"/>
          <p:nvPr/>
        </p:nvSpPr>
        <p:spPr>
          <a:xfrm>
            <a:off x="9440399" y="2882827"/>
            <a:ext cx="194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057E2C4-65D7-41D8-96F1-61C5AF62F01A}"/>
              </a:ext>
            </a:extLst>
          </p:cNvPr>
          <p:cNvSpPr txBox="1"/>
          <p:nvPr/>
        </p:nvSpPr>
        <p:spPr>
          <a:xfrm>
            <a:off x="10322171" y="3470646"/>
            <a:ext cx="195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1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D3073FC-4128-40EE-BFBC-939E0636DFC4}"/>
              </a:ext>
            </a:extLst>
          </p:cNvPr>
          <p:cNvCxnSpPr>
            <a:cxnSpLocks/>
          </p:cNvCxnSpPr>
          <p:nvPr/>
        </p:nvCxnSpPr>
        <p:spPr>
          <a:xfrm flipH="1">
            <a:off x="7489282" y="1947412"/>
            <a:ext cx="8338" cy="1332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9EEEBF-2C1C-4719-ADB1-D5397F13F6A9}"/>
              </a:ext>
            </a:extLst>
          </p:cNvPr>
          <p:cNvCxnSpPr>
            <a:cxnSpLocks/>
          </p:cNvCxnSpPr>
          <p:nvPr/>
        </p:nvCxnSpPr>
        <p:spPr>
          <a:xfrm flipH="1">
            <a:off x="5904381" y="3329961"/>
            <a:ext cx="16572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4CBDA78-AAA9-4479-B907-8B06AEDCFE52}"/>
              </a:ext>
            </a:extLst>
          </p:cNvPr>
          <p:cNvCxnSpPr>
            <a:cxnSpLocks/>
          </p:cNvCxnSpPr>
          <p:nvPr/>
        </p:nvCxnSpPr>
        <p:spPr>
          <a:xfrm>
            <a:off x="7866462" y="1943763"/>
            <a:ext cx="0" cy="13861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CECCC46-1352-4B77-9B43-2A29E2E6C3CA}"/>
              </a:ext>
            </a:extLst>
          </p:cNvPr>
          <p:cNvCxnSpPr>
            <a:cxnSpLocks/>
          </p:cNvCxnSpPr>
          <p:nvPr/>
        </p:nvCxnSpPr>
        <p:spPr>
          <a:xfrm flipH="1">
            <a:off x="8155614" y="4879895"/>
            <a:ext cx="16020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C39949-B42B-4CD4-971C-99F42DCC84E9}"/>
              </a:ext>
            </a:extLst>
          </p:cNvPr>
          <p:cNvCxnSpPr>
            <a:cxnSpLocks/>
          </p:cNvCxnSpPr>
          <p:nvPr/>
        </p:nvCxnSpPr>
        <p:spPr>
          <a:xfrm>
            <a:off x="7935770" y="1947412"/>
            <a:ext cx="10294" cy="1332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8F73AFF-50EC-4913-814B-36436BE3FB4A}"/>
              </a:ext>
            </a:extLst>
          </p:cNvPr>
          <p:cNvCxnSpPr>
            <a:cxnSpLocks/>
          </p:cNvCxnSpPr>
          <p:nvPr/>
        </p:nvCxnSpPr>
        <p:spPr>
          <a:xfrm flipH="1">
            <a:off x="8068634" y="4930161"/>
            <a:ext cx="17409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66A2718-BCEE-444D-BE62-6FB514B7723E}"/>
              </a:ext>
            </a:extLst>
          </p:cNvPr>
          <p:cNvCxnSpPr>
            <a:cxnSpLocks/>
          </p:cNvCxnSpPr>
          <p:nvPr/>
        </p:nvCxnSpPr>
        <p:spPr>
          <a:xfrm flipH="1">
            <a:off x="10037003" y="3606943"/>
            <a:ext cx="11088" cy="11232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056E721-7D10-4022-B3C0-AAC361999FD5}"/>
              </a:ext>
            </a:extLst>
          </p:cNvPr>
          <p:cNvSpPr/>
          <p:nvPr/>
        </p:nvSpPr>
        <p:spPr>
          <a:xfrm>
            <a:off x="7286094" y="1558591"/>
            <a:ext cx="895117" cy="385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CHAT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358D2C-5E2E-4D5C-9545-0B40DFFF4D6B}"/>
              </a:ext>
            </a:extLst>
          </p:cNvPr>
          <p:cNvSpPr/>
          <p:nvPr/>
        </p:nvSpPr>
        <p:spPr>
          <a:xfrm>
            <a:off x="4954171" y="4701621"/>
            <a:ext cx="895117" cy="385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USER</a:t>
            </a:r>
          </a:p>
        </p:txBody>
      </p:sp>
      <p:sp>
        <p:nvSpPr>
          <p:cNvPr id="116" name="Flowchart: Decision 115">
            <a:extLst>
              <a:ext uri="{FF2B5EF4-FFF2-40B4-BE49-F238E27FC236}">
                <a16:creationId xmlns:a16="http://schemas.microsoft.com/office/drawing/2014/main" id="{6F3163DD-E997-4943-8FC7-3941D82EEA30}"/>
              </a:ext>
            </a:extLst>
          </p:cNvPr>
          <p:cNvSpPr/>
          <p:nvPr/>
        </p:nvSpPr>
        <p:spPr>
          <a:xfrm>
            <a:off x="4654943" y="2917583"/>
            <a:ext cx="1492784" cy="754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PARTICIPATE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8664B625-5D4F-4D38-9EBA-605F2BBE4337}"/>
              </a:ext>
            </a:extLst>
          </p:cNvPr>
          <p:cNvSpPr/>
          <p:nvPr/>
        </p:nvSpPr>
        <p:spPr>
          <a:xfrm>
            <a:off x="9328710" y="2924732"/>
            <a:ext cx="1492784" cy="754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INCLUDE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39D05E7-2AD5-4D63-954F-485614395BF3}"/>
              </a:ext>
            </a:extLst>
          </p:cNvPr>
          <p:cNvSpPr/>
          <p:nvPr/>
        </p:nvSpPr>
        <p:spPr>
          <a:xfrm>
            <a:off x="8552841" y="5366468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Date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DA2564D-175B-49B7-AB0B-0ED9E796E1D0}"/>
              </a:ext>
            </a:extLst>
          </p:cNvPr>
          <p:cNvSpPr/>
          <p:nvPr/>
        </p:nvSpPr>
        <p:spPr>
          <a:xfrm>
            <a:off x="9774787" y="5700106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Time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E183EEA-3583-4430-B7F0-A5BCE629F358}"/>
              </a:ext>
            </a:extLst>
          </p:cNvPr>
          <p:cNvCxnSpPr>
            <a:cxnSpLocks/>
            <a:stCxn id="6" idx="2"/>
            <a:endCxn id="161" idx="0"/>
          </p:cNvCxnSpPr>
          <p:nvPr/>
        </p:nvCxnSpPr>
        <p:spPr>
          <a:xfrm>
            <a:off x="10075103" y="5086793"/>
            <a:ext cx="193724" cy="613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C828A07-8E55-4C76-82E5-FB08AF9C5EAF}"/>
              </a:ext>
            </a:extLst>
          </p:cNvPr>
          <p:cNvCxnSpPr>
            <a:cxnSpLocks/>
            <a:endCxn id="158" idx="7"/>
          </p:cNvCxnSpPr>
          <p:nvPr/>
        </p:nvCxnSpPr>
        <p:spPr>
          <a:xfrm flipH="1">
            <a:off x="9396219" y="5006749"/>
            <a:ext cx="445018" cy="428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82289E5-7C51-4CF0-B8B2-CD0B1488F074}"/>
              </a:ext>
            </a:extLst>
          </p:cNvPr>
          <p:cNvSpPr/>
          <p:nvPr/>
        </p:nvSpPr>
        <p:spPr>
          <a:xfrm>
            <a:off x="2618435" y="1558591"/>
            <a:ext cx="895117" cy="385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DEVICE</a:t>
            </a:r>
          </a:p>
        </p:txBody>
      </p:sp>
      <p:sp>
        <p:nvSpPr>
          <p:cNvPr id="178" name="Flowchart: Decision 177">
            <a:extLst>
              <a:ext uri="{FF2B5EF4-FFF2-40B4-BE49-F238E27FC236}">
                <a16:creationId xmlns:a16="http://schemas.microsoft.com/office/drawing/2014/main" id="{661A11E5-974C-4E35-9359-9E13E5100EAB}"/>
              </a:ext>
            </a:extLst>
          </p:cNvPr>
          <p:cNvSpPr/>
          <p:nvPr/>
        </p:nvSpPr>
        <p:spPr>
          <a:xfrm>
            <a:off x="2330511" y="2931197"/>
            <a:ext cx="1492784" cy="754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ACCESS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20ADE08-2E29-438F-867E-6F36A7860284}"/>
              </a:ext>
            </a:extLst>
          </p:cNvPr>
          <p:cNvCxnSpPr>
            <a:cxnSpLocks/>
          </p:cNvCxnSpPr>
          <p:nvPr/>
        </p:nvCxnSpPr>
        <p:spPr>
          <a:xfrm>
            <a:off x="3037420" y="1943763"/>
            <a:ext cx="7394" cy="1237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608D004-27F1-4338-A395-6F12F995AC8C}"/>
              </a:ext>
            </a:extLst>
          </p:cNvPr>
          <p:cNvCxnSpPr>
            <a:cxnSpLocks/>
            <a:stCxn id="178" idx="2"/>
          </p:cNvCxnSpPr>
          <p:nvPr/>
        </p:nvCxnSpPr>
        <p:spPr>
          <a:xfrm flipH="1">
            <a:off x="3067847" y="3686090"/>
            <a:ext cx="9056" cy="1222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E4237ED-CD85-4A47-AE7A-846F6E9554A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65993" y="4894207"/>
            <a:ext cx="1888178" cy="146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29E1140-81B7-422C-BDAD-4F02A2CA2F98}"/>
              </a:ext>
            </a:extLst>
          </p:cNvPr>
          <p:cNvCxnSpPr>
            <a:cxnSpLocks/>
          </p:cNvCxnSpPr>
          <p:nvPr/>
        </p:nvCxnSpPr>
        <p:spPr>
          <a:xfrm flipH="1">
            <a:off x="3104094" y="1953288"/>
            <a:ext cx="1" cy="1144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074FA65-EC1F-4F8C-AC56-64E339C7D4D6}"/>
              </a:ext>
            </a:extLst>
          </p:cNvPr>
          <p:cNvSpPr txBox="1"/>
          <p:nvPr/>
        </p:nvSpPr>
        <p:spPr>
          <a:xfrm>
            <a:off x="2474423" y="2310335"/>
            <a:ext cx="685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Accesses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CE42250-26B8-405C-91D8-5FBA6B6ADF70}"/>
              </a:ext>
            </a:extLst>
          </p:cNvPr>
          <p:cNvSpPr txBox="1"/>
          <p:nvPr/>
        </p:nvSpPr>
        <p:spPr>
          <a:xfrm>
            <a:off x="3490956" y="4941629"/>
            <a:ext cx="685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Is accessed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9FB8A42-8158-4A1E-AC58-8B5C793BA11B}"/>
              </a:ext>
            </a:extLst>
          </p:cNvPr>
          <p:cNvSpPr txBox="1"/>
          <p:nvPr/>
        </p:nvSpPr>
        <p:spPr>
          <a:xfrm>
            <a:off x="2618435" y="2824927"/>
            <a:ext cx="195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M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487E69C-F2D2-44C1-A990-0CA38DD04990}"/>
              </a:ext>
            </a:extLst>
          </p:cNvPr>
          <p:cNvSpPr txBox="1"/>
          <p:nvPr/>
        </p:nvSpPr>
        <p:spPr>
          <a:xfrm>
            <a:off x="3347719" y="3552368"/>
            <a:ext cx="195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N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03A2E00-45B0-4741-B656-296E3176DCC0}"/>
              </a:ext>
            </a:extLst>
          </p:cNvPr>
          <p:cNvSpPr/>
          <p:nvPr/>
        </p:nvSpPr>
        <p:spPr>
          <a:xfrm>
            <a:off x="2571953" y="601281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u="sng" dirty="0"/>
              <a:t>ID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97BA457-1E70-4C44-AD89-1B0DB2711479}"/>
              </a:ext>
            </a:extLst>
          </p:cNvPr>
          <p:cNvCxnSpPr>
            <a:cxnSpLocks/>
            <a:stCxn id="169" idx="0"/>
            <a:endCxn id="196" idx="4"/>
          </p:cNvCxnSpPr>
          <p:nvPr/>
        </p:nvCxnSpPr>
        <p:spPr>
          <a:xfrm flipH="1" flipV="1">
            <a:off x="3065993" y="1068503"/>
            <a:ext cx="1" cy="49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EC2CD6FC-D66E-417B-8964-1B8173BB0AC8}"/>
              </a:ext>
            </a:extLst>
          </p:cNvPr>
          <p:cNvSpPr/>
          <p:nvPr/>
        </p:nvSpPr>
        <p:spPr>
          <a:xfrm>
            <a:off x="5946817" y="3997380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u="sng" dirty="0"/>
              <a:t>Phone number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B6D5525-3FED-4030-8E0D-7353B8B146D3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5849288" y="4892631"/>
            <a:ext cx="1203385" cy="15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lowchart: Decision 235">
            <a:extLst>
              <a:ext uri="{FF2B5EF4-FFF2-40B4-BE49-F238E27FC236}">
                <a16:creationId xmlns:a16="http://schemas.microsoft.com/office/drawing/2014/main" id="{66443C58-9ACC-4B23-BC2F-9F540A1B6E6B}"/>
              </a:ext>
            </a:extLst>
          </p:cNvPr>
          <p:cNvSpPr/>
          <p:nvPr/>
        </p:nvSpPr>
        <p:spPr>
          <a:xfrm>
            <a:off x="7052673" y="4515184"/>
            <a:ext cx="1492784" cy="754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SENT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56A59-5545-41EC-B1F5-2A914616CF1E}"/>
              </a:ext>
            </a:extLst>
          </p:cNvPr>
          <p:cNvSpPr/>
          <p:nvPr/>
        </p:nvSpPr>
        <p:spPr>
          <a:xfrm>
            <a:off x="9627544" y="4701621"/>
            <a:ext cx="895117" cy="385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MESSAGE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443C091-10B6-4605-94A2-88527F7F2C9B}"/>
              </a:ext>
            </a:extLst>
          </p:cNvPr>
          <p:cNvSpPr txBox="1"/>
          <p:nvPr/>
        </p:nvSpPr>
        <p:spPr>
          <a:xfrm>
            <a:off x="6315424" y="4908834"/>
            <a:ext cx="582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Sent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7A1922B-BAA0-4372-83F4-CD1C59E2E028}"/>
              </a:ext>
            </a:extLst>
          </p:cNvPr>
          <p:cNvSpPr txBox="1"/>
          <p:nvPr/>
        </p:nvSpPr>
        <p:spPr>
          <a:xfrm>
            <a:off x="8657071" y="4908834"/>
            <a:ext cx="582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Sent by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165BE1-E567-4649-9F8E-2510668B10ED}"/>
              </a:ext>
            </a:extLst>
          </p:cNvPr>
          <p:cNvSpPr txBox="1"/>
          <p:nvPr/>
        </p:nvSpPr>
        <p:spPr>
          <a:xfrm>
            <a:off x="8136378" y="5072490"/>
            <a:ext cx="194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989BACC-DBC4-43EE-B666-529FE6EAF6F3}"/>
              </a:ext>
            </a:extLst>
          </p:cNvPr>
          <p:cNvSpPr txBox="1"/>
          <p:nvPr/>
        </p:nvSpPr>
        <p:spPr>
          <a:xfrm>
            <a:off x="7215055" y="4505885"/>
            <a:ext cx="195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N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22EC040F-B588-4729-9C35-5DD8137D2071}"/>
              </a:ext>
            </a:extLst>
          </p:cNvPr>
          <p:cNvCxnSpPr>
            <a:cxnSpLocks/>
          </p:cNvCxnSpPr>
          <p:nvPr/>
        </p:nvCxnSpPr>
        <p:spPr>
          <a:xfrm flipH="1">
            <a:off x="7946065" y="3279695"/>
            <a:ext cx="1758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477FFB3-DF01-47CD-BC6C-29F883C2E544}"/>
              </a:ext>
            </a:extLst>
          </p:cNvPr>
          <p:cNvCxnSpPr>
            <a:cxnSpLocks/>
          </p:cNvCxnSpPr>
          <p:nvPr/>
        </p:nvCxnSpPr>
        <p:spPr>
          <a:xfrm flipH="1">
            <a:off x="7859084" y="3329961"/>
            <a:ext cx="18457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B9FCA6ED-252E-4C7A-9A1B-0AABF5A5C409}"/>
              </a:ext>
            </a:extLst>
          </p:cNvPr>
          <p:cNvSpPr/>
          <p:nvPr/>
        </p:nvSpPr>
        <p:spPr>
          <a:xfrm>
            <a:off x="986559" y="3067774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Logged in status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DE7160-EF9B-403F-8B17-5AE446847048}"/>
              </a:ext>
            </a:extLst>
          </p:cNvPr>
          <p:cNvCxnSpPr>
            <a:cxnSpLocks/>
            <a:stCxn id="251" idx="6"/>
            <a:endCxn id="178" idx="1"/>
          </p:cNvCxnSpPr>
          <p:nvPr/>
        </p:nvCxnSpPr>
        <p:spPr>
          <a:xfrm>
            <a:off x="1974638" y="3301385"/>
            <a:ext cx="355873" cy="7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2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141</Words>
  <Application>Microsoft Office PowerPoint</Application>
  <PresentationFormat>Widescreen</PresentationFormat>
  <Paragraphs>115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Gwen McArdle</dc:creator>
  <cp:lastModifiedBy>Gwen McArdle</cp:lastModifiedBy>
  <cp:revision>27</cp:revision>
  <dcterms:created xsi:type="dcterms:W3CDTF">2021-11-15T16:52:49Z</dcterms:created>
  <dcterms:modified xsi:type="dcterms:W3CDTF">2021-11-18T13:04:59Z</dcterms:modified>
</cp:coreProperties>
</file>