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FFF9-8ED3-4C14-BE56-C543F0E2D0E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493F-A678-44F7-A510-E2D1C6003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6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FFF9-8ED3-4C14-BE56-C543F0E2D0E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493F-A678-44F7-A510-E2D1C6003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64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FFF9-8ED3-4C14-BE56-C543F0E2D0E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493F-A678-44F7-A510-E2D1C6003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51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FFF9-8ED3-4C14-BE56-C543F0E2D0E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493F-A678-44F7-A510-E2D1C6003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58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FFF9-8ED3-4C14-BE56-C543F0E2D0E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493F-A678-44F7-A510-E2D1C6003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70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FFF9-8ED3-4C14-BE56-C543F0E2D0E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493F-A678-44F7-A510-E2D1C6003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42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FFF9-8ED3-4C14-BE56-C543F0E2D0E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493F-A678-44F7-A510-E2D1C6003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48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FFF9-8ED3-4C14-BE56-C543F0E2D0E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493F-A678-44F7-A510-E2D1C6003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60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FFF9-8ED3-4C14-BE56-C543F0E2D0E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493F-A678-44F7-A510-E2D1C6003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5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FFF9-8ED3-4C14-BE56-C543F0E2D0E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493F-A678-44F7-A510-E2D1C6003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74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FFF9-8ED3-4C14-BE56-C543F0E2D0E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5493F-A678-44F7-A510-E2D1C6003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74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5FFF9-8ED3-4C14-BE56-C543F0E2D0E4}" type="datetimeFigureOut">
              <a:rPr lang="en-IN" smtClean="0"/>
              <a:t>08-06-2020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5493F-A678-44F7-A510-E2D1C6003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0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Surface </a:t>
            </a:r>
            <a:r>
              <a:rPr lang="en-IN" dirty="0" err="1" smtClean="0"/>
              <a:t>Plasmons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6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96752"/>
            <a:ext cx="7091665" cy="4474179"/>
          </a:xfrm>
        </p:spPr>
      </p:pic>
    </p:spTree>
    <p:extLst>
      <p:ext uri="{BB962C8B-B14F-4D97-AF65-F5344CB8AC3E}">
        <p14:creationId xmlns:p14="http://schemas.microsoft.com/office/powerpoint/2010/main" val="397893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7078354" cy="3486152"/>
          </a:xfrm>
        </p:spPr>
      </p:pic>
    </p:spTree>
    <p:extLst>
      <p:ext uri="{BB962C8B-B14F-4D97-AF65-F5344CB8AC3E}">
        <p14:creationId xmlns:p14="http://schemas.microsoft.com/office/powerpoint/2010/main" val="26844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2" y="332656"/>
            <a:ext cx="8247774" cy="6052026"/>
          </a:xfrm>
        </p:spPr>
      </p:pic>
    </p:spTree>
    <p:extLst>
      <p:ext uri="{BB962C8B-B14F-4D97-AF65-F5344CB8AC3E}">
        <p14:creationId xmlns:p14="http://schemas.microsoft.com/office/powerpoint/2010/main" val="204095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</Words>
  <Application>Microsoft Office PowerPoint</Application>
  <PresentationFormat>On-screen Show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Surface Plasmons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Surface Plasmons</dc:title>
  <dc:creator>Shayarneel</dc:creator>
  <cp:lastModifiedBy>Shayarneel</cp:lastModifiedBy>
  <cp:revision>4</cp:revision>
  <dcterms:created xsi:type="dcterms:W3CDTF">2020-06-09T03:44:50Z</dcterms:created>
  <dcterms:modified xsi:type="dcterms:W3CDTF">2020-06-09T04:02:04Z</dcterms:modified>
</cp:coreProperties>
</file>