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85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73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52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1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93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05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70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07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28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87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5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2BB6-F2A5-4CCE-AA65-276088C43C09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58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43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7920"/>
          </a:xfrm>
        </p:spPr>
        <p:txBody>
          <a:bodyPr>
            <a:normAutofit fontScale="90000"/>
          </a:bodyPr>
          <a:lstStyle/>
          <a:p>
            <a:r>
              <a:rPr lang="en-IN" dirty="0"/>
              <a:t>n = 1, 2, 3, 4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43883"/>
            <a:ext cx="3960440" cy="297033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900" y="810695"/>
            <a:ext cx="3847745" cy="28858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0" y="3708367"/>
            <a:ext cx="3627295" cy="27204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322" y="3514192"/>
            <a:ext cx="3968756" cy="297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n = 5, 10, 15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07880"/>
            <a:ext cx="4032448" cy="30243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052736"/>
            <a:ext cx="3646167" cy="2734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758048"/>
            <a:ext cx="384042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r = 10, 20, 30, 40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5" y="836712"/>
            <a:ext cx="3744416" cy="28083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01" y="764704"/>
            <a:ext cx="3936438" cy="295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717032"/>
            <a:ext cx="3790183" cy="2842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01" y="3556196"/>
            <a:ext cx="4219076" cy="316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0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/>
              <a:t>r = 50, 100, 120, 150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6712"/>
            <a:ext cx="3816424" cy="28623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836712"/>
            <a:ext cx="3958201" cy="2968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67" y="3501008"/>
            <a:ext cx="4174225" cy="3130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527260"/>
            <a:ext cx="4078215" cy="30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8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B67CA718-8DB0-40D0-8C53-CA99A21C03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74638"/>
                <a:ext cx="8229600" cy="63408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00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IN" i="1" dirty="0"/>
                  <a:t>, </a:t>
                </a:r>
                <a:r>
                  <a:rPr lang="en-IN" dirty="0"/>
                  <a:t>a = 1, b = 1,3,5,7</a:t>
                </a:r>
                <a:endParaRPr lang="en-IN" i="1" dirty="0"/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B67CA718-8DB0-40D0-8C53-CA99A21C0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638"/>
                <a:ext cx="8229600" cy="634082"/>
              </a:xfrm>
              <a:prstGeom prst="rect">
                <a:avLst/>
              </a:prstGeom>
              <a:blipFill>
                <a:blip r:embed="rId2"/>
                <a:stretch>
                  <a:fillRect t="-30769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B373824-2E58-4FF3-BB3D-31F07EF6B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6712"/>
            <a:ext cx="3816424" cy="2862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E1E751-6939-4309-BF9D-848B02F3C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836712"/>
            <a:ext cx="3958201" cy="2968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17AC5-FD3A-4896-A5CE-F357A9FF1D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67" y="3501008"/>
            <a:ext cx="4174225" cy="3130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3BF244-B0CA-460F-9AA2-55F35AF925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527260"/>
            <a:ext cx="4078215" cy="30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5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PowerPoint Presentation</vt:lpstr>
      <vt:lpstr>n = 1, 2, 3, 4</vt:lpstr>
      <vt:lpstr>n = 5, 10, 15</vt:lpstr>
      <vt:lpstr>r = 10, 20, 30, 40</vt:lpstr>
      <vt:lpstr>r = 50, 100, 120, 150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Shayarneel</dc:creator>
  <cp:lastModifiedBy>Michael Cardiff</cp:lastModifiedBy>
  <cp:revision>12</cp:revision>
  <dcterms:created xsi:type="dcterms:W3CDTF">2020-05-27T01:44:00Z</dcterms:created>
  <dcterms:modified xsi:type="dcterms:W3CDTF">2020-05-27T02:25:35Z</dcterms:modified>
</cp:coreProperties>
</file>