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5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3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2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5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2BB6-F2A5-4CCE-AA65-276088C43C09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7D88-1E28-4132-807C-11616FA6D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mf.nist.gov/30.1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Shayarneel</a:t>
            </a:r>
            <a:r>
              <a:rPr lang="en-IN"/>
              <a:t> Kundu</a:t>
            </a:r>
          </a:p>
          <a:p>
            <a:r>
              <a:rPr lang="en-IN"/>
              <a:t>Michael </a:t>
            </a:r>
            <a:r>
              <a:rPr lang="en-IN" dirty="0"/>
              <a:t>Cardiff</a:t>
            </a:r>
          </a:p>
        </p:txBody>
      </p:sp>
    </p:spTree>
    <p:extLst>
      <p:ext uri="{BB962C8B-B14F-4D97-AF65-F5344CB8AC3E}">
        <p14:creationId xmlns:p14="http://schemas.microsoft.com/office/powerpoint/2010/main" val="72443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920"/>
          </a:xfrm>
        </p:spPr>
        <p:txBody>
          <a:bodyPr>
            <a:normAutofit fontScale="90000"/>
          </a:bodyPr>
          <a:lstStyle/>
          <a:p>
            <a:r>
              <a:rPr lang="en-IN" dirty="0"/>
              <a:t>n = 1, 2, 3, 4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43883"/>
            <a:ext cx="3960440" cy="29703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00" y="810695"/>
            <a:ext cx="3847745" cy="28858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0" y="3708367"/>
            <a:ext cx="3627295" cy="27204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22" y="3514192"/>
            <a:ext cx="3968756" cy="29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n = 5, 10, 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7880"/>
            <a:ext cx="4032448" cy="3024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2736"/>
            <a:ext cx="3646167" cy="273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58048"/>
            <a:ext cx="384042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r = 10, 20, 30, 40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75" y="836712"/>
            <a:ext cx="3744416" cy="28083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1" y="764704"/>
            <a:ext cx="3936438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17032"/>
            <a:ext cx="3790183" cy="2842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01" y="3556196"/>
            <a:ext cx="4219076" cy="31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r = 50, 100, 120, 150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36712"/>
            <a:ext cx="3816424" cy="28623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836712"/>
            <a:ext cx="3958201" cy="2968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7" y="3501008"/>
            <a:ext cx="4174225" cy="3130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527260"/>
            <a:ext cx="4078215" cy="30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67CA718-8DB0-40D0-8C53-CA99A21C0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638"/>
                <a:ext cx="8229600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i="1" dirty="0"/>
                  <a:t>, </a:t>
                </a:r>
                <a:r>
                  <a:rPr lang="en-IN" dirty="0"/>
                  <a:t>a = 1, b = 1,3,5,7</a:t>
                </a:r>
                <a:endParaRPr lang="en-IN" i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67CA718-8DB0-40D0-8C53-CA99A21C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634082"/>
              </a:xfrm>
              <a:prstGeom prst="rect">
                <a:avLst/>
              </a:prstGeom>
              <a:blipFill>
                <a:blip r:embed="rId2"/>
                <a:stretch>
                  <a:fillRect t="-30769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1E49E5F5-9835-414E-A5BF-D47549A7C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3" y="908720"/>
            <a:ext cx="3974007" cy="2980506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FF503B9-F009-4138-86A2-39723E7DD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18" y="854785"/>
            <a:ext cx="4090182" cy="306763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DCD6A19-E97F-4313-ADF2-73CF803ED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3" y="3717032"/>
            <a:ext cx="4090182" cy="3067637"/>
          </a:xfrm>
          <a:prstGeom prst="rect">
            <a:avLst/>
          </a:prstGeom>
        </p:spPr>
      </p:pic>
      <p:pic>
        <p:nvPicPr>
          <p:cNvPr id="14" name="Picture 13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4B6AB892-0D4B-4CDE-8485-610BC7E6F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43" y="3790363"/>
            <a:ext cx="4090183" cy="30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5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67CA718-8DB0-40D0-8C53-CA99A21C0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638"/>
                <a:ext cx="8229600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0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i="1" dirty="0"/>
                  <a:t>, </a:t>
                </a:r>
                <a:r>
                  <a:rPr lang="en-IN" dirty="0"/>
                  <a:t>b = 1, a = 2,4,6,8</a:t>
                </a:r>
                <a:endParaRPr lang="en-IN" i="1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67CA718-8DB0-40D0-8C53-CA99A21C0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634082"/>
              </a:xfrm>
              <a:prstGeom prst="rect">
                <a:avLst/>
              </a:prstGeom>
              <a:blipFill>
                <a:blip r:embed="rId2"/>
                <a:stretch>
                  <a:fillRect t="-30769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5B7683B-3135-4B87-B22E-D079DA85B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23547"/>
            <a:ext cx="3526085" cy="2644564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0C85F7B-4A61-434A-95CD-50B855793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1023547"/>
            <a:ext cx="3526085" cy="264456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D3C10F1-AD40-46D0-A185-F6DFE1A10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3782938"/>
            <a:ext cx="3526085" cy="2644564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EFC47924-3E36-48BA-BEE5-BB9B0321F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861048"/>
            <a:ext cx="3526085" cy="26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383-DD01-4A06-A4BA-11D48EA4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Spheroid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65DF-51DA-4048-83E6-DA9AFEC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Bohren</a:t>
            </a:r>
            <a:r>
              <a:rPr lang="en-US" dirty="0"/>
              <a:t> &amp;Huffman, wave </a:t>
            </a:r>
            <a:r>
              <a:rPr lang="en-US" dirty="0" err="1"/>
              <a:t>eqn</a:t>
            </a:r>
            <a:r>
              <a:rPr lang="en-US" dirty="0"/>
              <a:t> solved in spherical </a:t>
            </a:r>
            <a:r>
              <a:rPr lang="en-US" dirty="0" err="1"/>
              <a:t>coords</a:t>
            </a:r>
            <a:r>
              <a:rPr lang="en-US" dirty="0"/>
              <a:t> to </a:t>
            </a:r>
            <a:r>
              <a:rPr lang="en-US" dirty="0" err="1"/>
              <a:t>exploite</a:t>
            </a:r>
            <a:r>
              <a:rPr lang="en-US" dirty="0"/>
              <a:t> </a:t>
            </a:r>
            <a:r>
              <a:rPr lang="en-US" dirty="0" err="1"/>
              <a:t>symm</a:t>
            </a:r>
            <a:r>
              <a:rPr lang="en-US" dirty="0"/>
              <a:t>.</a:t>
            </a:r>
          </a:p>
          <a:p>
            <a:r>
              <a:rPr lang="en-US" dirty="0"/>
              <a:t>We could use a similar method, and follow a parallel method to solve for spheroid</a:t>
            </a:r>
          </a:p>
        </p:txBody>
      </p:sp>
    </p:spTree>
    <p:extLst>
      <p:ext uri="{BB962C8B-B14F-4D97-AF65-F5344CB8AC3E}">
        <p14:creationId xmlns:p14="http://schemas.microsoft.com/office/powerpoint/2010/main" val="404776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6A10-D4B7-49E8-91DD-1BA1E6C5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Spheroidal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B6D9-456B-460A-8F10-9EA33C67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types of spheroid-</a:t>
            </a:r>
            <a:r>
              <a:rPr lang="en-US" dirty="0" err="1"/>
              <a:t>esque</a:t>
            </a:r>
            <a:r>
              <a:rPr lang="en-US" dirty="0"/>
              <a:t> coordinates</a:t>
            </a:r>
          </a:p>
          <a:p>
            <a:r>
              <a:rPr lang="en-US" dirty="0"/>
              <a:t>Ellipsoidal</a:t>
            </a:r>
          </a:p>
          <a:p>
            <a:pPr lvl="1"/>
            <a:r>
              <a:rPr lang="en-US" dirty="0"/>
              <a:t>Very complicated, points are doubly degenerate</a:t>
            </a:r>
          </a:p>
          <a:p>
            <a:r>
              <a:rPr lang="en-US" dirty="0"/>
              <a:t>Prolate/Oblate Spheroidal</a:t>
            </a:r>
          </a:p>
          <a:p>
            <a:pPr lvl="1"/>
            <a:r>
              <a:rPr lang="en-US" dirty="0"/>
              <a:t>Both are the same, defined in terms of circular and hyperbolic trig </a:t>
            </a:r>
            <a:r>
              <a:rPr lang="en-US" dirty="0" err="1"/>
              <a:t>funcs</a:t>
            </a:r>
            <a:endParaRPr lang="en-US" dirty="0"/>
          </a:p>
          <a:p>
            <a:r>
              <a:rPr lang="en-US" dirty="0"/>
              <a:t>All are similar, have been shown to have been separate wave equation, just a question of what we need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0BEF6B-293C-4524-B594-1F43E58D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31837"/>
            <a:ext cx="33337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9E1582-F2DE-420A-91B6-81443C751269}"/>
              </a:ext>
            </a:extLst>
          </p:cNvPr>
          <p:cNvSpPr/>
          <p:nvPr/>
        </p:nvSpPr>
        <p:spPr>
          <a:xfrm>
            <a:off x="611560" y="1701644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https://dlmf.nist.gov/30.13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7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Progress</vt:lpstr>
      <vt:lpstr>n = 1, 2, 3, 4</vt:lpstr>
      <vt:lpstr>n = 5, 10, 15</vt:lpstr>
      <vt:lpstr>r = 10, 20, 30, 40</vt:lpstr>
      <vt:lpstr>r = 50, 100, 120, 150</vt:lpstr>
      <vt:lpstr>PowerPoint Presentation</vt:lpstr>
      <vt:lpstr>PowerPoint Presentation</vt:lpstr>
      <vt:lpstr>Spheroid Ideas</vt:lpstr>
      <vt:lpstr>Spheroidal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Shayarneel</dc:creator>
  <cp:lastModifiedBy>Michael Cardiff</cp:lastModifiedBy>
  <cp:revision>18</cp:revision>
  <dcterms:created xsi:type="dcterms:W3CDTF">2020-05-27T01:44:00Z</dcterms:created>
  <dcterms:modified xsi:type="dcterms:W3CDTF">2020-05-27T14:45:41Z</dcterms:modified>
</cp:coreProperties>
</file>