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718-3489-4546-B3E4-3128CF45229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1C3B-4617-47E2-8544-316E6F6B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7028" y="2699657"/>
            <a:ext cx="8795657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mCareClient</a:t>
            </a:r>
            <a:r>
              <a:rPr lang="en-US" sz="2400" dirty="0" smtClean="0"/>
              <a:t> –current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74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1 : onLoad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McareHttpAsynTask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McareHttpService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82000" y="3984171"/>
            <a:ext cx="2579913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425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if the dosage is due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3868" y="16880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synchMobileUsing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IMEI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onSynch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82000" y="3984171"/>
            <a:ext cx="2579913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425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Load the Rx details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onSynch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5437" y="1688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synchMobileUsing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IMEI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3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onTaken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62605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15000" y="3995057"/>
            <a:ext cx="5246913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551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Rx and Submit TAKEN Rx to Server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back to first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onTaken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5437" y="16880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submitCaredPersondData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sendCaredPersonRxData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6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7028" y="2699657"/>
            <a:ext cx="8795657" cy="108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mCareClient</a:t>
            </a:r>
            <a:r>
              <a:rPr lang="en-US" sz="2400" dirty="0" smtClean="0"/>
              <a:t> –future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23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1 : onLoad – first time load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McareHttpAsynTask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McareHttpService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82000" y="3984171"/>
            <a:ext cx="2579913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425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if the dosage is due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3868" y="16880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synchMobileUsing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IMEI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onSynch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82000" y="3984171"/>
            <a:ext cx="2579913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425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Load the Rx details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onSynch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5437" y="1688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synchMobileUsing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IMEI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227" y="169182"/>
            <a:ext cx="11473543" cy="6690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3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onTaken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9" y="1088572"/>
            <a:ext cx="1537607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429" y="1088572"/>
            <a:ext cx="1426029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CareClientActivity3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286" y="1088572"/>
            <a:ext cx="162605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McareBridgeConnector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1143" y="1077687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McareBridgeServer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1056" y="1088572"/>
            <a:ext cx="1741714" cy="43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CareClientActivity2A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148445" y="1524000"/>
            <a:ext cx="55788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3444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29299" y="1513115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0" y="1513114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61913" y="1524000"/>
            <a:ext cx="1" cy="399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4233" y="2035629"/>
            <a:ext cx="2230210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34443" y="2579914"/>
            <a:ext cx="239485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29299" y="3254828"/>
            <a:ext cx="2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15000" y="3995057"/>
            <a:ext cx="5246913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980" y="5497286"/>
            <a:ext cx="551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Rx and Submit TAKEN Rx to Server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back to first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211" y="1677182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onTaken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5437" y="16880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submitCaredPersondData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9748" y="21946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sendCaredPersonRxData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846" y="28746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5219" y="36257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3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Step 1 : onLoad</vt:lpstr>
      <vt:lpstr>Step 2 : onSynch</vt:lpstr>
      <vt:lpstr>Step 3 : onTaken</vt:lpstr>
      <vt:lpstr>PowerPoint Presentation</vt:lpstr>
      <vt:lpstr>Step 1 : onLoad – first time load</vt:lpstr>
      <vt:lpstr>Step 2 : onSynch</vt:lpstr>
      <vt:lpstr>Step 3 : onTaken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Srivastava</dc:creator>
  <cp:lastModifiedBy>Dheeraj Srivastava</cp:lastModifiedBy>
  <cp:revision>5</cp:revision>
  <dcterms:created xsi:type="dcterms:W3CDTF">2018-01-16T03:19:14Z</dcterms:created>
  <dcterms:modified xsi:type="dcterms:W3CDTF">2018-01-16T04:00:33Z</dcterms:modified>
</cp:coreProperties>
</file>