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57" r:id="rId6"/>
    <p:sldId id="265" r:id="rId7"/>
    <p:sldId id="258" r:id="rId8"/>
    <p:sldId id="261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2" autoAdjust="0"/>
  </p:normalViewPr>
  <p:slideViewPr>
    <p:cSldViewPr snapToGrid="0" snapToObjects="1">
      <p:cViewPr varScale="1">
        <p:scale>
          <a:sx n="74" d="100"/>
          <a:sy n="74" d="100"/>
        </p:scale>
        <p:origin x="1013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479C3-CE5B-42E3-BFBA-4CFD4562C0E3}" type="datetimeFigureOut">
              <a:rPr lang="es-CL" smtClean="0"/>
              <a:t>09-07-2024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12C0C-19B2-475D-9B4C-E4AE79B2C8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041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¿Qué es </a:t>
            </a:r>
            <a:r>
              <a:rPr lang="es-CL" dirty="0" err="1"/>
              <a:t>Tableau</a:t>
            </a:r>
            <a:r>
              <a:rPr lang="es-CL" dirty="0"/>
              <a:t>? Es utilizado en bastantes empresas y conocer y saber usarlo es una gran ventaja.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12C0C-19B2-475D-9B4C-E4AE79B2C81C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523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¿Qué es </a:t>
            </a:r>
            <a:r>
              <a:rPr lang="es-CL" dirty="0" err="1"/>
              <a:t>Tableau</a:t>
            </a:r>
            <a:r>
              <a:rPr lang="es-CL" dirty="0"/>
              <a:t>? Es utilizado en bastantes empresas y conocer y saber usarlo es una gran ventaja.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12C0C-19B2-475D-9B4C-E4AE79B2C81C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1934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12C0C-19B2-475D-9B4C-E4AE79B2C81C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61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56A5"/>
                </a:solidFill>
              </a:defRPr>
            </a:pPr>
            <a:r>
              <a:rPr lang="es-US" dirty="0"/>
              <a:t>¿Qué es Tableau?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56A5"/>
                </a:solidFill>
              </a:defRPr>
            </a:pPr>
            <a:r>
              <a:rPr lang="es-US" dirty="0"/>
              <a:t>Introducción a Tableau como software de inteligencia de negocios y visualización de datos.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9C4272B-3A8C-3632-59A4-5BA66BE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907F5E4-3E37-9862-24F6-F6633A775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6888747" cy="4525963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8B4106-D9DC-7461-7D13-B6E33B2F7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07" y="423705"/>
            <a:ext cx="5096586" cy="22577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B043F7-2AF9-C00F-09CD-9ECF67FF8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653" y="2790475"/>
            <a:ext cx="4153480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4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380A-007F-C29E-1FB9-5F00F81B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6F35D3C-8955-56D4-E8FD-AAC6F72D3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91" y="1417638"/>
            <a:ext cx="6935168" cy="3686689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57BC46-6BDB-7B18-DF01-010CE37B7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91" y="4087623"/>
            <a:ext cx="429625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2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0D883-BF80-1BD5-622A-E47C108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Modelo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B98FE5E-6894-443D-B4AB-61B55DE75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86930"/>
            <a:ext cx="10972800" cy="3152502"/>
          </a:xfrm>
        </p:spPr>
      </p:pic>
    </p:spTree>
    <p:extLst>
      <p:ext uri="{BB962C8B-B14F-4D97-AF65-F5344CB8AC3E}">
        <p14:creationId xmlns:p14="http://schemas.microsoft.com/office/powerpoint/2010/main" val="317732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6A5"/>
                </a:solidFill>
              </a:defRPr>
            </a:pPr>
            <a:r>
              <a:rPr lang="es-ES" dirty="0"/>
              <a:t>--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>
                <a:solidFill>
                  <a:srgbClr val="0056A5"/>
                </a:solidFill>
              </a:defRPr>
            </a:pPr>
            <a:r>
              <a:rPr lang="es-ES" dirty="0"/>
              <a:t>Podemos empezar a </a:t>
            </a:r>
            <a:r>
              <a:rPr lang="es-ES" dirty="0" err="1"/>
              <a:t>custom</a:t>
            </a:r>
            <a:endParaRPr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20546E2-08A5-07A0-C6A9-2DF494A4D4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2255" y="1600200"/>
            <a:ext cx="4455489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4904-3B51-B59B-0B9C-14224ACF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176106-2C0E-1554-69FA-8E53268D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dirty="0"/>
              <a:t>¿Qué es Tableau?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CL" dirty="0"/>
              <a:t>Es de Google </a:t>
            </a:r>
            <a:r>
              <a:rPr lang="es-CL" dirty="0">
                <a:sym typeface="Wingdings" panose="05000000000000000000" pitchFamily="2" charset="2"/>
              </a:rPr>
              <a:t> se conecta con </a:t>
            </a:r>
            <a:r>
              <a:rPr lang="es-CL" dirty="0" err="1">
                <a:sym typeface="Wingdings" panose="05000000000000000000" pitchFamily="2" charset="2"/>
              </a:rPr>
              <a:t>big</a:t>
            </a:r>
            <a:r>
              <a:rPr lang="es-CL" dirty="0">
                <a:sym typeface="Wingdings" panose="05000000000000000000" pitchFamily="2" charset="2"/>
              </a:rPr>
              <a:t> </a:t>
            </a:r>
            <a:r>
              <a:rPr lang="es-CL" dirty="0" err="1">
                <a:sym typeface="Wingdings" panose="05000000000000000000" pitchFamily="2" charset="2"/>
              </a:rPr>
              <a:t>query</a:t>
            </a:r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Componentes de </a:t>
            </a:r>
            <a:r>
              <a:rPr lang="es-CL" dirty="0" err="1"/>
              <a:t>Tableau</a:t>
            </a:r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Instalación y características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Conexiones: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CL" dirty="0"/>
              <a:t>MySQL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CL" dirty="0"/>
              <a:t>Python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CL" dirty="0" err="1"/>
              <a:t>BigQuery</a:t>
            </a:r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Funcionalidades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Comparaciones , pro – contra, </a:t>
            </a:r>
            <a:r>
              <a:rPr lang="es-CL" dirty="0" err="1"/>
              <a:t>tips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7547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56A5"/>
                </a:solidFill>
              </a:defRPr>
            </a:pPr>
            <a:r>
              <a:rPr lang="en-US" dirty="0"/>
              <a:t>Thanks for choosing a trial of Tableau Desktop</a:t>
            </a:r>
            <a:endParaRPr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DD085DB-E059-0758-DF6B-3AF040045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956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39CDB25-6A23-A1EA-8C60-96F73AF27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594" y="743498"/>
            <a:ext cx="6192114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6A5"/>
                </a:solidFill>
              </a:defRPr>
            </a:pPr>
            <a:r>
              <a:rPr dirty="0" err="1">
                <a:solidFill>
                  <a:schemeClr val="tx2"/>
                </a:solidFill>
              </a:rPr>
              <a:t>Componentes</a:t>
            </a:r>
            <a:r>
              <a:rPr dirty="0">
                <a:solidFill>
                  <a:schemeClr val="tx2"/>
                </a:solidFill>
              </a:rPr>
              <a:t> de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>
                <a:solidFill>
                  <a:srgbClr val="0056A5"/>
                </a:solidFill>
              </a:defRPr>
            </a:pPr>
            <a:r>
              <a:rPr lang="es-US" dirty="0">
                <a:solidFill>
                  <a:schemeClr val="tx2"/>
                </a:solidFill>
              </a:rPr>
              <a:t>Tableau Prep</a:t>
            </a:r>
          </a:p>
          <a:p>
            <a:pPr lvl="1"/>
            <a:r>
              <a:rPr lang="es-US" dirty="0"/>
              <a:t>Herramienta ETL para transformar y limpiar datos.</a:t>
            </a:r>
          </a:p>
          <a:p>
            <a:endParaRPr lang="es-US" dirty="0"/>
          </a:p>
          <a:p>
            <a:pPr>
              <a:defRPr>
                <a:solidFill>
                  <a:srgbClr val="0056A5"/>
                </a:solidFill>
              </a:defRPr>
            </a:pPr>
            <a:r>
              <a:rPr lang="es-US" dirty="0">
                <a:solidFill>
                  <a:schemeClr val="tx2"/>
                </a:solidFill>
              </a:rPr>
              <a:t>Tableau Desktop</a:t>
            </a:r>
          </a:p>
          <a:p>
            <a:pPr lvl="1"/>
            <a:r>
              <a:rPr lang="es-US" dirty="0"/>
              <a:t>Aplicación principal para análisis y creación de visualizaciones.</a:t>
            </a:r>
          </a:p>
          <a:p>
            <a:endParaRPr lang="es-US" dirty="0"/>
          </a:p>
          <a:p>
            <a:r>
              <a:rPr lang="es-US" dirty="0">
                <a:solidFill>
                  <a:schemeClr val="tx2"/>
                </a:solidFill>
              </a:rPr>
              <a:t>Tableau Online</a:t>
            </a:r>
          </a:p>
          <a:p>
            <a:pPr lvl="1"/>
            <a:r>
              <a:rPr lang="es-US" dirty="0"/>
              <a:t>Permite administrar archivos en la nube.</a:t>
            </a:r>
          </a:p>
          <a:p>
            <a:endParaRPr lang="es-US" dirty="0"/>
          </a:p>
          <a:p>
            <a:r>
              <a:rPr lang="es-US" dirty="0">
                <a:solidFill>
                  <a:schemeClr val="tx2"/>
                </a:solidFill>
              </a:rPr>
              <a:t>Tableau Server</a:t>
            </a:r>
          </a:p>
          <a:p>
            <a:pPr lvl="1"/>
            <a:r>
              <a:rPr lang="es-US" dirty="0"/>
              <a:t>Gestión y compartición de datos en instalaciones físicas o en la nube.</a:t>
            </a:r>
          </a:p>
        </p:txBody>
      </p:sp>
    </p:spTree>
    <p:extLst>
      <p:ext uri="{BB962C8B-B14F-4D97-AF65-F5344CB8AC3E}">
        <p14:creationId xmlns:p14="http://schemas.microsoft.com/office/powerpoint/2010/main" val="283288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7D344B-4132-A7F6-D953-EA8775E57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87" y="770008"/>
            <a:ext cx="7652981" cy="531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3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6A5"/>
                </a:solidFill>
              </a:defRPr>
            </a:pPr>
            <a:r>
              <a:t>¿Por qué usar Tableau?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FFF9B39-D7AB-6B89-B764-B4FC19AFDA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80" y="2253232"/>
            <a:ext cx="6020640" cy="321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au desktop">
            <a:extLst>
              <a:ext uri="{FF2B5EF4-FFF2-40B4-BE49-F238E27FC236}">
                <a16:creationId xmlns:a16="http://schemas.microsoft.com/office/drawing/2014/main" id="{175D425F-C8BD-A3BC-FE5D-2E7CAFBA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90" y="5715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1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1A553-16BD-52B0-C689-214D974C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Conexión a MySQL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FEFEF01-3B87-3C96-EFF8-B4B5AE46D0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7628" y="2500395"/>
            <a:ext cx="4248743" cy="2257740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BF0C8D-5A86-E636-B417-AD70F52DCD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L" dirty="0"/>
              <a:t>Los mismos principios que usamos para </a:t>
            </a:r>
            <a:r>
              <a:rPr lang="es-CL" dirty="0" err="1"/>
              <a:t>PowerBI</a:t>
            </a:r>
            <a:r>
              <a:rPr lang="es-CL" dirty="0"/>
              <a:t>.</a:t>
            </a:r>
          </a:p>
          <a:p>
            <a:r>
              <a:rPr lang="es-CL" dirty="0"/>
              <a:t>Es necesario instalar el driver desde  </a:t>
            </a:r>
            <a:r>
              <a:rPr lang="es-CL" sz="2000" i="1" u="sng" dirty="0"/>
              <a:t>MySQL </a:t>
            </a:r>
            <a:r>
              <a:rPr lang="es-CL" sz="2000" i="1" u="sng" dirty="0" err="1"/>
              <a:t>Community</a:t>
            </a:r>
            <a:r>
              <a:rPr lang="es-CL" sz="2000" i="1" u="sng" dirty="0"/>
              <a:t> </a:t>
            </a:r>
            <a:r>
              <a:rPr lang="es-CL" sz="2000" i="1" u="sng" dirty="0" err="1"/>
              <a:t>Downloads</a:t>
            </a:r>
            <a:r>
              <a:rPr lang="es-CL" sz="2000" i="1" u="sng" dirty="0"/>
              <a:t>.</a:t>
            </a:r>
            <a:endParaRPr lang="es-CL" i="1" u="sng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9814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185</Words>
  <Application>Microsoft Office PowerPoint</Application>
  <PresentationFormat>Panorámica</PresentationFormat>
  <Paragraphs>38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Wingdings</vt:lpstr>
      <vt:lpstr>Office Theme</vt:lpstr>
      <vt:lpstr>¿Qué es Tableau?</vt:lpstr>
      <vt:lpstr>Temas</vt:lpstr>
      <vt:lpstr>Thanks for choosing a trial of Tableau Desktop</vt:lpstr>
      <vt:lpstr>Presentación de PowerPoint</vt:lpstr>
      <vt:lpstr>Componentes de Tableau</vt:lpstr>
      <vt:lpstr>Presentación de PowerPoint</vt:lpstr>
      <vt:lpstr>¿Por qué usar Tableau?</vt:lpstr>
      <vt:lpstr>Presentación de PowerPoint</vt:lpstr>
      <vt:lpstr>Conexión a MySQL</vt:lpstr>
      <vt:lpstr>Presentación de PowerPoint</vt:lpstr>
      <vt:lpstr>Presentación de PowerPoint</vt:lpstr>
      <vt:lpstr>Modelo</vt:lpstr>
      <vt:lpstr>--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Marcial Cariqueo</dc:creator>
  <cp:keywords/>
  <dc:description>generated using python-pptx</dc:description>
  <cp:lastModifiedBy>Marcial Emilio Cariqueo (mcariqueo)</cp:lastModifiedBy>
  <cp:revision>7</cp:revision>
  <dcterms:created xsi:type="dcterms:W3CDTF">2013-01-27T09:14:16Z</dcterms:created>
  <dcterms:modified xsi:type="dcterms:W3CDTF">2024-07-09T08:24:19Z</dcterms:modified>
  <cp:category/>
</cp:coreProperties>
</file>