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DCE9-DE62-183D-7552-BD8CB707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89239-B978-BE95-AEA8-2A03CF325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0122A-8ADF-F6D0-EA4F-8140F2FA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28910-A029-17DE-F556-A3B277DA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6B3C9-6665-4337-D45F-88830BB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06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62FE-CA23-A9A8-AB57-87817381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66E49-4F16-1F24-6BD8-E3C20C37B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9AFC1-356D-60EA-AE8E-79E0B6A4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65DCB-57EA-F84D-633A-8F33599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02218-0801-3289-DCC1-41068B2D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00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32D0CD-1968-0E32-B468-08E5D7E8A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EA2B1-8DB3-57CE-634F-C2331973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A368B-FF2B-5539-CF4E-C4CB5214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6CDFE-044C-112F-BF48-AE34043F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C5230-527F-4E19-D031-1B6C7E58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2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2B477-597E-9C4D-5F48-0A15D38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25E9C-FEE6-708F-54A0-E7E2AD0C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CB2DE-D781-49F7-698F-E1967A1B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4A42A-7FAE-AA14-3525-84F0E42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A3768-FA18-DBC3-51BA-51AEAE3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3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BA163-308D-77CE-189A-B7C73BF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F9B20-A8A5-DC66-A367-4878D6FA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CA870-B379-5375-DDF0-C98A43E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6A6AB-BFBF-3AF1-397A-A7D2E31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99F70-B855-AD48-BA8D-03B61E57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0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22C7A-37D6-C365-D5C2-291B0BBC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63488-E9B7-6F61-843A-E36A46059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C0C79-E7C7-584F-C1DF-43CCFB52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71121-9C06-F0F4-4E6B-BAB889DD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E323F-4C57-9154-4AB5-C30FA79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4EC242-FE0F-6E60-8249-736D903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6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6F142-E525-99B0-A459-E7B898A8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17F41-1419-45D6-DB8F-8526037E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01B8B4-7D28-E074-022E-82FE1C97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EB442A-FEA5-AFFC-96AC-0C080A8D8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BE25BF-05B0-FA0B-8692-ABC52EBA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C088A5-FEC7-8995-7658-C62A2DB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F88E7A-F767-A8F7-2169-B71914A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604BE2-BAE3-CFD0-FECF-FD388DC0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95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BD04-C773-C24C-B212-0326A92C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9E07F-F90E-AA00-C81E-A16754B6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BB23A6-6BD1-87CE-0443-E4160D36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CF4C-E06A-0F1B-0F6D-395296B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0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EADE19-2B69-0B2D-5CAB-D9D99577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9C41D-2F04-6C6D-680C-F289A0BB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A8379-46FF-9258-E980-7C7312D1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29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540FE-1DD0-B7A5-E694-671DBE0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950BF-1E98-B948-4B66-3EEB8E6C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EC1CF-76E4-C562-589E-46C512DB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DC9B2-623A-81D8-440E-22C1139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0F132-7075-2164-0D17-0FE27154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49988-5B7B-6ED4-ECD1-367DD30D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65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D204E-1560-B248-F79B-B2B870C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05ACCC-4DFD-EDE8-3CF5-89CC10FCE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81C5A-3BCA-585B-760E-D24A22B10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97A8B-5577-3986-07E6-4C2D9749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4DD7C-4716-0413-9836-1A0005D6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C11D5-03F6-BD8E-D5CA-750F2E2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320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D2E55B-BDAF-5BF2-A4DB-3C5B8286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E7313-A5CE-E519-43E9-871355AB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10740-5905-168A-835B-7F3D56F14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1665C-D324-4A7E-84D3-25FD8F9B7859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659CB-20FA-2BFF-46B3-5EEE25F7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6D313-1630-4739-AF36-C9CE97C4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DA8EA-A4EC-4D9B-8EF6-6BA323BBB0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79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490DFB3-CD91-7934-AF65-4C80C958E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t="4171" r="5208" b="9542"/>
          <a:stretch/>
        </p:blipFill>
        <p:spPr>
          <a:xfrm>
            <a:off x="0" y="-1"/>
            <a:ext cx="6882826" cy="44237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C4FA7C-95A9-9326-BE5F-89D7F59D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83" y="-1"/>
            <a:ext cx="5302017" cy="458435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5A851CD-6D33-CA97-580E-8AC1AAC18538}"/>
              </a:ext>
            </a:extLst>
          </p:cNvPr>
          <p:cNvSpPr/>
          <p:nvPr/>
        </p:nvSpPr>
        <p:spPr>
          <a:xfrm>
            <a:off x="96413" y="1175722"/>
            <a:ext cx="1246965" cy="1337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B40C8FE-F5FC-96E4-53DA-622E0609C175}"/>
              </a:ext>
            </a:extLst>
          </p:cNvPr>
          <p:cNvSpPr/>
          <p:nvPr/>
        </p:nvSpPr>
        <p:spPr>
          <a:xfrm rot="10800000">
            <a:off x="11200735" y="1119520"/>
            <a:ext cx="676614" cy="1838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7757C5F-A963-A2A8-1777-52EECABEDB6B}"/>
              </a:ext>
            </a:extLst>
          </p:cNvPr>
          <p:cNvSpPr/>
          <p:nvPr/>
        </p:nvSpPr>
        <p:spPr>
          <a:xfrm rot="10800000">
            <a:off x="7002578" y="2419605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C0FF94-2680-D274-09AA-08CEB851A19B}"/>
              </a:ext>
            </a:extLst>
          </p:cNvPr>
          <p:cNvSpPr/>
          <p:nvPr/>
        </p:nvSpPr>
        <p:spPr>
          <a:xfrm rot="10800000">
            <a:off x="5596789" y="1746505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0C9ADD6-AAD6-F63D-F89B-EF7A3253BD33}"/>
              </a:ext>
            </a:extLst>
          </p:cNvPr>
          <p:cNvSpPr/>
          <p:nvPr/>
        </p:nvSpPr>
        <p:spPr>
          <a:xfrm rot="10800000">
            <a:off x="10854589" y="781305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587F90D-5D8C-3891-8357-FC640F7B64C1}"/>
              </a:ext>
            </a:extLst>
          </p:cNvPr>
          <p:cNvSpPr/>
          <p:nvPr/>
        </p:nvSpPr>
        <p:spPr>
          <a:xfrm rot="6699888">
            <a:off x="9656481" y="1180804"/>
            <a:ext cx="1870638" cy="257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C4700F-BB48-41B9-385E-820487D7C905}"/>
              </a:ext>
            </a:extLst>
          </p:cNvPr>
          <p:cNvSpPr/>
          <p:nvPr/>
        </p:nvSpPr>
        <p:spPr>
          <a:xfrm rot="10800000">
            <a:off x="6992513" y="3257805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778D6FA-1F28-6F22-9311-6A3A976D8F7E}"/>
              </a:ext>
            </a:extLst>
          </p:cNvPr>
          <p:cNvSpPr/>
          <p:nvPr/>
        </p:nvSpPr>
        <p:spPr>
          <a:xfrm rot="10800000">
            <a:off x="11149648" y="977899"/>
            <a:ext cx="634765" cy="1838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22C58FF-B4D7-67C6-BDE0-EFFAF643EBCD}"/>
              </a:ext>
            </a:extLst>
          </p:cNvPr>
          <p:cNvSpPr/>
          <p:nvPr/>
        </p:nvSpPr>
        <p:spPr>
          <a:xfrm rot="10800000">
            <a:off x="11128723" y="1303414"/>
            <a:ext cx="339377" cy="1965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5E0FB98-53F1-173C-2D5C-F5C7A8E4A50A}"/>
              </a:ext>
            </a:extLst>
          </p:cNvPr>
          <p:cNvSpPr/>
          <p:nvPr/>
        </p:nvSpPr>
        <p:spPr>
          <a:xfrm rot="10800000">
            <a:off x="10799200" y="1667030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23B7F8B-8D14-2C29-FD74-161AC209AC5F}"/>
              </a:ext>
            </a:extLst>
          </p:cNvPr>
          <p:cNvSpPr/>
          <p:nvPr/>
        </p:nvSpPr>
        <p:spPr>
          <a:xfrm rot="10800000">
            <a:off x="11193578" y="1470434"/>
            <a:ext cx="998422" cy="1965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822F313-986F-4A19-9962-5E2C359ED61A}"/>
              </a:ext>
            </a:extLst>
          </p:cNvPr>
          <p:cNvSpPr/>
          <p:nvPr/>
        </p:nvSpPr>
        <p:spPr>
          <a:xfrm rot="8381173">
            <a:off x="8294888" y="2391652"/>
            <a:ext cx="681096" cy="106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08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Cariqueo</dc:creator>
  <cp:lastModifiedBy>Marcial Cariqueo</cp:lastModifiedBy>
  <cp:revision>1</cp:revision>
  <dcterms:created xsi:type="dcterms:W3CDTF">2024-03-27T10:28:12Z</dcterms:created>
  <dcterms:modified xsi:type="dcterms:W3CDTF">2024-03-27T11:17:28Z</dcterms:modified>
</cp:coreProperties>
</file>