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Fraunces Extra Bold"/>
      <p:regular r:id="rId14"/>
    </p:embeddedFont>
    <p:embeddedFont>
      <p:font typeface="Fraunces Extra Bold"/>
      <p:regular r:id="rId15"/>
    </p:embeddedFont>
    <p:embeddedFont>
      <p:font typeface="Nobile"/>
      <p:regular r:id="rId16"/>
    </p:embeddedFont>
    <p:embeddedFont>
      <p:font typeface="Nobile"/>
      <p:regular r:id="rId17"/>
    </p:embeddedFont>
    <p:embeddedFont>
      <p:font typeface="Nobile"/>
      <p:regular r:id="rId18"/>
    </p:embeddedFont>
    <p:embeddedFont>
      <p:font typeface="Nobile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2975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Procedimientos Almacenados en MySQL: Introducción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9625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Esta presentación te guiará a través de los procedimientos almacenados en MySQL. Descubre cómo pueden optimizar tus bases de datos. Aprenderás desde la sintaxis básica hasta el manejo de errores.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0199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60275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6003012"/>
            <a:ext cx="380011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Nobile Bold" pitchFamily="34" charset="0"/>
                <a:ea typeface="Nobile Bold" pitchFamily="34" charset="-122"/>
                <a:cs typeface="Nobile Bold" pitchFamily="34" charset="-120"/>
              </a:rPr>
              <a:t>by Carlos Daniel Martínez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72224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Sintaxis Básica: Creación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Estructura `CREATE PROCEDURE`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Define el nombre, parámetros y cuerpo del procedimiento.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Parámetros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Utiliza `IN`, `OUT` e `INOUT` para controlar el flujo de datos.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Ejemplo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 un saludo personalizado recibiendo un nombre como entrada.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9157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Ejemplos Prácticos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40511"/>
            <a:ext cx="4196358" cy="2032754"/>
          </a:xfrm>
          <a:prstGeom prst="roundRect">
            <a:avLst>
              <a:gd name="adj" fmla="val 10043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Obtención de Datos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75774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 procedimientos para seleccionar información según criterios.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40511"/>
            <a:ext cx="4196358" cy="2032754"/>
          </a:xfrm>
          <a:prstGeom prst="roundRect">
            <a:avLst>
              <a:gd name="adj" fmla="val 10043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5267325"/>
            <a:ext cx="32823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Manipulación de Datos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757743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Inserta, actualiza o elimina registros eficientemente.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40511"/>
            <a:ext cx="4196358" cy="2032754"/>
          </a:xfrm>
          <a:prstGeom prst="roundRect">
            <a:avLst>
              <a:gd name="adj" fmla="val 10043"/>
            </a:avLst>
          </a:prstGeom>
          <a:solidFill>
            <a:srgbClr val="E8F3E8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5267325"/>
            <a:ext cx="32433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Actualización de Stock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757743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Aprende a modificar el inventario de productos en la tabla.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944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Control de Flujo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443401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670215"/>
            <a:ext cx="45238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Sentencias `IF`, `ELSEIF`, `ELSE`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16063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Implementa lógica condicional en tus procedimientos.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804285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Bucles `WHILE`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52151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Repite tareas de manera controlada.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165169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3919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Descuentos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882402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Aplica diferentes descuentos según el valor de la compra.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Manejo de Errores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`DECLARE`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Define un handler de excepción para gestionar errores.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670352" y="4194453"/>
            <a:ext cx="14144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937790" y="2770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Transacciones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261241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Asegura la integridad con `START TRANSACTION`, `COMMIT`, `ROLLBACK`.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247340" y="3243382"/>
            <a:ext cx="18526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9937790" y="5404842"/>
            <a:ext cx="34094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Transferencia Bancaria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9526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Revierte la transacción si hay algún error.</a:t>
            </a:r>
            <a:endParaRPr lang="en-US" sz="17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778591" y="5969556"/>
            <a:ext cx="17121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05489"/>
            <a:ext cx="58854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Llamada y Ejecución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0958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964049" y="3394591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`CALL`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79999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Utiliza la sentencia `CALL` para ejecutar el procedimiento.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30958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9" name="Text 6"/>
          <p:cNvSpPr/>
          <p:nvPr/>
        </p:nvSpPr>
        <p:spPr>
          <a:xfrm>
            <a:off x="4829413" y="3394591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Parámetros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79999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Pasa parámetros al procedimiento al momento de la ejecución.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37067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3" name="Text 10"/>
          <p:cNvSpPr/>
          <p:nvPr/>
        </p:nvSpPr>
        <p:spPr>
          <a:xfrm>
            <a:off x="946190" y="5455682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Resultados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86109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Visualiza los valores de salida.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707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Conclusiones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509486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3032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Documentación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793694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Consulta la documentación oficial de MySQL para más detalles.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4" y="3509486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43032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Comunidad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4793694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Participa en foros y grupos para compartir conocimientos.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38" y="3509486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3032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Profundización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793694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Explora recursos adicionales para dominar los procedimientos almacenados.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2025-02-26T18:09:26Z</dcterms:created>
  <dcterms:modified xsi:type="dcterms:W3CDTF">2025-02-26T18:09:26Z</dcterms:modified>
</cp:coreProperties>
</file>