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9444-4490-1741-AEC8-DBFC30979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43B50-A491-4A4D-98A0-13EB9D612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A6CFD-4727-DA4B-813C-B13F0A7A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FBEC-B84E-6C46-88B2-737BE366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2FA7A-28F8-2B42-A9BA-7861999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0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336F-E933-B345-AB13-659D5FA1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3E612-A136-D64E-B382-76FCCA6FF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1E7C-F68D-AD4A-91F3-30AC5828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6075-1BF4-9941-A1A7-1123843C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6F63-F9FE-3A4B-9CCD-2BE23E07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4C287-139D-F34D-BC16-188144C7B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D612F-1B51-D248-85D7-AD827EE4E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C0791-D374-0844-BD56-DDCB2916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91FE-2EF3-F842-B008-7523DCC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22F4-D25A-3E49-8246-10710ED6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5449-5082-094F-932F-562DA6D8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637B-2A6C-DF4C-A5EE-A99C7424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71FA-8ECD-F34B-A202-C0E224AC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371A-DF66-EF4E-A67B-BE444C21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24D7-115B-AA45-A5C5-2AEB8E5B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3553-1987-E34F-978D-734D4082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B39C6-D989-D242-9756-EF33BD9F7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5A462-57DA-DA4D-BA3B-0E94F8E4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92DB-783B-C54A-BCB7-66173244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F2E5F-8B7B-E844-8112-145681BD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4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8B3F-8640-6640-A7D9-7942A766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E35A-5BB4-354A-B926-7E51D96E1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BB4DC-889A-2D4C-B05B-830CBDACA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494CA-8DD6-164C-B1B7-4EE82C77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17CA1-10BB-AB4F-B591-CBB05CC0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41033-783A-7D45-AA06-D180D0DB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9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720F-C531-D744-84D7-40FEADC8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89D6A-FB3F-2D49-ADDD-F3159E149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66BA0-1F61-2D40-9891-EB01EEB8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EF3D8-688F-AA48-B40B-7DAEE67B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3F758-72D5-FE46-83B9-484EB2B08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F2FF4-00B6-8F4B-B2B0-50D3ABB4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9E7D1-2ABE-A442-B088-C9364401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5DA44-A08F-5E4B-9370-63879540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633A-355B-FD48-9B42-EECF62A3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8783F-76AA-8244-9268-FF0A5413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A9F1F-0443-CC4E-8930-5F2B2BA9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40C55-E9A7-6545-963F-48B2A946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8D1C6-294D-5C4D-B43F-37D8205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2693B-6B15-ED45-8FAD-7D5683A8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54C4-DC83-A440-BD28-75F516C1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1F29-A4EC-6A46-9CCC-E5A3FC7A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7FD7-B189-8B46-8B16-A7264289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41C61-1AF8-0A4E-83BC-4AF4BCB96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820E9-A7AC-7440-A797-A196E0A5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7557-7DB4-0341-8609-79FC452C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8FC41-7034-8C43-9EFD-298FB0F7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877F-BD35-0E4E-9F36-FE2C424C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F671F-2B5F-9F4F-BF51-DEF54946D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F180D-19A2-484D-944B-46BA630D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99A93-FC30-4F45-B2A0-7939440D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4759-DA8B-824A-B07C-006EE9B4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077A-CA0E-9E44-8BBD-78817306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FA035-BA1E-B84B-B95C-E2C7811F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7661-5CED-6840-BC90-75887002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CD5A-FC75-FD42-82F9-9A24ACE34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2131-ECD2-2C47-8AC0-D795CC05CBA3}" type="datetimeFigureOut">
              <a:rPr lang="en-US" smtClean="0"/>
              <a:t>7/31/18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D55B7-D939-4D47-BD1C-1428DC87E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6BA00-46F1-A549-A630-30A54668D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4F08-6DC9-FF45-9EF2-3614329A9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2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C775-0E3E-7D4E-B77B-08B2DBBC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8910"/>
            <a:ext cx="9144000" cy="2387600"/>
          </a:xfrm>
        </p:spPr>
        <p:txBody>
          <a:bodyPr/>
          <a:lstStyle/>
          <a:p>
            <a:r>
              <a:rPr lang="en-US" dirty="0"/>
              <a:t>Classification of start-ups using supervised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8A28B-AC61-FA40-9B44-9818087D7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8082"/>
            <a:ext cx="9144000" cy="1655762"/>
          </a:xfrm>
        </p:spPr>
        <p:txBody>
          <a:bodyPr/>
          <a:lstStyle/>
          <a:p>
            <a:r>
              <a:rPr lang="en-US" dirty="0"/>
              <a:t>Carolina Gonzalez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341B26-7859-7848-87ED-945210ADA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283" y="3380873"/>
            <a:ext cx="2341814" cy="32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8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4900-BA66-4E46-8291-91487486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57CE-03B3-3340-8270-B6C2AD26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evaluates the classification of start-ups between: </a:t>
            </a:r>
          </a:p>
          <a:p>
            <a:pPr lvl="1"/>
            <a:r>
              <a:rPr lang="en-US" dirty="0"/>
              <a:t>Acquired	</a:t>
            </a:r>
          </a:p>
          <a:p>
            <a:pPr lvl="1"/>
            <a:r>
              <a:rPr lang="en-US" dirty="0"/>
              <a:t>IPO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This model will help:</a:t>
            </a:r>
          </a:p>
          <a:p>
            <a:pPr lvl="1"/>
            <a:r>
              <a:rPr lang="en-US" dirty="0"/>
              <a:t>Investors: reduce time for evaluation of founding rounds</a:t>
            </a:r>
          </a:p>
          <a:p>
            <a:pPr lvl="1"/>
            <a:r>
              <a:rPr lang="en-US" dirty="0"/>
              <a:t>Start-up Employees: likelihood of maturing share options</a:t>
            </a:r>
          </a:p>
          <a:p>
            <a:pPr lvl="1"/>
            <a:r>
              <a:rPr lang="en-US" dirty="0"/>
              <a:t>Entrepreneurs: evaluate potential exit strategies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094C33-5E90-7A40-AA29-038484C3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252" y="4353581"/>
            <a:ext cx="1808747" cy="25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6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CEB4-1FD4-0542-A81D-7520159B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9D8D-114C-414B-B0DD-152C65B6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used was collected by </a:t>
            </a:r>
            <a:r>
              <a:rPr lang="en-US" dirty="0" err="1"/>
              <a:t>Crunchbase</a:t>
            </a:r>
            <a:r>
              <a:rPr lang="en-US" dirty="0"/>
              <a:t> and it includes information up to 2013</a:t>
            </a:r>
          </a:p>
          <a:p>
            <a:r>
              <a:rPr lang="en-US" dirty="0"/>
              <a:t>The data set was posted online by ref.</a:t>
            </a:r>
          </a:p>
          <a:p>
            <a:r>
              <a:rPr lang="en-US" dirty="0"/>
              <a:t>Features developed:</a:t>
            </a: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2186F0-9647-B148-BC13-94D48F69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252" y="4353581"/>
            <a:ext cx="1808747" cy="25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6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FAF5-805B-354B-B83D-1FC104A4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D692-8229-C640-A3E5-5FB2F40C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BF057B-203C-7B4B-A2CD-E6A95874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252" y="4353581"/>
            <a:ext cx="1808747" cy="25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8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CD88-02E1-8B4C-9962-81101B9A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B2CE-17C7-4A4D-8C61-AC0D5570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421EA6-D7DE-F94C-BEF6-33398B91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252" y="4353581"/>
            <a:ext cx="1808747" cy="25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580B-7CBF-584E-95F6-D7B4AF87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0B34A-C3A1-DC48-A923-76F41061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3252" y="4353581"/>
            <a:ext cx="1808747" cy="250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52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Classification of start-ups using supervised Learning </vt:lpstr>
      <vt:lpstr>Business Case</vt:lpstr>
      <vt:lpstr>The Data</vt:lpstr>
      <vt:lpstr>The model</vt:lpstr>
      <vt:lpstr>Parameters</vt:lpstr>
      <vt:lpstr>Conclusion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start-ups using Supervised Learning </dc:title>
  <dc:creator>Carolina Gonzalez</dc:creator>
  <cp:lastModifiedBy>Carolina Gonzalez</cp:lastModifiedBy>
  <cp:revision>5</cp:revision>
  <dcterms:created xsi:type="dcterms:W3CDTF">2018-07-31T21:58:43Z</dcterms:created>
  <dcterms:modified xsi:type="dcterms:W3CDTF">2018-08-01T00:22:08Z</dcterms:modified>
</cp:coreProperties>
</file>